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43B2-3142-9356-F552-85BA9B76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B0DF6-9B68-5F50-7B79-FB985C48A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29046-351A-FCF3-0D9F-78731AA6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11DE-C7E5-C6D8-F14E-63D9C1E0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C341-47A4-F08E-22F1-C4CABC58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4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CB26-9D6F-B0DC-B62F-57972970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BCB12-9BD3-60DC-DE3A-6A7CD2CB2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FD03-B391-C6B8-3D3F-0AA62097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B09C-9D96-89FD-9089-A60C36E3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3195-38F2-B351-FB21-792A2449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3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3A3A0-9DBE-BAED-FC5D-784D3C5D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AD006-9C42-9385-EAD7-A3D041F70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9A7F-5BCF-11A6-696D-9F55C8BC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1275-CF31-EC1F-C9FF-F44FAF0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27D2-FD45-60D1-9FFD-2727055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EC5A-419D-1D3B-62D1-4D79F534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6027-F0D8-3F82-34B8-5F07D7F3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426B-1B20-3990-B26F-7E86D7B8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DD34-A3EC-20BC-533D-7F051710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4804-133A-AE2A-C6FE-DDB804BB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1A40-27D3-E1F7-3B5E-3EB8DEFE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5AA6-8D9E-6F39-C469-066420EB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1F23-11E3-9885-BBEF-4C767323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F59F-C8AB-F02C-C620-2F457265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CC44-4314-B9F1-0189-CEEC03CB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8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04C5-EBAB-91F8-6944-F76E86B1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87AB-EC63-33DB-85D3-BBB8714D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F2760-C0CD-DBB1-8A46-3C34909B2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1C5C-8397-2734-92E2-4518A46F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5D2EF-68E1-5DCC-E8F2-5A55E6C4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F3F1-7695-E18E-F2EB-B188263B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0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5821-1E52-9F78-567F-8B6E50A9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67567-0CBF-D750-4383-80715FB8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600C0-AA8A-0F5A-89C9-16AC8318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F9FB0-7EFA-28E1-2E97-ADB0007DA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F4BA1-BE73-864E-E9A6-735637258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DB0B-0C5A-752C-410D-4C7F418B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945E8-5D8C-E22C-80BC-1A9EDA47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46F9C-F076-D054-A937-7EFB8DB6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69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CC39-B0A3-1882-E550-6B9703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6C6AE-181F-BFA8-0E26-949744C1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C2689-AA52-816D-1917-C027A5F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5EE25-3BAB-F4D1-0816-9BA7E95A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D5531-1EA5-7158-90E0-C19058F4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DC7D5-A44E-A810-C697-97A2A62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80449-28ED-4D24-A276-FC3B6856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9B18-290F-28FE-EA43-7D3C3CA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297C-EE28-F720-0BF1-638F439F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945F4-F575-A1D9-46E7-AA46B9F39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AB7F3-30EF-A6A9-FFB9-72B20D82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C60AD-75E0-19E5-D813-A9656F9B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D051C-F3A8-7823-F26B-30908BEB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DF3B-FD43-9088-EEF1-9AF21EF9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D00C-3C60-B008-4550-D15424721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23D56-F83E-D3FE-3E4D-1387AD3D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77-EDBF-FDAD-C893-29E05F72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9385-666A-73B1-4DA2-93B9477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A579-DC6C-EE3B-49DB-22F21606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9E0A8-AE60-624A-B324-FE017E40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DFC4-6A86-4417-0554-5C0BAE4A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51AF-3B47-A134-DB8F-C6E15E222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459F-1664-48AC-983D-F47404183A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7E92-546E-9E23-1AE2-087B444CB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BCD2-883B-4035-3BE3-C83AE6AFF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0976-F6EB-41FC-A81B-9A2B3F7C9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B115-5ABE-FE70-3D77-DAAC11068812}"/>
              </a:ext>
            </a:extLst>
          </p:cNvPr>
          <p:cNvSpPr txBox="1"/>
          <p:nvPr/>
        </p:nvSpPr>
        <p:spPr>
          <a:xfrm>
            <a:off x="2265945" y="342757"/>
            <a:ext cx="6750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Lewis</a:t>
            </a:r>
            <a:r>
              <a:rPr lang="en-IN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51653-B419-5522-E94E-2EF6395D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02" y="342757"/>
            <a:ext cx="1766607" cy="1295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22D985-80DE-E909-4453-48E10B81D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64" y="2138577"/>
            <a:ext cx="10872156" cy="106622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Wandering in the Woods Game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A962923-954B-37C6-F8E3-E288DF0D1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693" y="4236869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- 5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Jagadish Sagi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Meghana Priya Lakamana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Navadeep Gottigundala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Vijesh Medikonda</a:t>
            </a: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5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43FA-811C-B9AF-4544-E1B4167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87E1-303B-84F8-EDC0-DD55ED8E6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Wandering in the Woods Game is designed to teach children in K-5 school grades fundamental computer science principles, computational thinking, and elementary mathematics with an immersive and interactive GUI-based application.</a:t>
            </a:r>
          </a:p>
          <a:p>
            <a:pPr marL="0" indent="0" algn="just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this is project is the development of an educational simulation on the desktop with a graphical user interface (GUI).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game is primarily targeted at K-5 students as a way to improve their understanding of computational and mathematical concepts, although educators or parents may also use it as a way to support collaborative learning in a classroom or home-based environment.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856F-F4B2-DF2A-1798-81E39ED4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58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97A9DB-876D-9B33-3677-829562EA4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87" y="1948648"/>
            <a:ext cx="7224025" cy="3415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561CB-64C2-8585-E27B-16819A29D72E}"/>
              </a:ext>
            </a:extLst>
          </p:cNvPr>
          <p:cNvSpPr txBox="1"/>
          <p:nvPr/>
        </p:nvSpPr>
        <p:spPr>
          <a:xfrm>
            <a:off x="3987538" y="5464892"/>
            <a:ext cx="452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Evolutionary Process Model</a:t>
            </a:r>
            <a:endParaRPr lang="en-IN" b="1" kern="100" dirty="0">
              <a:solidFill>
                <a:srgbClr val="1F497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790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2D56-C856-C004-B5D0-7BA9869E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18DE-5FA1-0F77-179C-984F083C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90687"/>
            <a:ext cx="10515600" cy="50625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should be able to launch a new game, choose between the K-2 and 3-5 levels, and configure game settings including the number of participants, grid size, and starting locations for the 3-5 level. </a:t>
            </a:r>
          </a:p>
          <a:p>
            <a:pPr algn="just">
              <a:lnSpc>
                <a:spcPct val="150000"/>
              </a:lnSpc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enable players to move within the grid, update their positions, and manage interactions such as merging when players meet.</a:t>
            </a:r>
          </a:p>
          <a:p>
            <a:pPr algn="just">
              <a:lnSpc>
                <a:spcPct val="150000"/>
              </a:lnSpc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track and display game statistics, including the longest run without meeting, shortest run, and average run, at the end of each session.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allow users to quit the game from any state and restart the game with the same or new settings.</a:t>
            </a:r>
          </a:p>
        </p:txBody>
      </p:sp>
    </p:spTree>
    <p:extLst>
      <p:ext uri="{BB962C8B-B14F-4D97-AF65-F5344CB8AC3E}">
        <p14:creationId xmlns:p14="http://schemas.microsoft.com/office/powerpoint/2010/main" val="232318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erson with blue circles&#10;&#10;Description automatically generated">
            <a:extLst>
              <a:ext uri="{FF2B5EF4-FFF2-40B4-BE49-F238E27FC236}">
                <a16:creationId xmlns:a16="http://schemas.microsoft.com/office/drawing/2014/main" id="{80468DFE-62FB-CC0D-BE4A-C6A70F509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34" y="1257621"/>
            <a:ext cx="6574316" cy="55141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8649B-6BA2-6BA7-38D5-9E110A0CA2F4}"/>
              </a:ext>
            </a:extLst>
          </p:cNvPr>
          <p:cNvSpPr txBox="1"/>
          <p:nvPr/>
        </p:nvSpPr>
        <p:spPr>
          <a:xfrm>
            <a:off x="3016578" y="414779"/>
            <a:ext cx="6344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5492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02D9F8-3F90-C14C-12F3-FFAA7340BA4B}"/>
              </a:ext>
            </a:extLst>
          </p:cNvPr>
          <p:cNvSpPr txBox="1"/>
          <p:nvPr/>
        </p:nvSpPr>
        <p:spPr>
          <a:xfrm>
            <a:off x="3021289" y="78173"/>
            <a:ext cx="631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AA9BF-CF7F-70B6-F772-567914C6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25" y="954311"/>
            <a:ext cx="7590736" cy="56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BAF8200E-7E3D-3D66-B562-6F96A91E2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48" y="2024271"/>
            <a:ext cx="6771504" cy="46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7088A-4E24-9FF9-5989-735763EA958D}"/>
              </a:ext>
            </a:extLst>
          </p:cNvPr>
          <p:cNvSpPr txBox="1"/>
          <p:nvPr/>
        </p:nvSpPr>
        <p:spPr>
          <a:xfrm>
            <a:off x="3015157" y="554965"/>
            <a:ext cx="5429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</a:p>
        </p:txBody>
      </p:sp>
    </p:spTree>
    <p:extLst>
      <p:ext uri="{BB962C8B-B14F-4D97-AF65-F5344CB8AC3E}">
        <p14:creationId xmlns:p14="http://schemas.microsoft.com/office/powerpoint/2010/main" val="271310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B13D491C-6A77-9C9B-15DB-19AC989A14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38" y="942975"/>
            <a:ext cx="3609861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A14DD-01E0-2C8F-8904-24F227FC0955}"/>
              </a:ext>
            </a:extLst>
          </p:cNvPr>
          <p:cNvSpPr txBox="1"/>
          <p:nvPr/>
        </p:nvSpPr>
        <p:spPr>
          <a:xfrm>
            <a:off x="3508273" y="356104"/>
            <a:ext cx="569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22466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2F24-F008-21B2-5103-85CBBE34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25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141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Wandering in the Woods Game</vt:lpstr>
      <vt:lpstr>Introduction</vt:lpstr>
      <vt:lpstr>Process model</vt:lpstr>
      <vt:lpstr>Functional Requirements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Navdeep Banda</dc:creator>
  <cp:lastModifiedBy>sagi, jagadish</cp:lastModifiedBy>
  <cp:revision>4</cp:revision>
  <dcterms:created xsi:type="dcterms:W3CDTF">2024-08-16T18:26:55Z</dcterms:created>
  <dcterms:modified xsi:type="dcterms:W3CDTF">2024-08-16T20:58:28Z</dcterms:modified>
</cp:coreProperties>
</file>