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8" r:id="rId9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3" d="100"/>
          <a:sy n="93" d="100"/>
        </p:scale>
        <p:origin x="7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527" y="515249"/>
            <a:ext cx="2858945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A4C1F4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A4C1F4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A4C1F4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A4C1F4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400" y="1492736"/>
            <a:ext cx="7729199" cy="179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A4C1F4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00" y="1492736"/>
            <a:ext cx="3659504" cy="17960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lang="ru-RU" sz="5800" spc="-125" dirty="0" smtClean="0"/>
              <a:t>Чек Лист в </a:t>
            </a:r>
            <a:r>
              <a:rPr lang="en-GB" sz="5800" spc="-125" dirty="0" smtClean="0"/>
              <a:t>AmoCrm</a:t>
            </a:r>
            <a:endParaRPr sz="5800" dirty="0"/>
          </a:p>
        </p:txBody>
      </p:sp>
      <p:sp>
        <p:nvSpPr>
          <p:cNvPr id="3" name="object 3"/>
          <p:cNvSpPr/>
          <p:nvPr/>
        </p:nvSpPr>
        <p:spPr>
          <a:xfrm>
            <a:off x="4630774" y="248872"/>
            <a:ext cx="4115068" cy="4627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8793" y="2824363"/>
            <a:ext cx="2323465" cy="382905"/>
          </a:xfrm>
          <a:custGeom>
            <a:avLst/>
            <a:gdLst/>
            <a:ahLst/>
            <a:cxnLst/>
            <a:rect l="l" t="t" r="r" b="b"/>
            <a:pathLst>
              <a:path w="2323465" h="382905">
                <a:moveTo>
                  <a:pt x="2322671" y="300301"/>
                </a:moveTo>
                <a:lnTo>
                  <a:pt x="20386" y="300301"/>
                </a:lnTo>
                <a:lnTo>
                  <a:pt x="144319" y="32380"/>
                </a:lnTo>
                <a:lnTo>
                  <a:pt x="153143" y="19027"/>
                </a:lnTo>
                <a:lnTo>
                  <a:pt x="165377" y="8818"/>
                </a:lnTo>
                <a:lnTo>
                  <a:pt x="180141" y="2295"/>
                </a:lnTo>
                <a:lnTo>
                  <a:pt x="196556" y="0"/>
                </a:lnTo>
                <a:lnTo>
                  <a:pt x="2127755" y="0"/>
                </a:lnTo>
                <a:lnTo>
                  <a:pt x="2171177" y="19027"/>
                </a:lnTo>
                <a:lnTo>
                  <a:pt x="2279407" y="247203"/>
                </a:lnTo>
                <a:lnTo>
                  <a:pt x="2322456" y="285944"/>
                </a:lnTo>
                <a:lnTo>
                  <a:pt x="2322671" y="300301"/>
                </a:lnTo>
                <a:close/>
              </a:path>
              <a:path w="2323465" h="382905">
                <a:moveTo>
                  <a:pt x="0" y="354128"/>
                </a:moveTo>
                <a:lnTo>
                  <a:pt x="0" y="292813"/>
                </a:lnTo>
                <a:lnTo>
                  <a:pt x="20386" y="300301"/>
                </a:lnTo>
                <a:lnTo>
                  <a:pt x="2322671" y="300301"/>
                </a:lnTo>
                <a:lnTo>
                  <a:pt x="2323427" y="350771"/>
                </a:lnTo>
                <a:lnTo>
                  <a:pt x="2322804" y="353333"/>
                </a:lnTo>
                <a:lnTo>
                  <a:pt x="1037" y="353333"/>
                </a:lnTo>
                <a:lnTo>
                  <a:pt x="0" y="354128"/>
                </a:lnTo>
                <a:close/>
              </a:path>
              <a:path w="2323465" h="382905">
                <a:moveTo>
                  <a:pt x="2289016" y="382444"/>
                </a:moveTo>
                <a:lnTo>
                  <a:pt x="35295" y="382444"/>
                </a:lnTo>
                <a:lnTo>
                  <a:pt x="22426" y="380104"/>
                </a:lnTo>
                <a:lnTo>
                  <a:pt x="11954" y="373778"/>
                </a:lnTo>
                <a:lnTo>
                  <a:pt x="4589" y="364507"/>
                </a:lnTo>
                <a:lnTo>
                  <a:pt x="1037" y="353333"/>
                </a:lnTo>
                <a:lnTo>
                  <a:pt x="2322804" y="353333"/>
                </a:lnTo>
                <a:lnTo>
                  <a:pt x="2320495" y="362830"/>
                </a:lnTo>
                <a:lnTo>
                  <a:pt x="2313270" y="372928"/>
                </a:lnTo>
                <a:lnTo>
                  <a:pt x="2302521" y="379865"/>
                </a:lnTo>
                <a:lnTo>
                  <a:pt x="2289016" y="38244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6379" y="1962420"/>
            <a:ext cx="2911264" cy="1250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9029" y="984297"/>
            <a:ext cx="520700" cy="634365"/>
          </a:xfrm>
          <a:custGeom>
            <a:avLst/>
            <a:gdLst/>
            <a:ahLst/>
            <a:cxnLst/>
            <a:rect l="l" t="t" r="r" b="b"/>
            <a:pathLst>
              <a:path w="520700" h="634365">
                <a:moveTo>
                  <a:pt x="390241" y="233266"/>
                </a:moveTo>
                <a:lnTo>
                  <a:pt x="105092" y="233266"/>
                </a:lnTo>
                <a:lnTo>
                  <a:pt x="92926" y="214541"/>
                </a:lnTo>
                <a:lnTo>
                  <a:pt x="83885" y="194273"/>
                </a:lnTo>
                <a:lnTo>
                  <a:pt x="78253" y="172701"/>
                </a:lnTo>
                <a:lnTo>
                  <a:pt x="76312" y="150062"/>
                </a:lnTo>
                <a:lnTo>
                  <a:pt x="82444" y="110179"/>
                </a:lnTo>
                <a:lnTo>
                  <a:pt x="99749" y="74335"/>
                </a:lnTo>
                <a:lnTo>
                  <a:pt x="126589" y="43962"/>
                </a:lnTo>
                <a:lnTo>
                  <a:pt x="161324" y="20493"/>
                </a:lnTo>
                <a:lnTo>
                  <a:pt x="202318" y="5362"/>
                </a:lnTo>
                <a:lnTo>
                  <a:pt x="247931" y="0"/>
                </a:lnTo>
                <a:lnTo>
                  <a:pt x="293537" y="5362"/>
                </a:lnTo>
                <a:lnTo>
                  <a:pt x="334511" y="20493"/>
                </a:lnTo>
                <a:lnTo>
                  <a:pt x="369220" y="43962"/>
                </a:lnTo>
                <a:lnTo>
                  <a:pt x="396033" y="74335"/>
                </a:lnTo>
                <a:lnTo>
                  <a:pt x="413318" y="110179"/>
                </a:lnTo>
                <a:lnTo>
                  <a:pt x="419442" y="150062"/>
                </a:lnTo>
                <a:lnTo>
                  <a:pt x="417311" y="173720"/>
                </a:lnTo>
                <a:lnTo>
                  <a:pt x="411139" y="196203"/>
                </a:lnTo>
                <a:lnTo>
                  <a:pt x="401261" y="217227"/>
                </a:lnTo>
                <a:lnTo>
                  <a:pt x="390241" y="233266"/>
                </a:lnTo>
                <a:close/>
              </a:path>
              <a:path w="520700" h="634365">
                <a:moveTo>
                  <a:pt x="416393" y="236512"/>
                </a:moveTo>
                <a:lnTo>
                  <a:pt x="388010" y="236512"/>
                </a:lnTo>
                <a:lnTo>
                  <a:pt x="399014" y="233052"/>
                </a:lnTo>
                <a:lnTo>
                  <a:pt x="413717" y="224301"/>
                </a:lnTo>
                <a:lnTo>
                  <a:pt x="429858" y="207785"/>
                </a:lnTo>
                <a:lnTo>
                  <a:pt x="445173" y="181029"/>
                </a:lnTo>
                <a:lnTo>
                  <a:pt x="446167" y="178732"/>
                </a:lnTo>
                <a:lnTo>
                  <a:pt x="448354" y="177362"/>
                </a:lnTo>
                <a:lnTo>
                  <a:pt x="451446" y="177362"/>
                </a:lnTo>
                <a:lnTo>
                  <a:pt x="452263" y="177517"/>
                </a:lnTo>
                <a:lnTo>
                  <a:pt x="456040" y="179173"/>
                </a:lnTo>
                <a:lnTo>
                  <a:pt x="457431" y="182729"/>
                </a:lnTo>
                <a:lnTo>
                  <a:pt x="456128" y="185711"/>
                </a:lnTo>
                <a:lnTo>
                  <a:pt x="439265" y="215147"/>
                </a:lnTo>
                <a:lnTo>
                  <a:pt x="421142" y="233671"/>
                </a:lnTo>
                <a:lnTo>
                  <a:pt x="416393" y="236512"/>
                </a:lnTo>
                <a:close/>
              </a:path>
              <a:path w="520700" h="634365">
                <a:moveTo>
                  <a:pt x="24097" y="294934"/>
                </a:moveTo>
                <a:lnTo>
                  <a:pt x="21093" y="294934"/>
                </a:lnTo>
                <a:lnTo>
                  <a:pt x="19679" y="294404"/>
                </a:lnTo>
                <a:lnTo>
                  <a:pt x="16079" y="291312"/>
                </a:lnTo>
                <a:lnTo>
                  <a:pt x="15726" y="287535"/>
                </a:lnTo>
                <a:lnTo>
                  <a:pt x="17913" y="285061"/>
                </a:lnTo>
                <a:lnTo>
                  <a:pt x="43960" y="258914"/>
                </a:lnTo>
                <a:lnTo>
                  <a:pt x="66911" y="243084"/>
                </a:lnTo>
                <a:lnTo>
                  <a:pt x="86429" y="235271"/>
                </a:lnTo>
                <a:lnTo>
                  <a:pt x="102176" y="233177"/>
                </a:lnTo>
                <a:lnTo>
                  <a:pt x="104164" y="233199"/>
                </a:lnTo>
                <a:lnTo>
                  <a:pt x="105092" y="233266"/>
                </a:lnTo>
                <a:lnTo>
                  <a:pt x="390241" y="233266"/>
                </a:lnTo>
                <a:lnTo>
                  <a:pt x="388010" y="236512"/>
                </a:lnTo>
                <a:lnTo>
                  <a:pt x="416393" y="236512"/>
                </a:lnTo>
                <a:lnTo>
                  <a:pt x="404196" y="243810"/>
                </a:lnTo>
                <a:lnTo>
                  <a:pt x="399608" y="245281"/>
                </a:lnTo>
                <a:lnTo>
                  <a:pt x="102442" y="245281"/>
                </a:lnTo>
                <a:lnTo>
                  <a:pt x="89109" y="247099"/>
                </a:lnTo>
                <a:lnTo>
                  <a:pt x="71900" y="254089"/>
                </a:lnTo>
                <a:lnTo>
                  <a:pt x="51105" y="268558"/>
                </a:lnTo>
                <a:lnTo>
                  <a:pt x="27013" y="292814"/>
                </a:lnTo>
                <a:lnTo>
                  <a:pt x="25775" y="294227"/>
                </a:lnTo>
                <a:lnTo>
                  <a:pt x="24097" y="294934"/>
                </a:lnTo>
                <a:close/>
              </a:path>
              <a:path w="520700" h="634365">
                <a:moveTo>
                  <a:pt x="54268" y="634043"/>
                </a:moveTo>
                <a:lnTo>
                  <a:pt x="46385" y="622769"/>
                </a:lnTo>
                <a:lnTo>
                  <a:pt x="28724" y="592069"/>
                </a:lnTo>
                <a:lnTo>
                  <a:pt x="10268" y="546630"/>
                </a:lnTo>
                <a:lnTo>
                  <a:pt x="0" y="491137"/>
                </a:lnTo>
                <a:lnTo>
                  <a:pt x="1824" y="442637"/>
                </a:lnTo>
                <a:lnTo>
                  <a:pt x="11948" y="393419"/>
                </a:lnTo>
                <a:lnTo>
                  <a:pt x="29598" y="346291"/>
                </a:lnTo>
                <a:lnTo>
                  <a:pt x="53999" y="304060"/>
                </a:lnTo>
                <a:lnTo>
                  <a:pt x="84374" y="269533"/>
                </a:lnTo>
                <a:lnTo>
                  <a:pt x="115606" y="247645"/>
                </a:lnTo>
                <a:lnTo>
                  <a:pt x="113574" y="246783"/>
                </a:lnTo>
                <a:lnTo>
                  <a:pt x="109090" y="245281"/>
                </a:lnTo>
                <a:lnTo>
                  <a:pt x="399608" y="245281"/>
                </a:lnTo>
                <a:lnTo>
                  <a:pt x="390860" y="248086"/>
                </a:lnTo>
                <a:lnTo>
                  <a:pt x="426947" y="274540"/>
                </a:lnTo>
                <a:lnTo>
                  <a:pt x="459536" y="307143"/>
                </a:lnTo>
                <a:lnTo>
                  <a:pt x="486902" y="345067"/>
                </a:lnTo>
                <a:lnTo>
                  <a:pt x="507322" y="387486"/>
                </a:lnTo>
                <a:lnTo>
                  <a:pt x="507855" y="389579"/>
                </a:lnTo>
                <a:lnTo>
                  <a:pt x="214381" y="389579"/>
                </a:lnTo>
                <a:lnTo>
                  <a:pt x="213939" y="391081"/>
                </a:lnTo>
                <a:lnTo>
                  <a:pt x="212989" y="393643"/>
                </a:lnTo>
                <a:lnTo>
                  <a:pt x="211620" y="424405"/>
                </a:lnTo>
                <a:lnTo>
                  <a:pt x="211755" y="427702"/>
                </a:lnTo>
                <a:lnTo>
                  <a:pt x="199560" y="427702"/>
                </a:lnTo>
                <a:lnTo>
                  <a:pt x="179593" y="471808"/>
                </a:lnTo>
                <a:lnTo>
                  <a:pt x="151475" y="525373"/>
                </a:lnTo>
                <a:lnTo>
                  <a:pt x="118797" y="573130"/>
                </a:lnTo>
                <a:lnTo>
                  <a:pt x="87325" y="607066"/>
                </a:lnTo>
                <a:lnTo>
                  <a:pt x="63627" y="627323"/>
                </a:lnTo>
                <a:lnTo>
                  <a:pt x="54268" y="634043"/>
                </a:lnTo>
                <a:close/>
              </a:path>
              <a:path w="520700" h="634365">
                <a:moveTo>
                  <a:pt x="490135" y="601906"/>
                </a:moveTo>
                <a:lnTo>
                  <a:pt x="358723" y="601906"/>
                </a:lnTo>
                <a:lnTo>
                  <a:pt x="361815" y="601773"/>
                </a:lnTo>
                <a:lnTo>
                  <a:pt x="364642" y="601597"/>
                </a:lnTo>
                <a:lnTo>
                  <a:pt x="323031" y="584321"/>
                </a:lnTo>
                <a:lnTo>
                  <a:pt x="263119" y="528685"/>
                </a:lnTo>
                <a:lnTo>
                  <a:pt x="234209" y="478648"/>
                </a:lnTo>
                <a:lnTo>
                  <a:pt x="219821" y="433980"/>
                </a:lnTo>
                <a:lnTo>
                  <a:pt x="214381" y="389579"/>
                </a:lnTo>
                <a:lnTo>
                  <a:pt x="507855" y="389579"/>
                </a:lnTo>
                <a:lnTo>
                  <a:pt x="519071" y="433573"/>
                </a:lnTo>
                <a:lnTo>
                  <a:pt x="520319" y="478648"/>
                </a:lnTo>
                <a:lnTo>
                  <a:pt x="520320" y="483274"/>
                </a:lnTo>
                <a:lnTo>
                  <a:pt x="514622" y="524997"/>
                </a:lnTo>
                <a:lnTo>
                  <a:pt x="506234" y="561265"/>
                </a:lnTo>
                <a:lnTo>
                  <a:pt x="496720" y="589250"/>
                </a:lnTo>
                <a:lnTo>
                  <a:pt x="490135" y="601906"/>
                </a:lnTo>
                <a:close/>
              </a:path>
              <a:path w="520700" h="634365">
                <a:moveTo>
                  <a:pt x="356536" y="613502"/>
                </a:moveTo>
                <a:lnTo>
                  <a:pt x="292101" y="599498"/>
                </a:lnTo>
                <a:lnTo>
                  <a:pt x="256012" y="575689"/>
                </a:lnTo>
                <a:lnTo>
                  <a:pt x="222531" y="535069"/>
                </a:lnTo>
                <a:lnTo>
                  <a:pt x="204154" y="483274"/>
                </a:lnTo>
                <a:lnTo>
                  <a:pt x="199560" y="427702"/>
                </a:lnTo>
                <a:lnTo>
                  <a:pt x="211755" y="427702"/>
                </a:lnTo>
                <a:lnTo>
                  <a:pt x="213097" y="460333"/>
                </a:lnTo>
                <a:lnTo>
                  <a:pt x="219441" y="496705"/>
                </a:lnTo>
                <a:lnTo>
                  <a:pt x="263597" y="566637"/>
                </a:lnTo>
                <a:lnTo>
                  <a:pt x="296613" y="588833"/>
                </a:lnTo>
                <a:lnTo>
                  <a:pt x="355388" y="601906"/>
                </a:lnTo>
                <a:lnTo>
                  <a:pt x="490135" y="601906"/>
                </a:lnTo>
                <a:lnTo>
                  <a:pt x="487537" y="606898"/>
                </a:lnTo>
                <a:lnTo>
                  <a:pt x="486456" y="607671"/>
                </a:lnTo>
                <a:lnTo>
                  <a:pt x="388452" y="607671"/>
                </a:lnTo>
                <a:lnTo>
                  <a:pt x="387679" y="609173"/>
                </a:lnTo>
                <a:lnTo>
                  <a:pt x="367990" y="613074"/>
                </a:lnTo>
                <a:lnTo>
                  <a:pt x="356536" y="613502"/>
                </a:lnTo>
                <a:close/>
              </a:path>
              <a:path w="520700" h="634365">
                <a:moveTo>
                  <a:pt x="450297" y="614606"/>
                </a:moveTo>
                <a:lnTo>
                  <a:pt x="436258" y="614181"/>
                </a:lnTo>
                <a:lnTo>
                  <a:pt x="421007" y="612895"/>
                </a:lnTo>
                <a:lnTo>
                  <a:pt x="404940" y="610730"/>
                </a:lnTo>
                <a:lnTo>
                  <a:pt x="388452" y="607671"/>
                </a:lnTo>
                <a:lnTo>
                  <a:pt x="486456" y="607671"/>
                </a:lnTo>
                <a:lnTo>
                  <a:pt x="482880" y="610227"/>
                </a:lnTo>
                <a:lnTo>
                  <a:pt x="474781" y="612641"/>
                </a:lnTo>
                <a:lnTo>
                  <a:pt x="463751" y="614110"/>
                </a:lnTo>
                <a:lnTo>
                  <a:pt x="450297" y="614606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0617" y="1322346"/>
            <a:ext cx="267970" cy="198120"/>
          </a:xfrm>
          <a:custGeom>
            <a:avLst/>
            <a:gdLst/>
            <a:ahLst/>
            <a:cxnLst/>
            <a:rect l="l" t="t" r="r" b="b"/>
            <a:pathLst>
              <a:path w="267970" h="198119">
                <a:moveTo>
                  <a:pt x="220742" y="197903"/>
                </a:moveTo>
                <a:lnTo>
                  <a:pt x="158549" y="188469"/>
                </a:lnTo>
                <a:lnTo>
                  <a:pt x="121920" y="173518"/>
                </a:lnTo>
                <a:lnTo>
                  <a:pt x="83468" y="148935"/>
                </a:lnTo>
                <a:lnTo>
                  <a:pt x="31460" y="96396"/>
                </a:lnTo>
                <a:lnTo>
                  <a:pt x="7043" y="50157"/>
                </a:lnTo>
                <a:lnTo>
                  <a:pt x="0" y="16720"/>
                </a:lnTo>
                <a:lnTo>
                  <a:pt x="110" y="2584"/>
                </a:lnTo>
                <a:lnTo>
                  <a:pt x="331" y="1104"/>
                </a:lnTo>
                <a:lnTo>
                  <a:pt x="1656" y="0"/>
                </a:lnTo>
                <a:lnTo>
                  <a:pt x="3335" y="0"/>
                </a:lnTo>
                <a:lnTo>
                  <a:pt x="5124" y="287"/>
                </a:lnTo>
                <a:lnTo>
                  <a:pt x="6295" y="1766"/>
                </a:lnTo>
                <a:lnTo>
                  <a:pt x="6192" y="2584"/>
                </a:lnTo>
                <a:lnTo>
                  <a:pt x="6107" y="15955"/>
                </a:lnTo>
                <a:lnTo>
                  <a:pt x="36727" y="93175"/>
                </a:lnTo>
                <a:lnTo>
                  <a:pt x="87156" y="144275"/>
                </a:lnTo>
                <a:lnTo>
                  <a:pt x="124649" y="168219"/>
                </a:lnTo>
                <a:lnTo>
                  <a:pt x="160314" y="182779"/>
                </a:lnTo>
                <a:lnTo>
                  <a:pt x="220698" y="191962"/>
                </a:lnTo>
                <a:lnTo>
                  <a:pt x="266838" y="191962"/>
                </a:lnTo>
                <a:lnTo>
                  <a:pt x="265381" y="192448"/>
                </a:lnTo>
                <a:lnTo>
                  <a:pt x="262055" y="193338"/>
                </a:lnTo>
                <a:lnTo>
                  <a:pt x="253059" y="195209"/>
                </a:lnTo>
                <a:lnTo>
                  <a:pt x="239063" y="197063"/>
                </a:lnTo>
                <a:lnTo>
                  <a:pt x="220742" y="197903"/>
                </a:lnTo>
                <a:close/>
              </a:path>
              <a:path w="267970" h="198119">
                <a:moveTo>
                  <a:pt x="266838" y="191962"/>
                </a:moveTo>
                <a:lnTo>
                  <a:pt x="220698" y="191962"/>
                </a:lnTo>
                <a:lnTo>
                  <a:pt x="238318" y="191156"/>
                </a:lnTo>
                <a:lnTo>
                  <a:pt x="251767" y="189375"/>
                </a:lnTo>
                <a:lnTo>
                  <a:pt x="260415" y="187573"/>
                </a:lnTo>
                <a:lnTo>
                  <a:pt x="263636" y="186705"/>
                </a:lnTo>
                <a:lnTo>
                  <a:pt x="263901" y="186617"/>
                </a:lnTo>
                <a:lnTo>
                  <a:pt x="264188" y="186573"/>
                </a:lnTo>
                <a:lnTo>
                  <a:pt x="265712" y="186573"/>
                </a:lnTo>
                <a:lnTo>
                  <a:pt x="266905" y="187346"/>
                </a:lnTo>
                <a:lnTo>
                  <a:pt x="267855" y="190217"/>
                </a:lnTo>
                <a:lnTo>
                  <a:pt x="266971" y="191918"/>
                </a:lnTo>
                <a:lnTo>
                  <a:pt x="266838" y="191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869" y="1297829"/>
            <a:ext cx="237396" cy="11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1713" y="1241241"/>
            <a:ext cx="183436" cy="1386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28106"/>
            <a:ext cx="4026516" cy="246670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lang="ru-RU" sz="3200" b="1" dirty="0" smtClean="0">
                <a:solidFill>
                  <a:srgbClr val="434343"/>
                </a:solidFill>
                <a:latin typeface="Arial Narrow"/>
                <a:cs typeface="Arial Narrow"/>
              </a:rPr>
              <a:t>НУЖНО БЫЛО БЫСТРО</a:t>
            </a:r>
            <a:r>
              <a:rPr sz="3200" b="1" spc="-120" dirty="0" smtClean="0">
                <a:solidFill>
                  <a:srgbClr val="434343"/>
                </a:solidFill>
                <a:latin typeface="Arial Narrow"/>
                <a:cs typeface="Arial Narrow"/>
              </a:rPr>
              <a:t>  </a:t>
            </a:r>
            <a:r>
              <a:rPr sz="3200" b="1" spc="-85" dirty="0" smtClean="0">
                <a:solidFill>
                  <a:srgbClr val="434343"/>
                </a:solidFill>
                <a:latin typeface="Arial Narrow"/>
                <a:cs typeface="Arial Narrow"/>
              </a:rPr>
              <a:t>СОРИЕНТИРОВ</a:t>
            </a:r>
            <a:r>
              <a:rPr lang="ru-RU" sz="3200" b="1" spc="-85" dirty="0" smtClean="0">
                <a:solidFill>
                  <a:srgbClr val="434343"/>
                </a:solidFill>
                <a:latin typeface="Arial Narrow"/>
                <a:cs typeface="Arial Narrow"/>
              </a:rPr>
              <a:t>ТЬСЯ</a:t>
            </a:r>
            <a:r>
              <a:rPr sz="3200" b="1" spc="-85" dirty="0" smtClean="0">
                <a:solidFill>
                  <a:srgbClr val="434343"/>
                </a:solidFill>
                <a:latin typeface="Arial Narrow"/>
                <a:cs typeface="Arial Narrow"/>
              </a:rPr>
              <a:t>  </a:t>
            </a:r>
            <a:r>
              <a:rPr sz="3200" b="1" spc="-35" dirty="0">
                <a:solidFill>
                  <a:srgbClr val="434343"/>
                </a:solidFill>
                <a:latin typeface="Arial Narrow"/>
                <a:cs typeface="Arial Narrow"/>
              </a:rPr>
              <a:t>И </a:t>
            </a:r>
            <a:r>
              <a:rPr sz="3200" b="1" spc="-135" dirty="0">
                <a:solidFill>
                  <a:srgbClr val="434343"/>
                </a:solidFill>
                <a:latin typeface="Arial Narrow"/>
                <a:cs typeface="Arial Narrow"/>
              </a:rPr>
              <a:t>СВОЕВРЕМЕННО  </a:t>
            </a:r>
            <a:r>
              <a:rPr sz="32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ВЫПОЛНИ</a:t>
            </a:r>
            <a:r>
              <a:rPr lang="ru-RU" sz="32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ТЬ</a:t>
            </a:r>
            <a:r>
              <a:rPr sz="32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 </a:t>
            </a:r>
            <a:r>
              <a:rPr sz="3200" b="1" spc="-110" dirty="0">
                <a:solidFill>
                  <a:srgbClr val="434343"/>
                </a:solidFill>
                <a:latin typeface="Arial Narrow"/>
                <a:cs typeface="Arial Narrow"/>
              </a:rPr>
              <a:t>ВСЮ  </a:t>
            </a:r>
            <a:r>
              <a:rPr sz="3200" b="1" spc="-114" dirty="0">
                <a:solidFill>
                  <a:srgbClr val="434343"/>
                </a:solidFill>
                <a:latin typeface="Arial Narrow"/>
                <a:cs typeface="Arial Narrow"/>
              </a:rPr>
              <a:t>РАБОТУ!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6116" y="522601"/>
            <a:ext cx="4376420" cy="440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43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pPr algn="just"/>
            <a:endParaRPr lang="ru-RU" dirty="0" smtClean="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3424" y="702674"/>
            <a:ext cx="0" cy="3672204"/>
          </a:xfrm>
          <a:custGeom>
            <a:avLst/>
            <a:gdLst/>
            <a:ahLst/>
            <a:cxnLst/>
            <a:rect l="l" t="t" r="r" b="b"/>
            <a:pathLst>
              <a:path h="3672204">
                <a:moveTo>
                  <a:pt x="0" y="0"/>
                </a:moveTo>
                <a:lnTo>
                  <a:pt x="0" y="3671999"/>
                </a:lnTo>
              </a:path>
            </a:pathLst>
          </a:custGeom>
          <a:ln w="19049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67400" y="415199"/>
            <a:ext cx="206765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3685" algn="l"/>
              </a:tabLst>
            </a:pPr>
            <a:r>
              <a:rPr lang="ru-RU" spc="475" dirty="0">
                <a:solidFill>
                  <a:srgbClr val="434343"/>
                </a:solidFill>
              </a:rPr>
              <a:t>7</a:t>
            </a:r>
            <a:r>
              <a:rPr lang="en-GB" spc="475" dirty="0" smtClean="0">
                <a:solidFill>
                  <a:srgbClr val="434343"/>
                </a:solidFill>
              </a:rPr>
              <a:t>  </a:t>
            </a:r>
            <a:r>
              <a:rPr lang="ru-RU" spc="580" dirty="0" smtClean="0">
                <a:solidFill>
                  <a:srgbClr val="434343"/>
                </a:solidFill>
              </a:rPr>
              <a:t>4</a:t>
            </a:r>
            <a:endParaRPr spc="580" dirty="0">
              <a:solidFill>
                <a:srgbClr val="434343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3551" y="846538"/>
            <a:ext cx="3797965" cy="3438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90" y="3134903"/>
            <a:ext cx="737235" cy="520065"/>
          </a:xfrm>
          <a:custGeom>
            <a:avLst/>
            <a:gdLst/>
            <a:ahLst/>
            <a:cxnLst/>
            <a:rect l="l" t="t" r="r" b="b"/>
            <a:pathLst>
              <a:path w="737235" h="520064">
                <a:moveTo>
                  <a:pt x="642536" y="161133"/>
                </a:moveTo>
                <a:lnTo>
                  <a:pt x="448734" y="161133"/>
                </a:lnTo>
                <a:lnTo>
                  <a:pt x="458908" y="160633"/>
                </a:lnTo>
                <a:lnTo>
                  <a:pt x="469412" y="158946"/>
                </a:lnTo>
                <a:lnTo>
                  <a:pt x="480215" y="155798"/>
                </a:lnTo>
                <a:lnTo>
                  <a:pt x="491288" y="150913"/>
                </a:lnTo>
                <a:lnTo>
                  <a:pt x="513465" y="126000"/>
                </a:lnTo>
                <a:lnTo>
                  <a:pt x="516700" y="92940"/>
                </a:lnTo>
                <a:lnTo>
                  <a:pt x="515091" y="57556"/>
                </a:lnTo>
                <a:lnTo>
                  <a:pt x="522737" y="25669"/>
                </a:lnTo>
                <a:lnTo>
                  <a:pt x="553736" y="3101"/>
                </a:lnTo>
                <a:lnTo>
                  <a:pt x="560044" y="980"/>
                </a:lnTo>
                <a:lnTo>
                  <a:pt x="566319" y="0"/>
                </a:lnTo>
                <a:lnTo>
                  <a:pt x="572530" y="0"/>
                </a:lnTo>
                <a:lnTo>
                  <a:pt x="604151" y="7713"/>
                </a:lnTo>
                <a:lnTo>
                  <a:pt x="634308" y="27116"/>
                </a:lnTo>
                <a:lnTo>
                  <a:pt x="662406" y="52602"/>
                </a:lnTo>
                <a:lnTo>
                  <a:pt x="687848" y="78566"/>
                </a:lnTo>
                <a:lnTo>
                  <a:pt x="700349" y="90947"/>
                </a:lnTo>
                <a:lnTo>
                  <a:pt x="711779" y="100905"/>
                </a:lnTo>
                <a:lnTo>
                  <a:pt x="722041" y="107539"/>
                </a:lnTo>
                <a:lnTo>
                  <a:pt x="731040" y="109950"/>
                </a:lnTo>
                <a:lnTo>
                  <a:pt x="734204" y="109950"/>
                </a:lnTo>
                <a:lnTo>
                  <a:pt x="642536" y="161133"/>
                </a:lnTo>
                <a:close/>
              </a:path>
              <a:path w="737235" h="520064">
                <a:moveTo>
                  <a:pt x="734204" y="109950"/>
                </a:moveTo>
                <a:lnTo>
                  <a:pt x="733099" y="109950"/>
                </a:lnTo>
                <a:lnTo>
                  <a:pt x="735047" y="109468"/>
                </a:lnTo>
                <a:lnTo>
                  <a:pt x="736852" y="108472"/>
                </a:lnTo>
                <a:lnTo>
                  <a:pt x="734204" y="109950"/>
                </a:lnTo>
                <a:close/>
              </a:path>
              <a:path w="737235" h="520064">
                <a:moveTo>
                  <a:pt x="393179" y="300364"/>
                </a:moveTo>
                <a:lnTo>
                  <a:pt x="285227" y="300364"/>
                </a:lnTo>
                <a:lnTo>
                  <a:pt x="295514" y="300020"/>
                </a:lnTo>
                <a:lnTo>
                  <a:pt x="306070" y="298773"/>
                </a:lnTo>
                <a:lnTo>
                  <a:pt x="316580" y="296391"/>
                </a:lnTo>
                <a:lnTo>
                  <a:pt x="327253" y="292522"/>
                </a:lnTo>
                <a:lnTo>
                  <a:pt x="351463" y="272122"/>
                </a:lnTo>
                <a:lnTo>
                  <a:pt x="356288" y="245302"/>
                </a:lnTo>
                <a:lnTo>
                  <a:pt x="355135" y="213158"/>
                </a:lnTo>
                <a:lnTo>
                  <a:pt x="361408" y="176785"/>
                </a:lnTo>
                <a:lnTo>
                  <a:pt x="367093" y="165888"/>
                </a:lnTo>
                <a:lnTo>
                  <a:pt x="374062" y="159038"/>
                </a:lnTo>
                <a:lnTo>
                  <a:pt x="382241" y="155482"/>
                </a:lnTo>
                <a:lnTo>
                  <a:pt x="391555" y="154464"/>
                </a:lnTo>
                <a:lnTo>
                  <a:pt x="403940" y="155506"/>
                </a:lnTo>
                <a:lnTo>
                  <a:pt x="417683" y="157799"/>
                </a:lnTo>
                <a:lnTo>
                  <a:pt x="432657" y="160091"/>
                </a:lnTo>
                <a:lnTo>
                  <a:pt x="448734" y="161133"/>
                </a:lnTo>
                <a:lnTo>
                  <a:pt x="642536" y="161133"/>
                </a:lnTo>
                <a:lnTo>
                  <a:pt x="393179" y="300364"/>
                </a:lnTo>
                <a:close/>
              </a:path>
              <a:path w="737235" h="520064">
                <a:moveTo>
                  <a:pt x="190388" y="413593"/>
                </a:moveTo>
                <a:lnTo>
                  <a:pt x="146805" y="413593"/>
                </a:lnTo>
                <a:lnTo>
                  <a:pt x="150589" y="412838"/>
                </a:lnTo>
                <a:lnTo>
                  <a:pt x="154261" y="410700"/>
                </a:lnTo>
                <a:lnTo>
                  <a:pt x="168196" y="397769"/>
                </a:lnTo>
                <a:lnTo>
                  <a:pt x="177883" y="379103"/>
                </a:lnTo>
                <a:lnTo>
                  <a:pt x="187676" y="354344"/>
                </a:lnTo>
                <a:lnTo>
                  <a:pt x="201924" y="323135"/>
                </a:lnTo>
                <a:lnTo>
                  <a:pt x="210759" y="310718"/>
                </a:lnTo>
                <a:lnTo>
                  <a:pt x="221317" y="303301"/>
                </a:lnTo>
                <a:lnTo>
                  <a:pt x="233396" y="299710"/>
                </a:lnTo>
                <a:lnTo>
                  <a:pt x="246793" y="298773"/>
                </a:lnTo>
                <a:lnTo>
                  <a:pt x="255868" y="299022"/>
                </a:lnTo>
                <a:lnTo>
                  <a:pt x="275137" y="300115"/>
                </a:lnTo>
                <a:lnTo>
                  <a:pt x="285227" y="300364"/>
                </a:lnTo>
                <a:lnTo>
                  <a:pt x="393179" y="300364"/>
                </a:lnTo>
                <a:lnTo>
                  <a:pt x="190388" y="413593"/>
                </a:lnTo>
                <a:close/>
              </a:path>
              <a:path w="737235" h="520064">
                <a:moveTo>
                  <a:pt x="9788" y="514432"/>
                </a:moveTo>
                <a:lnTo>
                  <a:pt x="19893" y="506346"/>
                </a:lnTo>
                <a:lnTo>
                  <a:pt x="32905" y="493117"/>
                </a:lnTo>
                <a:lnTo>
                  <a:pt x="48378" y="473577"/>
                </a:lnTo>
                <a:lnTo>
                  <a:pt x="65865" y="446552"/>
                </a:lnTo>
                <a:lnTo>
                  <a:pt x="78847" y="427919"/>
                </a:lnTo>
                <a:lnTo>
                  <a:pt x="90988" y="416584"/>
                </a:lnTo>
                <a:lnTo>
                  <a:pt x="102360" y="410953"/>
                </a:lnTo>
                <a:lnTo>
                  <a:pt x="113033" y="409431"/>
                </a:lnTo>
                <a:lnTo>
                  <a:pt x="121000" y="410081"/>
                </a:lnTo>
                <a:lnTo>
                  <a:pt x="135903" y="412943"/>
                </a:lnTo>
                <a:lnTo>
                  <a:pt x="142909" y="413593"/>
                </a:lnTo>
                <a:lnTo>
                  <a:pt x="190388" y="413593"/>
                </a:lnTo>
                <a:lnTo>
                  <a:pt x="9788" y="514432"/>
                </a:lnTo>
                <a:close/>
              </a:path>
              <a:path w="737235" h="520064">
                <a:moveTo>
                  <a:pt x="0" y="519896"/>
                </a:moveTo>
                <a:lnTo>
                  <a:pt x="9788" y="514432"/>
                </a:lnTo>
                <a:lnTo>
                  <a:pt x="3528" y="518771"/>
                </a:lnTo>
                <a:lnTo>
                  <a:pt x="0" y="519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6225" y="3448131"/>
            <a:ext cx="554660" cy="380232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lang="ru-RU" sz="16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День</a:t>
            </a:r>
            <a:endParaRPr sz="1600" dirty="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5133" y="2583496"/>
            <a:ext cx="21583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135" algn="l"/>
              </a:tabLst>
            </a:pPr>
            <a:r>
              <a:rPr lang="en-GB" sz="7200" b="1" spc="525" dirty="0" smtClean="0">
                <a:solidFill>
                  <a:srgbClr val="434343"/>
                </a:solidFill>
                <a:latin typeface="Arial Narrow"/>
                <a:cs typeface="Arial Narrow"/>
              </a:rPr>
              <a:t> </a:t>
            </a:r>
            <a:r>
              <a:rPr lang="ru-RU" sz="7200" b="1" spc="525" dirty="0" smtClean="0">
                <a:solidFill>
                  <a:srgbClr val="434343"/>
                </a:solidFill>
                <a:latin typeface="Arial Narrow"/>
                <a:cs typeface="Arial Narrow"/>
              </a:rPr>
              <a:t>1  </a:t>
            </a:r>
            <a:r>
              <a:rPr lang="ru-RU" sz="7200" b="1" spc="30" dirty="0" smtClean="0">
                <a:solidFill>
                  <a:srgbClr val="434343"/>
                </a:solidFill>
                <a:latin typeface="Arial Narrow"/>
                <a:cs typeface="Arial Narrow"/>
              </a:rPr>
              <a:t>1</a:t>
            </a:r>
            <a:endParaRPr sz="7200" dirty="0">
              <a:latin typeface="Arial Narrow"/>
              <a:cs typeface="Arial Narro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940" y="1383990"/>
            <a:ext cx="69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Дней</a:t>
            </a:r>
            <a:endParaRPr lang="ru-RU" sz="1600" dirty="0" smtClean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9414" y="1752499"/>
            <a:ext cx="121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Ушло на сдачу сессии в колледже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01228" y="1368602"/>
            <a:ext cx="507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spc="10" dirty="0" smtClean="0">
                <a:solidFill>
                  <a:srgbClr val="434343"/>
                </a:solidFill>
                <a:latin typeface="Arial Narrow"/>
                <a:cs typeface="Arial Narrow"/>
              </a:rPr>
              <a:t>Дня</a:t>
            </a:r>
            <a:endParaRPr lang="ru-RU" sz="1600" dirty="0" smtClean="0">
              <a:latin typeface="Arial Narrow"/>
              <a:cs typeface="Arial Narro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3424" y="1782142"/>
            <a:ext cx="104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Ушло на верстку и чек лист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41385" y="3828363"/>
            <a:ext cx="1371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Пришлось страдать над ошибкой  </a:t>
            </a:r>
            <a:r>
              <a:rPr lang="ru-RU" sz="1200" spc="100" dirty="0" smtClean="0">
                <a:solidFill>
                  <a:srgbClr val="FF0000"/>
                </a:solidFill>
                <a:latin typeface="Arial"/>
                <a:cs typeface="Arial"/>
              </a:rPr>
              <a:t>unfinishedTasksArr</a:t>
            </a:r>
            <a:r>
              <a:rPr lang="en-GB" sz="1200" spc="100" dirty="0" smtClean="0">
                <a:solidFill>
                  <a:srgbClr val="FF0000"/>
                </a:solidFill>
                <a:latin typeface="Arial"/>
                <a:cs typeface="Arial"/>
              </a:rPr>
              <a:t>[]</a:t>
            </a:r>
            <a:r>
              <a:rPr lang="ru-RU" sz="1200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1200" spc="100" dirty="0" smtClean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lang="ru-RU" sz="1200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ru-RU" sz="1200" spc="100" dirty="0" smtClean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endParaRPr lang="ru-RU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732433" y="3546277"/>
            <a:ext cx="730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lang="ru-RU" sz="1600" b="1" spc="10" smtClean="0">
                <a:solidFill>
                  <a:srgbClr val="434343"/>
                </a:solidFill>
                <a:latin typeface="Arial Narrow"/>
                <a:cs typeface="Arial Narrow"/>
              </a:rPr>
              <a:t>День</a:t>
            </a:r>
            <a:endParaRPr lang="ru-RU" sz="1600" dirty="0"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2985" y="3884831"/>
            <a:ext cx="141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Я потратил </a:t>
            </a:r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на попытку подключить </a:t>
            </a:r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к </a:t>
            </a:r>
            <a:r>
              <a:rPr lang="en-GB" sz="1200" spc="100" dirty="0" smtClean="0">
                <a:solidFill>
                  <a:srgbClr val="434343"/>
                </a:solidFill>
                <a:latin typeface="Arial"/>
                <a:cs typeface="Arial"/>
              </a:rPr>
              <a:t>API</a:t>
            </a:r>
            <a:r>
              <a:rPr lang="ru-RU" sz="1200" spc="100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GB" sz="1200" spc="100" dirty="0" smtClean="0">
                <a:solidFill>
                  <a:srgbClr val="434343"/>
                </a:solidFill>
                <a:latin typeface="Arial"/>
                <a:cs typeface="Arial"/>
              </a:rPr>
              <a:t>AmoCRM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42527" y="515249"/>
            <a:ext cx="28589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ru-RU" spc="-25" dirty="0" smtClean="0"/>
              <a:t>Что</a:t>
            </a:r>
            <a:r>
              <a:rPr spc="-25" dirty="0" smtClean="0"/>
              <a:t> </a:t>
            </a:r>
            <a:r>
              <a:rPr lang="ru-RU" spc="-10" dirty="0" smtClean="0"/>
              <a:t>мне</a:t>
            </a:r>
            <a:r>
              <a:rPr spc="75" dirty="0" smtClean="0"/>
              <a:t> </a:t>
            </a:r>
            <a:r>
              <a:rPr spc="-30" dirty="0"/>
              <a:t>потребовалось?</a:t>
            </a:r>
          </a:p>
        </p:txBody>
      </p:sp>
      <p:sp>
        <p:nvSpPr>
          <p:cNvPr id="82" name="object 4"/>
          <p:cNvSpPr/>
          <p:nvPr/>
        </p:nvSpPr>
        <p:spPr>
          <a:xfrm>
            <a:off x="3634864" y="2506849"/>
            <a:ext cx="419100" cy="1412240"/>
          </a:xfrm>
          <a:custGeom>
            <a:avLst/>
            <a:gdLst/>
            <a:ahLst/>
            <a:cxnLst/>
            <a:rect l="l" t="t" r="r" b="b"/>
            <a:pathLst>
              <a:path w="419100" h="1412239">
                <a:moveTo>
                  <a:pt x="0" y="0"/>
                </a:moveTo>
                <a:lnTo>
                  <a:pt x="418499" y="0"/>
                </a:lnTo>
                <a:lnTo>
                  <a:pt x="418499" y="1411799"/>
                </a:lnTo>
                <a:lnTo>
                  <a:pt x="0" y="1411799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"/>
          <p:cNvSpPr/>
          <p:nvPr/>
        </p:nvSpPr>
        <p:spPr>
          <a:xfrm>
            <a:off x="4408232" y="3244667"/>
            <a:ext cx="419100" cy="674370"/>
          </a:xfrm>
          <a:custGeom>
            <a:avLst/>
            <a:gdLst/>
            <a:ahLst/>
            <a:cxnLst/>
            <a:rect l="l" t="t" r="r" b="b"/>
            <a:pathLst>
              <a:path w="419100" h="674370">
                <a:moveTo>
                  <a:pt x="0" y="0"/>
                </a:moveTo>
                <a:lnTo>
                  <a:pt x="418499" y="0"/>
                </a:lnTo>
                <a:lnTo>
                  <a:pt x="418499" y="673799"/>
                </a:lnTo>
                <a:lnTo>
                  <a:pt x="0" y="673799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"/>
          <p:cNvSpPr/>
          <p:nvPr/>
        </p:nvSpPr>
        <p:spPr>
          <a:xfrm>
            <a:off x="5181600" y="1733550"/>
            <a:ext cx="419100" cy="2185035"/>
          </a:xfrm>
          <a:custGeom>
            <a:avLst/>
            <a:gdLst/>
            <a:ahLst/>
            <a:cxnLst/>
            <a:rect l="l" t="t" r="r" b="b"/>
            <a:pathLst>
              <a:path w="419100" h="2185035">
                <a:moveTo>
                  <a:pt x="0" y="0"/>
                </a:moveTo>
                <a:lnTo>
                  <a:pt x="418499" y="0"/>
                </a:lnTo>
                <a:lnTo>
                  <a:pt x="418499" y="2184899"/>
                </a:lnTo>
                <a:lnTo>
                  <a:pt x="0" y="2184899"/>
                </a:lnTo>
                <a:lnTo>
                  <a:pt x="0" y="0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7"/>
          <p:cNvSpPr/>
          <p:nvPr/>
        </p:nvSpPr>
        <p:spPr>
          <a:xfrm>
            <a:off x="3357696" y="3934568"/>
            <a:ext cx="2518695" cy="45719"/>
          </a:xfrm>
          <a:custGeom>
            <a:avLst/>
            <a:gdLst/>
            <a:ahLst/>
            <a:cxnLst/>
            <a:rect l="l" t="t" r="r" b="b"/>
            <a:pathLst>
              <a:path w="3845560">
                <a:moveTo>
                  <a:pt x="0" y="0"/>
                </a:moveTo>
                <a:lnTo>
                  <a:pt x="3845399" y="0"/>
                </a:lnTo>
              </a:path>
            </a:pathLst>
          </a:custGeom>
          <a:ln w="19049">
            <a:solidFill>
              <a:srgbClr val="A4C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"/>
          <p:cNvSpPr txBox="1"/>
          <p:nvPr/>
        </p:nvSpPr>
        <p:spPr>
          <a:xfrm>
            <a:off x="3528256" y="2078217"/>
            <a:ext cx="1525814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48994" algn="ctr">
              <a:lnSpc>
                <a:spcPts val="1430"/>
              </a:lnSpc>
              <a:spcBef>
                <a:spcPts val="100"/>
              </a:spcBef>
            </a:pPr>
            <a:r>
              <a:rPr sz="1200" spc="30" dirty="0">
                <a:solidFill>
                  <a:srgbClr val="A4C1F4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  <a:p>
            <a:pPr marR="848994" algn="ctr">
              <a:lnSpc>
                <a:spcPts val="1435"/>
              </a:lnSpc>
            </a:pPr>
            <a:r>
              <a:rPr lang="ru-RU" sz="1200" spc="210" dirty="0" smtClean="0">
                <a:solidFill>
                  <a:srgbClr val="A4C1F4"/>
                </a:solidFill>
                <a:latin typeface="Arial"/>
                <a:cs typeface="Arial"/>
              </a:rPr>
              <a:t>кружки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689610" algn="ctr">
              <a:lnSpc>
                <a:spcPts val="1430"/>
              </a:lnSpc>
            </a:pPr>
            <a:endParaRPr lang="ru-RU" sz="1150" dirty="0">
              <a:latin typeface="Times New Roman"/>
              <a:cs typeface="Times New Roman"/>
            </a:endParaRPr>
          </a:p>
          <a:p>
            <a:pPr marL="689610" algn="ctr">
              <a:lnSpc>
                <a:spcPts val="1430"/>
              </a:lnSpc>
            </a:pPr>
            <a:r>
              <a:rPr lang="ru-RU" sz="1200" spc="45" dirty="0" smtClean="0">
                <a:solidFill>
                  <a:srgbClr val="A4C1F4"/>
                </a:solidFill>
                <a:latin typeface="Arial"/>
                <a:cs typeface="Arial"/>
              </a:rPr>
              <a:t>6</a:t>
            </a:r>
            <a:r>
              <a:rPr sz="1200" spc="45" dirty="0" smtClean="0">
                <a:solidFill>
                  <a:srgbClr val="A4C1F4"/>
                </a:solidFill>
                <a:latin typeface="Arial"/>
                <a:cs typeface="Arial"/>
              </a:rPr>
              <a:t>00</a:t>
            </a:r>
            <a:endParaRPr sz="1200" dirty="0">
              <a:latin typeface="Arial"/>
              <a:cs typeface="Arial"/>
            </a:endParaRPr>
          </a:p>
          <a:p>
            <a:pPr marL="689610" algn="ctr">
              <a:lnSpc>
                <a:spcPts val="1435"/>
              </a:lnSpc>
            </a:pPr>
            <a:r>
              <a:rPr lang="ru-RU" sz="1200" spc="185" dirty="0" smtClean="0">
                <a:solidFill>
                  <a:srgbClr val="A4C1F4"/>
                </a:solidFill>
                <a:latin typeface="Arial"/>
                <a:cs typeface="Arial"/>
              </a:rPr>
              <a:t>строк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7" name="object 10"/>
          <p:cNvSpPr txBox="1"/>
          <p:nvPr/>
        </p:nvSpPr>
        <p:spPr>
          <a:xfrm>
            <a:off x="5207743" y="1309781"/>
            <a:ext cx="379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4" dirty="0">
                <a:solidFill>
                  <a:srgbClr val="A4C1F4"/>
                </a:solidFill>
                <a:latin typeface="Arial"/>
                <a:cs typeface="Arial"/>
              </a:rPr>
              <a:t>Вот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11"/>
          <p:cNvSpPr txBox="1"/>
          <p:nvPr/>
        </p:nvSpPr>
        <p:spPr>
          <a:xfrm>
            <a:off x="5035074" y="1490756"/>
            <a:ext cx="724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85" dirty="0">
                <a:solidFill>
                  <a:srgbClr val="A4C1F4"/>
                </a:solidFill>
                <a:latin typeface="Arial"/>
                <a:cs typeface="Arial"/>
              </a:rPr>
              <a:t>столь</a:t>
            </a:r>
            <a:r>
              <a:rPr sz="1200" spc="90" dirty="0">
                <a:solidFill>
                  <a:srgbClr val="A4C1F4"/>
                </a:solidFill>
                <a:latin typeface="Arial"/>
                <a:cs typeface="Arial"/>
              </a:rPr>
              <a:t>к</a:t>
            </a:r>
            <a:r>
              <a:rPr sz="1200" spc="145" dirty="0">
                <a:solidFill>
                  <a:srgbClr val="A4C1F4"/>
                </a:solidFill>
                <a:latin typeface="Arial"/>
                <a:cs typeface="Arial"/>
              </a:rPr>
              <a:t>о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12"/>
          <p:cNvSpPr/>
          <p:nvPr/>
        </p:nvSpPr>
        <p:spPr>
          <a:xfrm>
            <a:off x="3868005" y="4062016"/>
            <a:ext cx="38735" cy="92710"/>
          </a:xfrm>
          <a:custGeom>
            <a:avLst/>
            <a:gdLst/>
            <a:ahLst/>
            <a:cxnLst/>
            <a:rect l="l" t="t" r="r" b="b"/>
            <a:pathLst>
              <a:path w="38735" h="92710">
                <a:moveTo>
                  <a:pt x="22156" y="92234"/>
                </a:moveTo>
                <a:lnTo>
                  <a:pt x="17136" y="92234"/>
                </a:lnTo>
                <a:lnTo>
                  <a:pt x="14736" y="91366"/>
                </a:lnTo>
                <a:lnTo>
                  <a:pt x="0" y="63736"/>
                </a:lnTo>
                <a:lnTo>
                  <a:pt x="1828" y="53826"/>
                </a:lnTo>
                <a:lnTo>
                  <a:pt x="5945" y="45846"/>
                </a:lnTo>
                <a:lnTo>
                  <a:pt x="10302" y="40324"/>
                </a:lnTo>
                <a:lnTo>
                  <a:pt x="12848" y="37791"/>
                </a:lnTo>
                <a:lnTo>
                  <a:pt x="14498" y="36322"/>
                </a:lnTo>
                <a:lnTo>
                  <a:pt x="19280" y="30883"/>
                </a:lnTo>
                <a:lnTo>
                  <a:pt x="19280" y="20956"/>
                </a:lnTo>
                <a:lnTo>
                  <a:pt x="14498" y="15516"/>
                </a:lnTo>
                <a:lnTo>
                  <a:pt x="12797" y="13998"/>
                </a:lnTo>
                <a:lnTo>
                  <a:pt x="19280" y="7057"/>
                </a:lnTo>
                <a:lnTo>
                  <a:pt x="25696" y="0"/>
                </a:lnTo>
                <a:lnTo>
                  <a:pt x="28271" y="2542"/>
                </a:lnTo>
                <a:lnTo>
                  <a:pt x="32624" y="8067"/>
                </a:lnTo>
                <a:lnTo>
                  <a:pt x="36726" y="16043"/>
                </a:lnTo>
                <a:lnTo>
                  <a:pt x="38544" y="25944"/>
                </a:lnTo>
                <a:lnTo>
                  <a:pt x="36718" y="35826"/>
                </a:lnTo>
                <a:lnTo>
                  <a:pt x="32605" y="43791"/>
                </a:lnTo>
                <a:lnTo>
                  <a:pt x="28249" y="49307"/>
                </a:lnTo>
                <a:lnTo>
                  <a:pt x="25696" y="51840"/>
                </a:lnTo>
                <a:lnTo>
                  <a:pt x="24045" y="53308"/>
                </a:lnTo>
                <a:lnTo>
                  <a:pt x="19280" y="58747"/>
                </a:lnTo>
                <a:lnTo>
                  <a:pt x="19280" y="68875"/>
                </a:lnTo>
                <a:lnTo>
                  <a:pt x="24368" y="74364"/>
                </a:lnTo>
                <a:lnTo>
                  <a:pt x="25696" y="75566"/>
                </a:lnTo>
                <a:lnTo>
                  <a:pt x="29865" y="79003"/>
                </a:lnTo>
                <a:lnTo>
                  <a:pt x="30325" y="85143"/>
                </a:lnTo>
                <a:lnTo>
                  <a:pt x="26666" y="89114"/>
                </a:lnTo>
                <a:lnTo>
                  <a:pt x="24794" y="91183"/>
                </a:lnTo>
                <a:lnTo>
                  <a:pt x="22156" y="92234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3"/>
          <p:cNvSpPr/>
          <p:nvPr/>
        </p:nvSpPr>
        <p:spPr>
          <a:xfrm>
            <a:off x="3810197" y="4062016"/>
            <a:ext cx="38735" cy="92710"/>
          </a:xfrm>
          <a:custGeom>
            <a:avLst/>
            <a:gdLst/>
            <a:ahLst/>
            <a:cxnLst/>
            <a:rect l="l" t="t" r="r" b="b"/>
            <a:pathLst>
              <a:path w="38735" h="92710">
                <a:moveTo>
                  <a:pt x="22156" y="92234"/>
                </a:moveTo>
                <a:lnTo>
                  <a:pt x="17136" y="92234"/>
                </a:lnTo>
                <a:lnTo>
                  <a:pt x="14737" y="91366"/>
                </a:lnTo>
                <a:lnTo>
                  <a:pt x="0" y="63736"/>
                </a:lnTo>
                <a:lnTo>
                  <a:pt x="1828" y="53826"/>
                </a:lnTo>
                <a:lnTo>
                  <a:pt x="5945" y="45846"/>
                </a:lnTo>
                <a:lnTo>
                  <a:pt x="10302" y="40324"/>
                </a:lnTo>
                <a:lnTo>
                  <a:pt x="12847" y="37791"/>
                </a:lnTo>
                <a:lnTo>
                  <a:pt x="14498" y="36322"/>
                </a:lnTo>
                <a:lnTo>
                  <a:pt x="19280" y="30883"/>
                </a:lnTo>
                <a:lnTo>
                  <a:pt x="19280" y="20956"/>
                </a:lnTo>
                <a:lnTo>
                  <a:pt x="14498" y="15516"/>
                </a:lnTo>
                <a:lnTo>
                  <a:pt x="12796" y="13998"/>
                </a:lnTo>
                <a:lnTo>
                  <a:pt x="19280" y="7057"/>
                </a:lnTo>
                <a:lnTo>
                  <a:pt x="25696" y="0"/>
                </a:lnTo>
                <a:lnTo>
                  <a:pt x="28271" y="2542"/>
                </a:lnTo>
                <a:lnTo>
                  <a:pt x="32624" y="8067"/>
                </a:lnTo>
                <a:lnTo>
                  <a:pt x="36726" y="16043"/>
                </a:lnTo>
                <a:lnTo>
                  <a:pt x="38544" y="25944"/>
                </a:lnTo>
                <a:lnTo>
                  <a:pt x="36719" y="35826"/>
                </a:lnTo>
                <a:lnTo>
                  <a:pt x="32605" y="43791"/>
                </a:lnTo>
                <a:lnTo>
                  <a:pt x="28249" y="49307"/>
                </a:lnTo>
                <a:lnTo>
                  <a:pt x="25696" y="51840"/>
                </a:lnTo>
                <a:lnTo>
                  <a:pt x="24062" y="53308"/>
                </a:lnTo>
                <a:lnTo>
                  <a:pt x="19280" y="58747"/>
                </a:lnTo>
                <a:lnTo>
                  <a:pt x="19280" y="68875"/>
                </a:lnTo>
                <a:lnTo>
                  <a:pt x="24368" y="74364"/>
                </a:lnTo>
                <a:lnTo>
                  <a:pt x="25696" y="75566"/>
                </a:lnTo>
                <a:lnTo>
                  <a:pt x="29865" y="79003"/>
                </a:lnTo>
                <a:lnTo>
                  <a:pt x="30324" y="85143"/>
                </a:lnTo>
                <a:lnTo>
                  <a:pt x="24794" y="91183"/>
                </a:lnTo>
                <a:lnTo>
                  <a:pt x="22156" y="92234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/>
          <p:cNvSpPr/>
          <p:nvPr/>
        </p:nvSpPr>
        <p:spPr>
          <a:xfrm>
            <a:off x="3752405" y="4062016"/>
            <a:ext cx="38735" cy="92710"/>
          </a:xfrm>
          <a:custGeom>
            <a:avLst/>
            <a:gdLst/>
            <a:ahLst/>
            <a:cxnLst/>
            <a:rect l="l" t="t" r="r" b="b"/>
            <a:pathLst>
              <a:path w="38735" h="92710">
                <a:moveTo>
                  <a:pt x="22156" y="92234"/>
                </a:moveTo>
                <a:lnTo>
                  <a:pt x="17119" y="92234"/>
                </a:lnTo>
                <a:lnTo>
                  <a:pt x="14720" y="91366"/>
                </a:lnTo>
                <a:lnTo>
                  <a:pt x="0" y="63736"/>
                </a:lnTo>
                <a:lnTo>
                  <a:pt x="1825" y="53826"/>
                </a:lnTo>
                <a:lnTo>
                  <a:pt x="5937" y="45846"/>
                </a:lnTo>
                <a:lnTo>
                  <a:pt x="10287" y="40324"/>
                </a:lnTo>
                <a:lnTo>
                  <a:pt x="12831" y="37791"/>
                </a:lnTo>
                <a:lnTo>
                  <a:pt x="14481" y="36322"/>
                </a:lnTo>
                <a:lnTo>
                  <a:pt x="19263" y="30883"/>
                </a:lnTo>
                <a:lnTo>
                  <a:pt x="19263" y="20956"/>
                </a:lnTo>
                <a:lnTo>
                  <a:pt x="14481" y="15516"/>
                </a:lnTo>
                <a:lnTo>
                  <a:pt x="12780" y="13998"/>
                </a:lnTo>
                <a:lnTo>
                  <a:pt x="19263" y="7057"/>
                </a:lnTo>
                <a:lnTo>
                  <a:pt x="25679" y="0"/>
                </a:lnTo>
                <a:lnTo>
                  <a:pt x="28254" y="2542"/>
                </a:lnTo>
                <a:lnTo>
                  <a:pt x="32607" y="8067"/>
                </a:lnTo>
                <a:lnTo>
                  <a:pt x="36709" y="16043"/>
                </a:lnTo>
                <a:lnTo>
                  <a:pt x="38527" y="25944"/>
                </a:lnTo>
                <a:lnTo>
                  <a:pt x="36702" y="35826"/>
                </a:lnTo>
                <a:lnTo>
                  <a:pt x="32588" y="43791"/>
                </a:lnTo>
                <a:lnTo>
                  <a:pt x="28232" y="49307"/>
                </a:lnTo>
                <a:lnTo>
                  <a:pt x="25679" y="51840"/>
                </a:lnTo>
                <a:lnTo>
                  <a:pt x="24045" y="53308"/>
                </a:lnTo>
                <a:lnTo>
                  <a:pt x="19263" y="58747"/>
                </a:lnTo>
                <a:lnTo>
                  <a:pt x="19263" y="68875"/>
                </a:lnTo>
                <a:lnTo>
                  <a:pt x="24352" y="74364"/>
                </a:lnTo>
                <a:lnTo>
                  <a:pt x="25679" y="75566"/>
                </a:lnTo>
                <a:lnTo>
                  <a:pt x="29848" y="79003"/>
                </a:lnTo>
                <a:lnTo>
                  <a:pt x="30308" y="85143"/>
                </a:lnTo>
                <a:lnTo>
                  <a:pt x="24777" y="91183"/>
                </a:lnTo>
                <a:lnTo>
                  <a:pt x="22156" y="92234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/>
          <p:cNvSpPr/>
          <p:nvPr/>
        </p:nvSpPr>
        <p:spPr>
          <a:xfrm>
            <a:off x="3689763" y="4173605"/>
            <a:ext cx="318135" cy="208915"/>
          </a:xfrm>
          <a:custGeom>
            <a:avLst/>
            <a:gdLst/>
            <a:ahLst/>
            <a:cxnLst/>
            <a:rect l="l" t="t" r="r" b="b"/>
            <a:pathLst>
              <a:path w="318135" h="208914">
                <a:moveTo>
                  <a:pt x="80816" y="151149"/>
                </a:moveTo>
                <a:lnTo>
                  <a:pt x="52056" y="151149"/>
                </a:lnTo>
                <a:lnTo>
                  <a:pt x="30174" y="122726"/>
                </a:lnTo>
                <a:lnTo>
                  <a:pt x="13807" y="88747"/>
                </a:lnTo>
                <a:lnTo>
                  <a:pt x="3551" y="50539"/>
                </a:lnTo>
                <a:lnTo>
                  <a:pt x="0" y="9427"/>
                </a:lnTo>
                <a:lnTo>
                  <a:pt x="0" y="4238"/>
                </a:lnTo>
                <a:lnTo>
                  <a:pt x="4322" y="0"/>
                </a:lnTo>
                <a:lnTo>
                  <a:pt x="265439" y="0"/>
                </a:lnTo>
                <a:lnTo>
                  <a:pt x="269761" y="4238"/>
                </a:lnTo>
                <a:lnTo>
                  <a:pt x="269710" y="16217"/>
                </a:lnTo>
                <a:lnTo>
                  <a:pt x="269588" y="18887"/>
                </a:lnTo>
                <a:lnTo>
                  <a:pt x="19468" y="18887"/>
                </a:lnTo>
                <a:lnTo>
                  <a:pt x="24966" y="59356"/>
                </a:lnTo>
                <a:lnTo>
                  <a:pt x="37506" y="95955"/>
                </a:lnTo>
                <a:lnTo>
                  <a:pt x="56364" y="127086"/>
                </a:lnTo>
                <a:lnTo>
                  <a:pt x="80816" y="151149"/>
                </a:lnTo>
                <a:close/>
              </a:path>
              <a:path w="318135" h="208914">
                <a:moveTo>
                  <a:pt x="217756" y="151149"/>
                </a:moveTo>
                <a:lnTo>
                  <a:pt x="188928" y="151149"/>
                </a:lnTo>
                <a:lnTo>
                  <a:pt x="197389" y="144237"/>
                </a:lnTo>
                <a:lnTo>
                  <a:pt x="205322" y="136475"/>
                </a:lnTo>
                <a:lnTo>
                  <a:pt x="212766" y="127825"/>
                </a:lnTo>
                <a:lnTo>
                  <a:pt x="219508" y="118597"/>
                </a:lnTo>
                <a:lnTo>
                  <a:pt x="219866" y="117896"/>
                </a:lnTo>
                <a:lnTo>
                  <a:pt x="220325" y="117178"/>
                </a:lnTo>
                <a:lnTo>
                  <a:pt x="241499" y="71555"/>
                </a:lnTo>
                <a:lnTo>
                  <a:pt x="250293" y="18887"/>
                </a:lnTo>
                <a:lnTo>
                  <a:pt x="269588" y="18887"/>
                </a:lnTo>
                <a:lnTo>
                  <a:pt x="269557" y="19554"/>
                </a:lnTo>
                <a:lnTo>
                  <a:pt x="286136" y="19554"/>
                </a:lnTo>
                <a:lnTo>
                  <a:pt x="286391" y="19576"/>
                </a:lnTo>
                <a:lnTo>
                  <a:pt x="312988" y="37758"/>
                </a:lnTo>
                <a:lnTo>
                  <a:pt x="274883" y="37758"/>
                </a:lnTo>
                <a:lnTo>
                  <a:pt x="271480" y="38225"/>
                </a:lnTo>
                <a:lnTo>
                  <a:pt x="267906" y="39142"/>
                </a:lnTo>
                <a:lnTo>
                  <a:pt x="264450" y="59356"/>
                </a:lnTo>
                <a:lnTo>
                  <a:pt x="264365" y="59749"/>
                </a:lnTo>
                <a:lnTo>
                  <a:pt x="259214" y="79149"/>
                </a:lnTo>
                <a:lnTo>
                  <a:pt x="252375" y="97712"/>
                </a:lnTo>
                <a:lnTo>
                  <a:pt x="243962" y="115076"/>
                </a:lnTo>
                <a:lnTo>
                  <a:pt x="287007" y="115076"/>
                </a:lnTo>
                <a:lnTo>
                  <a:pt x="280738" y="120240"/>
                </a:lnTo>
                <a:lnTo>
                  <a:pt x="267338" y="127825"/>
                </a:lnTo>
                <a:lnTo>
                  <a:pt x="253623" y="132511"/>
                </a:lnTo>
                <a:lnTo>
                  <a:pt x="245208" y="133513"/>
                </a:lnTo>
                <a:lnTo>
                  <a:pt x="232510" y="133513"/>
                </a:lnTo>
                <a:lnTo>
                  <a:pt x="228034" y="139703"/>
                </a:lnTo>
                <a:lnTo>
                  <a:pt x="223099" y="145593"/>
                </a:lnTo>
                <a:lnTo>
                  <a:pt x="217756" y="151149"/>
                </a:lnTo>
                <a:close/>
              </a:path>
              <a:path w="318135" h="208914">
                <a:moveTo>
                  <a:pt x="286136" y="19554"/>
                </a:moveTo>
                <a:lnTo>
                  <a:pt x="269557" y="19554"/>
                </a:lnTo>
                <a:lnTo>
                  <a:pt x="272484" y="19104"/>
                </a:lnTo>
                <a:lnTo>
                  <a:pt x="275343" y="18887"/>
                </a:lnTo>
                <a:lnTo>
                  <a:pt x="278134" y="18887"/>
                </a:lnTo>
                <a:lnTo>
                  <a:pt x="286136" y="19554"/>
                </a:lnTo>
                <a:close/>
              </a:path>
              <a:path w="318135" h="208914">
                <a:moveTo>
                  <a:pt x="287007" y="115076"/>
                </a:moveTo>
                <a:lnTo>
                  <a:pt x="243962" y="115076"/>
                </a:lnTo>
                <a:lnTo>
                  <a:pt x="252864" y="113167"/>
                </a:lnTo>
                <a:lnTo>
                  <a:pt x="262027" y="109353"/>
                </a:lnTo>
                <a:lnTo>
                  <a:pt x="291497" y="81368"/>
                </a:lnTo>
                <a:lnTo>
                  <a:pt x="299865" y="49621"/>
                </a:lnTo>
                <a:lnTo>
                  <a:pt x="293245" y="43080"/>
                </a:lnTo>
                <a:lnTo>
                  <a:pt x="289621" y="39560"/>
                </a:lnTo>
                <a:lnTo>
                  <a:pt x="284328" y="37758"/>
                </a:lnTo>
                <a:lnTo>
                  <a:pt x="312988" y="37758"/>
                </a:lnTo>
                <a:lnTo>
                  <a:pt x="316664" y="46951"/>
                </a:lnTo>
                <a:lnTo>
                  <a:pt x="317975" y="57460"/>
                </a:lnTo>
                <a:lnTo>
                  <a:pt x="316832" y="68925"/>
                </a:lnTo>
                <a:lnTo>
                  <a:pt x="313608" y="79714"/>
                </a:lnTo>
                <a:lnTo>
                  <a:pt x="308504" y="90313"/>
                </a:lnTo>
                <a:lnTo>
                  <a:pt x="301667" y="100472"/>
                </a:lnTo>
                <a:lnTo>
                  <a:pt x="293245" y="109937"/>
                </a:lnTo>
                <a:lnTo>
                  <a:pt x="287007" y="115076"/>
                </a:lnTo>
                <a:close/>
              </a:path>
              <a:path w="318135" h="208914">
                <a:moveTo>
                  <a:pt x="240167" y="134113"/>
                </a:moveTo>
                <a:lnTo>
                  <a:pt x="237598" y="134113"/>
                </a:lnTo>
                <a:lnTo>
                  <a:pt x="235028" y="133913"/>
                </a:lnTo>
                <a:lnTo>
                  <a:pt x="232510" y="133513"/>
                </a:lnTo>
                <a:lnTo>
                  <a:pt x="245208" y="133513"/>
                </a:lnTo>
                <a:lnTo>
                  <a:pt x="240167" y="134113"/>
                </a:lnTo>
                <a:close/>
              </a:path>
              <a:path w="318135" h="208914">
                <a:moveTo>
                  <a:pt x="265490" y="170037"/>
                </a:moveTo>
                <a:lnTo>
                  <a:pt x="4322" y="170037"/>
                </a:lnTo>
                <a:lnTo>
                  <a:pt x="0" y="165798"/>
                </a:lnTo>
                <a:lnTo>
                  <a:pt x="51" y="155320"/>
                </a:lnTo>
                <a:lnTo>
                  <a:pt x="4322" y="151149"/>
                </a:lnTo>
                <a:lnTo>
                  <a:pt x="265490" y="151149"/>
                </a:lnTo>
                <a:lnTo>
                  <a:pt x="269812" y="155320"/>
                </a:lnTo>
                <a:lnTo>
                  <a:pt x="269812" y="165798"/>
                </a:lnTo>
                <a:lnTo>
                  <a:pt x="265490" y="170037"/>
                </a:lnTo>
                <a:close/>
              </a:path>
              <a:path w="318135" h="208914">
                <a:moveTo>
                  <a:pt x="209876" y="208429"/>
                </a:moveTo>
                <a:lnTo>
                  <a:pt x="59935" y="208429"/>
                </a:lnTo>
                <a:lnTo>
                  <a:pt x="52006" y="207328"/>
                </a:lnTo>
                <a:lnTo>
                  <a:pt x="44812" y="204187"/>
                </a:lnTo>
                <a:lnTo>
                  <a:pt x="38747" y="199250"/>
                </a:lnTo>
                <a:lnTo>
                  <a:pt x="34222" y="192812"/>
                </a:lnTo>
                <a:lnTo>
                  <a:pt x="22922" y="170037"/>
                </a:lnTo>
                <a:lnTo>
                  <a:pt x="44347" y="170037"/>
                </a:lnTo>
                <a:lnTo>
                  <a:pt x="53077" y="187522"/>
                </a:lnTo>
                <a:lnTo>
                  <a:pt x="56413" y="189524"/>
                </a:lnTo>
                <a:lnTo>
                  <a:pt x="237178" y="189524"/>
                </a:lnTo>
                <a:lnTo>
                  <a:pt x="235590" y="192711"/>
                </a:lnTo>
                <a:lnTo>
                  <a:pt x="231025" y="199271"/>
                </a:lnTo>
                <a:lnTo>
                  <a:pt x="224978" y="204193"/>
                </a:lnTo>
                <a:lnTo>
                  <a:pt x="217799" y="207328"/>
                </a:lnTo>
                <a:lnTo>
                  <a:pt x="209876" y="208429"/>
                </a:lnTo>
                <a:close/>
              </a:path>
              <a:path w="318135" h="208914">
                <a:moveTo>
                  <a:pt x="237178" y="189524"/>
                </a:moveTo>
                <a:lnTo>
                  <a:pt x="213348" y="189524"/>
                </a:lnTo>
                <a:lnTo>
                  <a:pt x="216632" y="187522"/>
                </a:lnTo>
                <a:lnTo>
                  <a:pt x="218266" y="184335"/>
                </a:lnTo>
                <a:lnTo>
                  <a:pt x="225414" y="170037"/>
                </a:lnTo>
                <a:lnTo>
                  <a:pt x="246890" y="170037"/>
                </a:lnTo>
                <a:lnTo>
                  <a:pt x="237178" y="189524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6"/>
          <p:cNvSpPr txBox="1"/>
          <p:nvPr/>
        </p:nvSpPr>
        <p:spPr>
          <a:xfrm>
            <a:off x="3740885" y="3031346"/>
            <a:ext cx="224154" cy="488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400" b="1" spc="-70" dirty="0">
                <a:solidFill>
                  <a:srgbClr val="666666"/>
                </a:solidFill>
                <a:latin typeface="Arial"/>
                <a:cs typeface="Arial"/>
              </a:rPr>
              <a:t>к</a:t>
            </a:r>
            <a:r>
              <a:rPr sz="1400" b="1" dirty="0">
                <a:solidFill>
                  <a:srgbClr val="666666"/>
                </a:solidFill>
                <a:latin typeface="Arial"/>
                <a:cs typeface="Arial"/>
              </a:rPr>
              <a:t>офе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17"/>
          <p:cNvSpPr/>
          <p:nvPr/>
        </p:nvSpPr>
        <p:spPr>
          <a:xfrm>
            <a:off x="4466195" y="4106827"/>
            <a:ext cx="302895" cy="267970"/>
          </a:xfrm>
          <a:custGeom>
            <a:avLst/>
            <a:gdLst/>
            <a:ahLst/>
            <a:cxnLst/>
            <a:rect l="l" t="t" r="r" b="b"/>
            <a:pathLst>
              <a:path w="302895" h="267970">
                <a:moveTo>
                  <a:pt x="275537" y="267362"/>
                </a:moveTo>
                <a:lnTo>
                  <a:pt x="26160" y="267362"/>
                </a:lnTo>
                <a:lnTo>
                  <a:pt x="16204" y="265219"/>
                </a:lnTo>
                <a:lnTo>
                  <a:pt x="7863" y="259398"/>
                </a:lnTo>
                <a:lnTo>
                  <a:pt x="2131" y="250819"/>
                </a:lnTo>
                <a:lnTo>
                  <a:pt x="0" y="240397"/>
                </a:lnTo>
                <a:lnTo>
                  <a:pt x="0" y="26990"/>
                </a:lnTo>
                <a:lnTo>
                  <a:pt x="2131" y="16565"/>
                </a:lnTo>
                <a:lnTo>
                  <a:pt x="7863" y="7977"/>
                </a:lnTo>
                <a:lnTo>
                  <a:pt x="16204" y="2147"/>
                </a:lnTo>
                <a:lnTo>
                  <a:pt x="26160" y="0"/>
                </a:lnTo>
                <a:lnTo>
                  <a:pt x="275537" y="0"/>
                </a:lnTo>
                <a:lnTo>
                  <a:pt x="286313" y="2031"/>
                </a:lnTo>
                <a:lnTo>
                  <a:pt x="294862" y="7665"/>
                </a:lnTo>
                <a:lnTo>
                  <a:pt x="300497" y="16214"/>
                </a:lnTo>
                <a:lnTo>
                  <a:pt x="300830" y="17984"/>
                </a:lnTo>
                <a:lnTo>
                  <a:pt x="21254" y="17984"/>
                </a:lnTo>
                <a:lnTo>
                  <a:pt x="17154" y="22085"/>
                </a:lnTo>
                <a:lnTo>
                  <a:pt x="17154" y="71135"/>
                </a:lnTo>
                <a:lnTo>
                  <a:pt x="302528" y="71135"/>
                </a:lnTo>
                <a:lnTo>
                  <a:pt x="302528" y="88316"/>
                </a:lnTo>
                <a:lnTo>
                  <a:pt x="17154" y="88316"/>
                </a:lnTo>
                <a:lnTo>
                  <a:pt x="17154" y="244472"/>
                </a:lnTo>
                <a:lnTo>
                  <a:pt x="21254" y="248572"/>
                </a:lnTo>
                <a:lnTo>
                  <a:pt x="300843" y="248572"/>
                </a:lnTo>
                <a:lnTo>
                  <a:pt x="300380" y="250819"/>
                </a:lnTo>
                <a:lnTo>
                  <a:pt x="294551" y="259398"/>
                </a:lnTo>
                <a:lnTo>
                  <a:pt x="285962" y="265219"/>
                </a:lnTo>
                <a:lnTo>
                  <a:pt x="275537" y="267362"/>
                </a:lnTo>
                <a:close/>
              </a:path>
              <a:path w="302895" h="267970">
                <a:moveTo>
                  <a:pt x="302528" y="71135"/>
                </a:moveTo>
                <a:lnTo>
                  <a:pt x="284517" y="71135"/>
                </a:lnTo>
                <a:lnTo>
                  <a:pt x="284517" y="22085"/>
                </a:lnTo>
                <a:lnTo>
                  <a:pt x="280442" y="17984"/>
                </a:lnTo>
                <a:lnTo>
                  <a:pt x="300830" y="17984"/>
                </a:lnTo>
                <a:lnTo>
                  <a:pt x="302528" y="26990"/>
                </a:lnTo>
                <a:lnTo>
                  <a:pt x="302528" y="71135"/>
                </a:lnTo>
                <a:close/>
              </a:path>
              <a:path w="302895" h="267970">
                <a:moveTo>
                  <a:pt x="300843" y="248572"/>
                </a:moveTo>
                <a:lnTo>
                  <a:pt x="281247" y="248572"/>
                </a:lnTo>
                <a:lnTo>
                  <a:pt x="284517" y="244472"/>
                </a:lnTo>
                <a:lnTo>
                  <a:pt x="285347" y="239567"/>
                </a:lnTo>
                <a:lnTo>
                  <a:pt x="285347" y="88316"/>
                </a:lnTo>
                <a:lnTo>
                  <a:pt x="302528" y="88316"/>
                </a:lnTo>
                <a:lnTo>
                  <a:pt x="302528" y="240397"/>
                </a:lnTo>
                <a:lnTo>
                  <a:pt x="300843" y="248572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/>
          <p:cNvSpPr/>
          <p:nvPr/>
        </p:nvSpPr>
        <p:spPr>
          <a:xfrm>
            <a:off x="4500531" y="414199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714" y="17985"/>
                </a:moveTo>
                <a:lnTo>
                  <a:pt x="4074" y="17985"/>
                </a:lnTo>
                <a:lnTo>
                  <a:pt x="0" y="13910"/>
                </a:lnTo>
                <a:lnTo>
                  <a:pt x="0" y="4100"/>
                </a:lnTo>
                <a:lnTo>
                  <a:pt x="4074" y="0"/>
                </a:lnTo>
                <a:lnTo>
                  <a:pt x="14714" y="0"/>
                </a:lnTo>
                <a:lnTo>
                  <a:pt x="18815" y="4100"/>
                </a:lnTo>
                <a:lnTo>
                  <a:pt x="18815" y="13910"/>
                </a:lnTo>
                <a:lnTo>
                  <a:pt x="14714" y="17985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9"/>
          <p:cNvSpPr/>
          <p:nvPr/>
        </p:nvSpPr>
        <p:spPr>
          <a:xfrm>
            <a:off x="4536500" y="414199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910" y="17985"/>
                </a:moveTo>
                <a:lnTo>
                  <a:pt x="4100" y="17985"/>
                </a:lnTo>
                <a:lnTo>
                  <a:pt x="0" y="13910"/>
                </a:lnTo>
                <a:lnTo>
                  <a:pt x="0" y="4100"/>
                </a:lnTo>
                <a:lnTo>
                  <a:pt x="4100" y="0"/>
                </a:lnTo>
                <a:lnTo>
                  <a:pt x="13910" y="0"/>
                </a:lnTo>
                <a:lnTo>
                  <a:pt x="17985" y="4100"/>
                </a:lnTo>
                <a:lnTo>
                  <a:pt x="17985" y="13910"/>
                </a:lnTo>
                <a:lnTo>
                  <a:pt x="13910" y="17985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0"/>
          <p:cNvSpPr/>
          <p:nvPr/>
        </p:nvSpPr>
        <p:spPr>
          <a:xfrm>
            <a:off x="4572471" y="414199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3910" y="17985"/>
                </a:moveTo>
                <a:lnTo>
                  <a:pt x="4100" y="17985"/>
                </a:lnTo>
                <a:lnTo>
                  <a:pt x="0" y="13910"/>
                </a:lnTo>
                <a:lnTo>
                  <a:pt x="0" y="4100"/>
                </a:lnTo>
                <a:lnTo>
                  <a:pt x="4100" y="0"/>
                </a:lnTo>
                <a:lnTo>
                  <a:pt x="13910" y="0"/>
                </a:lnTo>
                <a:lnTo>
                  <a:pt x="17984" y="4100"/>
                </a:lnTo>
                <a:lnTo>
                  <a:pt x="17984" y="13910"/>
                </a:lnTo>
                <a:lnTo>
                  <a:pt x="13910" y="17985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/>
          <p:cNvSpPr/>
          <p:nvPr/>
        </p:nvSpPr>
        <p:spPr>
          <a:xfrm>
            <a:off x="4606832" y="4150985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895" y="0"/>
                </a:lnTo>
              </a:path>
            </a:pathLst>
          </a:custGeom>
          <a:ln w="17985">
            <a:solidFill>
              <a:srgbClr val="5F7D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2"/>
          <p:cNvSpPr/>
          <p:nvPr/>
        </p:nvSpPr>
        <p:spPr>
          <a:xfrm>
            <a:off x="4517711" y="4212688"/>
            <a:ext cx="198666" cy="12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3"/>
          <p:cNvSpPr txBox="1"/>
          <p:nvPr/>
        </p:nvSpPr>
        <p:spPr>
          <a:xfrm>
            <a:off x="4524991" y="3357956"/>
            <a:ext cx="195580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sz="1200" b="1" spc="-60" dirty="0">
                <a:solidFill>
                  <a:srgbClr val="666666"/>
                </a:solidFill>
                <a:latin typeface="Arial"/>
                <a:cs typeface="Arial"/>
              </a:rPr>
              <a:t>к</a:t>
            </a:r>
            <a:r>
              <a:rPr sz="1200" b="1" dirty="0">
                <a:solidFill>
                  <a:srgbClr val="666666"/>
                </a:solidFill>
                <a:latin typeface="Arial"/>
                <a:cs typeface="Arial"/>
              </a:rPr>
              <a:t>ода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25"/>
          <p:cNvSpPr/>
          <p:nvPr/>
        </p:nvSpPr>
        <p:spPr>
          <a:xfrm>
            <a:off x="5282321" y="4103266"/>
            <a:ext cx="193040" cy="271145"/>
          </a:xfrm>
          <a:custGeom>
            <a:avLst/>
            <a:gdLst/>
            <a:ahLst/>
            <a:cxnLst/>
            <a:rect l="l" t="t" r="r" b="b"/>
            <a:pathLst>
              <a:path w="193039" h="271145">
                <a:moveTo>
                  <a:pt x="79167" y="21111"/>
                </a:moveTo>
                <a:lnTo>
                  <a:pt x="59815" y="21111"/>
                </a:lnTo>
                <a:lnTo>
                  <a:pt x="63704" y="12617"/>
                </a:lnTo>
                <a:lnTo>
                  <a:pt x="69822" y="5937"/>
                </a:lnTo>
                <a:lnTo>
                  <a:pt x="77757" y="1566"/>
                </a:lnTo>
                <a:lnTo>
                  <a:pt x="87097" y="0"/>
                </a:lnTo>
                <a:lnTo>
                  <a:pt x="96560" y="1566"/>
                </a:lnTo>
                <a:lnTo>
                  <a:pt x="104697" y="5937"/>
                </a:lnTo>
                <a:lnTo>
                  <a:pt x="110855" y="12617"/>
                </a:lnTo>
                <a:lnTo>
                  <a:pt x="112920" y="17592"/>
                </a:lnTo>
                <a:lnTo>
                  <a:pt x="82685" y="17592"/>
                </a:lnTo>
                <a:lnTo>
                  <a:pt x="79167" y="21111"/>
                </a:lnTo>
                <a:close/>
              </a:path>
              <a:path w="193039" h="271145">
                <a:moveTo>
                  <a:pt x="117005" y="58921"/>
                </a:moveTo>
                <a:lnTo>
                  <a:pt x="97653" y="58921"/>
                </a:lnTo>
                <a:lnTo>
                  <a:pt x="97653" y="21976"/>
                </a:lnTo>
                <a:lnTo>
                  <a:pt x="93269" y="17592"/>
                </a:lnTo>
                <a:lnTo>
                  <a:pt x="112920" y="17592"/>
                </a:lnTo>
                <a:lnTo>
                  <a:pt x="114380" y="21111"/>
                </a:lnTo>
                <a:lnTo>
                  <a:pt x="135525" y="21111"/>
                </a:lnTo>
                <a:lnTo>
                  <a:pt x="143076" y="25177"/>
                </a:lnTo>
                <a:lnTo>
                  <a:pt x="149194" y="31592"/>
                </a:lnTo>
                <a:lnTo>
                  <a:pt x="152226" y="37810"/>
                </a:lnTo>
                <a:lnTo>
                  <a:pt x="121417" y="37810"/>
                </a:lnTo>
                <a:lnTo>
                  <a:pt x="117005" y="42222"/>
                </a:lnTo>
                <a:lnTo>
                  <a:pt x="117005" y="58921"/>
                </a:lnTo>
                <a:close/>
              </a:path>
              <a:path w="193039" h="271145">
                <a:moveTo>
                  <a:pt x="169783" y="270956"/>
                </a:moveTo>
                <a:lnTo>
                  <a:pt x="23763" y="270956"/>
                </a:lnTo>
                <a:lnTo>
                  <a:pt x="19351" y="266543"/>
                </a:lnTo>
                <a:lnTo>
                  <a:pt x="19351" y="241048"/>
                </a:lnTo>
                <a:lnTo>
                  <a:pt x="20891" y="231833"/>
                </a:lnTo>
                <a:lnTo>
                  <a:pt x="25069" y="224108"/>
                </a:lnTo>
                <a:lnTo>
                  <a:pt x="31226" y="218032"/>
                </a:lnTo>
                <a:lnTo>
                  <a:pt x="38703" y="213765"/>
                </a:lnTo>
                <a:lnTo>
                  <a:pt x="38703" y="204969"/>
                </a:lnTo>
                <a:lnTo>
                  <a:pt x="23007" y="194240"/>
                </a:lnTo>
                <a:lnTo>
                  <a:pt x="10775" y="179795"/>
                </a:lnTo>
                <a:lnTo>
                  <a:pt x="2831" y="162542"/>
                </a:lnTo>
                <a:lnTo>
                  <a:pt x="0" y="143394"/>
                </a:lnTo>
                <a:lnTo>
                  <a:pt x="0" y="104690"/>
                </a:lnTo>
                <a:lnTo>
                  <a:pt x="1431" y="93588"/>
                </a:lnTo>
                <a:lnTo>
                  <a:pt x="5504" y="83230"/>
                </a:lnTo>
                <a:lnTo>
                  <a:pt x="11886" y="74359"/>
                </a:lnTo>
                <a:lnTo>
                  <a:pt x="20245" y="67718"/>
                </a:lnTo>
                <a:lnTo>
                  <a:pt x="20245" y="47500"/>
                </a:lnTo>
                <a:lnTo>
                  <a:pt x="22416" y="36787"/>
                </a:lnTo>
                <a:lnTo>
                  <a:pt x="28382" y="27813"/>
                </a:lnTo>
                <a:lnTo>
                  <a:pt x="37315" y="21645"/>
                </a:lnTo>
                <a:lnTo>
                  <a:pt x="48393" y="19351"/>
                </a:lnTo>
                <a:lnTo>
                  <a:pt x="52777" y="19351"/>
                </a:lnTo>
                <a:lnTo>
                  <a:pt x="59815" y="21111"/>
                </a:lnTo>
                <a:lnTo>
                  <a:pt x="79167" y="21111"/>
                </a:lnTo>
                <a:lnTo>
                  <a:pt x="78301" y="21976"/>
                </a:lnTo>
                <a:lnTo>
                  <a:pt x="78301" y="37810"/>
                </a:lnTo>
                <a:lnTo>
                  <a:pt x="43981" y="37810"/>
                </a:lnTo>
                <a:lnTo>
                  <a:pt x="39597" y="42222"/>
                </a:lnTo>
                <a:lnTo>
                  <a:pt x="39597" y="58921"/>
                </a:lnTo>
                <a:lnTo>
                  <a:pt x="117005" y="58921"/>
                </a:lnTo>
                <a:lnTo>
                  <a:pt x="117005" y="76514"/>
                </a:lnTo>
                <a:lnTo>
                  <a:pt x="48393" y="76514"/>
                </a:lnTo>
                <a:lnTo>
                  <a:pt x="37681" y="78564"/>
                </a:lnTo>
                <a:lnTo>
                  <a:pt x="28706" y="84329"/>
                </a:lnTo>
                <a:lnTo>
                  <a:pt x="22538" y="93231"/>
                </a:lnTo>
                <a:lnTo>
                  <a:pt x="20245" y="104690"/>
                </a:lnTo>
                <a:lnTo>
                  <a:pt x="22870" y="104690"/>
                </a:lnTo>
                <a:lnTo>
                  <a:pt x="22870" y="144260"/>
                </a:lnTo>
                <a:lnTo>
                  <a:pt x="41802" y="182379"/>
                </a:lnTo>
                <a:lnTo>
                  <a:pt x="59815" y="190895"/>
                </a:lnTo>
                <a:lnTo>
                  <a:pt x="61574" y="193547"/>
                </a:lnTo>
                <a:lnTo>
                  <a:pt x="61574" y="211140"/>
                </a:lnTo>
                <a:lnTo>
                  <a:pt x="153950" y="211140"/>
                </a:lnTo>
                <a:lnTo>
                  <a:pt x="153950" y="213765"/>
                </a:lnTo>
                <a:lnTo>
                  <a:pt x="162309" y="218158"/>
                </a:lnTo>
                <a:lnTo>
                  <a:pt x="168691" y="224443"/>
                </a:lnTo>
                <a:lnTo>
                  <a:pt x="172317" y="231358"/>
                </a:lnTo>
                <a:lnTo>
                  <a:pt x="43115" y="231358"/>
                </a:lnTo>
                <a:lnTo>
                  <a:pt x="38703" y="235770"/>
                </a:lnTo>
                <a:lnTo>
                  <a:pt x="38703" y="250710"/>
                </a:lnTo>
                <a:lnTo>
                  <a:pt x="174195" y="250710"/>
                </a:lnTo>
                <a:lnTo>
                  <a:pt x="174195" y="266543"/>
                </a:lnTo>
                <a:lnTo>
                  <a:pt x="169783" y="270956"/>
                </a:lnTo>
                <a:close/>
              </a:path>
              <a:path w="193039" h="271145">
                <a:moveTo>
                  <a:pt x="135525" y="21111"/>
                </a:moveTo>
                <a:lnTo>
                  <a:pt x="114380" y="21111"/>
                </a:lnTo>
                <a:lnTo>
                  <a:pt x="117898" y="20217"/>
                </a:lnTo>
                <a:lnTo>
                  <a:pt x="122283" y="19351"/>
                </a:lnTo>
                <a:lnTo>
                  <a:pt x="125801" y="19351"/>
                </a:lnTo>
                <a:lnTo>
                  <a:pt x="135142" y="20904"/>
                </a:lnTo>
                <a:lnTo>
                  <a:pt x="135525" y="21111"/>
                </a:lnTo>
                <a:close/>
              </a:path>
              <a:path w="193039" h="271145">
                <a:moveTo>
                  <a:pt x="97653" y="58921"/>
                </a:moveTo>
                <a:lnTo>
                  <a:pt x="39597" y="58921"/>
                </a:lnTo>
                <a:lnTo>
                  <a:pt x="43115" y="57162"/>
                </a:lnTo>
                <a:lnTo>
                  <a:pt x="59815" y="57162"/>
                </a:lnTo>
                <a:lnTo>
                  <a:pt x="59815" y="42222"/>
                </a:lnTo>
                <a:lnTo>
                  <a:pt x="55430" y="37810"/>
                </a:lnTo>
                <a:lnTo>
                  <a:pt x="78301" y="37810"/>
                </a:lnTo>
                <a:lnTo>
                  <a:pt x="78301" y="56296"/>
                </a:lnTo>
                <a:lnTo>
                  <a:pt x="91481" y="56296"/>
                </a:lnTo>
                <a:lnTo>
                  <a:pt x="95028" y="57162"/>
                </a:lnTo>
                <a:lnTo>
                  <a:pt x="97653" y="58921"/>
                </a:lnTo>
                <a:close/>
              </a:path>
              <a:path w="193039" h="271145">
                <a:moveTo>
                  <a:pt x="159227" y="95894"/>
                </a:moveTo>
                <a:lnTo>
                  <a:pt x="131973" y="95894"/>
                </a:lnTo>
                <a:lnTo>
                  <a:pt x="136357" y="91482"/>
                </a:lnTo>
                <a:lnTo>
                  <a:pt x="136357" y="42222"/>
                </a:lnTo>
                <a:lnTo>
                  <a:pt x="131973" y="37810"/>
                </a:lnTo>
                <a:lnTo>
                  <a:pt x="152226" y="37810"/>
                </a:lnTo>
                <a:lnTo>
                  <a:pt x="153084" y="39569"/>
                </a:lnTo>
                <a:lnTo>
                  <a:pt x="173188" y="39569"/>
                </a:lnTo>
                <a:lnTo>
                  <a:pt x="175222" y="39982"/>
                </a:lnTo>
                <a:lnTo>
                  <a:pt x="184206" y="45947"/>
                </a:lnTo>
                <a:lnTo>
                  <a:pt x="190384" y="54880"/>
                </a:lnTo>
                <a:lnTo>
                  <a:pt x="190678" y="56296"/>
                </a:lnTo>
                <a:lnTo>
                  <a:pt x="159227" y="56296"/>
                </a:lnTo>
                <a:lnTo>
                  <a:pt x="154843" y="60681"/>
                </a:lnTo>
                <a:lnTo>
                  <a:pt x="154843" y="91482"/>
                </a:lnTo>
                <a:lnTo>
                  <a:pt x="159227" y="95894"/>
                </a:lnTo>
                <a:close/>
              </a:path>
              <a:path w="193039" h="271145">
                <a:moveTo>
                  <a:pt x="173188" y="39569"/>
                </a:moveTo>
                <a:lnTo>
                  <a:pt x="153084" y="39569"/>
                </a:lnTo>
                <a:lnTo>
                  <a:pt x="156602" y="38703"/>
                </a:lnTo>
                <a:lnTo>
                  <a:pt x="160987" y="37810"/>
                </a:lnTo>
                <a:lnTo>
                  <a:pt x="164505" y="37810"/>
                </a:lnTo>
                <a:lnTo>
                  <a:pt x="173188" y="39569"/>
                </a:lnTo>
                <a:close/>
              </a:path>
              <a:path w="193039" h="271145">
                <a:moveTo>
                  <a:pt x="112621" y="174168"/>
                </a:moveTo>
                <a:lnTo>
                  <a:pt x="101172" y="174168"/>
                </a:lnTo>
                <a:lnTo>
                  <a:pt x="96787" y="169783"/>
                </a:lnTo>
                <a:lnTo>
                  <a:pt x="96787" y="164506"/>
                </a:lnTo>
                <a:lnTo>
                  <a:pt x="92937" y="145811"/>
                </a:lnTo>
                <a:lnTo>
                  <a:pt x="82486" y="130413"/>
                </a:lnTo>
                <a:lnTo>
                  <a:pt x="67088" y="119962"/>
                </a:lnTo>
                <a:lnTo>
                  <a:pt x="48393" y="116111"/>
                </a:lnTo>
                <a:lnTo>
                  <a:pt x="43115" y="116111"/>
                </a:lnTo>
                <a:lnTo>
                  <a:pt x="38703" y="111727"/>
                </a:lnTo>
                <a:lnTo>
                  <a:pt x="38703" y="100278"/>
                </a:lnTo>
                <a:lnTo>
                  <a:pt x="43115" y="95894"/>
                </a:lnTo>
                <a:lnTo>
                  <a:pt x="170677" y="95894"/>
                </a:lnTo>
                <a:lnTo>
                  <a:pt x="175061" y="91482"/>
                </a:lnTo>
                <a:lnTo>
                  <a:pt x="175061" y="60681"/>
                </a:lnTo>
                <a:lnTo>
                  <a:pt x="170677" y="56296"/>
                </a:lnTo>
                <a:lnTo>
                  <a:pt x="190678" y="56296"/>
                </a:lnTo>
                <a:lnTo>
                  <a:pt x="192682" y="65958"/>
                </a:lnTo>
                <a:lnTo>
                  <a:pt x="192682" y="108209"/>
                </a:lnTo>
                <a:lnTo>
                  <a:pt x="108209" y="108209"/>
                </a:lnTo>
                <a:lnTo>
                  <a:pt x="104690" y="111727"/>
                </a:lnTo>
                <a:lnTo>
                  <a:pt x="100306" y="113486"/>
                </a:lnTo>
                <a:lnTo>
                  <a:pt x="95893" y="114352"/>
                </a:lnTo>
                <a:lnTo>
                  <a:pt x="104388" y="124537"/>
                </a:lnTo>
                <a:lnTo>
                  <a:pt x="111067" y="136455"/>
                </a:lnTo>
                <a:lnTo>
                  <a:pt x="115438" y="149860"/>
                </a:lnTo>
                <a:lnTo>
                  <a:pt x="117005" y="164506"/>
                </a:lnTo>
                <a:lnTo>
                  <a:pt x="117005" y="169783"/>
                </a:lnTo>
                <a:lnTo>
                  <a:pt x="112621" y="174168"/>
                </a:lnTo>
                <a:close/>
              </a:path>
              <a:path w="193039" h="271145">
                <a:moveTo>
                  <a:pt x="121417" y="95894"/>
                </a:moveTo>
                <a:lnTo>
                  <a:pt x="92375" y="95894"/>
                </a:lnTo>
                <a:lnTo>
                  <a:pt x="96787" y="91482"/>
                </a:lnTo>
                <a:lnTo>
                  <a:pt x="96787" y="80926"/>
                </a:lnTo>
                <a:lnTo>
                  <a:pt x="92375" y="76514"/>
                </a:lnTo>
                <a:lnTo>
                  <a:pt x="117005" y="76514"/>
                </a:lnTo>
                <a:lnTo>
                  <a:pt x="117005" y="91482"/>
                </a:lnTo>
                <a:lnTo>
                  <a:pt x="121417" y="95894"/>
                </a:lnTo>
                <a:close/>
              </a:path>
              <a:path w="193039" h="271145">
                <a:moveTo>
                  <a:pt x="135491" y="116111"/>
                </a:moveTo>
                <a:lnTo>
                  <a:pt x="120523" y="116111"/>
                </a:lnTo>
                <a:lnTo>
                  <a:pt x="113486" y="112593"/>
                </a:lnTo>
                <a:lnTo>
                  <a:pt x="108209" y="108209"/>
                </a:lnTo>
                <a:lnTo>
                  <a:pt x="147806" y="108209"/>
                </a:lnTo>
                <a:lnTo>
                  <a:pt x="141635" y="112593"/>
                </a:lnTo>
                <a:lnTo>
                  <a:pt x="135491" y="116111"/>
                </a:lnTo>
                <a:close/>
              </a:path>
              <a:path w="193039" h="271145">
                <a:moveTo>
                  <a:pt x="170677" y="116111"/>
                </a:moveTo>
                <a:lnTo>
                  <a:pt x="159227" y="116111"/>
                </a:lnTo>
                <a:lnTo>
                  <a:pt x="153084" y="112593"/>
                </a:lnTo>
                <a:lnTo>
                  <a:pt x="147806" y="108209"/>
                </a:lnTo>
                <a:lnTo>
                  <a:pt x="192682" y="108209"/>
                </a:lnTo>
                <a:lnTo>
                  <a:pt x="192682" y="113486"/>
                </a:lnTo>
                <a:lnTo>
                  <a:pt x="176820" y="113486"/>
                </a:lnTo>
                <a:lnTo>
                  <a:pt x="174195" y="114352"/>
                </a:lnTo>
                <a:lnTo>
                  <a:pt x="170677" y="116111"/>
                </a:lnTo>
                <a:close/>
              </a:path>
              <a:path w="193039" h="271145">
                <a:moveTo>
                  <a:pt x="153950" y="211140"/>
                </a:moveTo>
                <a:lnTo>
                  <a:pt x="139010" y="211140"/>
                </a:lnTo>
                <a:lnTo>
                  <a:pt x="139010" y="195307"/>
                </a:lnTo>
                <a:lnTo>
                  <a:pt x="140769" y="190895"/>
                </a:lnTo>
                <a:lnTo>
                  <a:pt x="145153" y="189135"/>
                </a:lnTo>
                <a:lnTo>
                  <a:pt x="157900" y="182501"/>
                </a:lnTo>
                <a:lnTo>
                  <a:pt x="167919" y="172311"/>
                </a:lnTo>
                <a:lnTo>
                  <a:pt x="174472" y="159314"/>
                </a:lnTo>
                <a:lnTo>
                  <a:pt x="176820" y="144260"/>
                </a:lnTo>
                <a:lnTo>
                  <a:pt x="176820" y="113486"/>
                </a:lnTo>
                <a:lnTo>
                  <a:pt x="192682" y="113486"/>
                </a:lnTo>
                <a:lnTo>
                  <a:pt x="189972" y="162542"/>
                </a:lnTo>
                <a:lnTo>
                  <a:pt x="153950" y="204969"/>
                </a:lnTo>
                <a:lnTo>
                  <a:pt x="153950" y="211140"/>
                </a:lnTo>
                <a:close/>
              </a:path>
              <a:path w="193039" h="271145">
                <a:moveTo>
                  <a:pt x="174195" y="250710"/>
                </a:moveTo>
                <a:lnTo>
                  <a:pt x="154843" y="250710"/>
                </a:lnTo>
                <a:lnTo>
                  <a:pt x="154843" y="235770"/>
                </a:lnTo>
                <a:lnTo>
                  <a:pt x="150431" y="231358"/>
                </a:lnTo>
                <a:lnTo>
                  <a:pt x="172317" y="231358"/>
                </a:lnTo>
                <a:lnTo>
                  <a:pt x="172764" y="232210"/>
                </a:lnTo>
                <a:lnTo>
                  <a:pt x="174195" y="241048"/>
                </a:lnTo>
                <a:lnTo>
                  <a:pt x="174195" y="250710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26"/>
          <p:cNvSpPr/>
          <p:nvPr/>
        </p:nvSpPr>
        <p:spPr>
          <a:xfrm>
            <a:off x="5379108" y="4043422"/>
            <a:ext cx="20320" cy="49530"/>
          </a:xfrm>
          <a:custGeom>
            <a:avLst/>
            <a:gdLst/>
            <a:ahLst/>
            <a:cxnLst/>
            <a:rect l="l" t="t" r="r" b="b"/>
            <a:pathLst>
              <a:path w="20320" h="49529">
                <a:moveTo>
                  <a:pt x="15833" y="49259"/>
                </a:moveTo>
                <a:lnTo>
                  <a:pt x="4384" y="49259"/>
                </a:lnTo>
                <a:lnTo>
                  <a:pt x="0" y="44875"/>
                </a:lnTo>
                <a:lnTo>
                  <a:pt x="0" y="4412"/>
                </a:lnTo>
                <a:lnTo>
                  <a:pt x="4384" y="0"/>
                </a:lnTo>
                <a:lnTo>
                  <a:pt x="15833" y="0"/>
                </a:lnTo>
                <a:lnTo>
                  <a:pt x="20217" y="4412"/>
                </a:lnTo>
                <a:lnTo>
                  <a:pt x="20217" y="44875"/>
                </a:lnTo>
                <a:lnTo>
                  <a:pt x="15833" y="49259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27"/>
          <p:cNvSpPr/>
          <p:nvPr/>
        </p:nvSpPr>
        <p:spPr>
          <a:xfrm>
            <a:off x="5437165" y="4063668"/>
            <a:ext cx="40005" cy="38735"/>
          </a:xfrm>
          <a:custGeom>
            <a:avLst/>
            <a:gdLst/>
            <a:ahLst/>
            <a:cxnLst/>
            <a:rect l="l" t="t" r="r" b="b"/>
            <a:pathLst>
              <a:path w="40004" h="38735">
                <a:moveTo>
                  <a:pt x="12985" y="38480"/>
                </a:moveTo>
                <a:lnTo>
                  <a:pt x="7902" y="38480"/>
                </a:lnTo>
                <a:lnTo>
                  <a:pt x="5277" y="37391"/>
                </a:lnTo>
                <a:lnTo>
                  <a:pt x="3518" y="35185"/>
                </a:lnTo>
                <a:lnTo>
                  <a:pt x="0" y="32532"/>
                </a:lnTo>
                <a:lnTo>
                  <a:pt x="0" y="25495"/>
                </a:lnTo>
                <a:lnTo>
                  <a:pt x="3518" y="21976"/>
                </a:lnTo>
                <a:lnTo>
                  <a:pt x="23735" y="2624"/>
                </a:lnTo>
                <a:lnTo>
                  <a:pt x="25076" y="865"/>
                </a:lnTo>
                <a:lnTo>
                  <a:pt x="27478" y="0"/>
                </a:lnTo>
                <a:lnTo>
                  <a:pt x="32560" y="0"/>
                </a:lnTo>
                <a:lnTo>
                  <a:pt x="35185" y="865"/>
                </a:lnTo>
                <a:lnTo>
                  <a:pt x="36944" y="2624"/>
                </a:lnTo>
                <a:lnTo>
                  <a:pt x="39597" y="6143"/>
                </a:lnTo>
                <a:lnTo>
                  <a:pt x="39597" y="12314"/>
                </a:lnTo>
                <a:lnTo>
                  <a:pt x="36944" y="15833"/>
                </a:lnTo>
                <a:lnTo>
                  <a:pt x="16698" y="35185"/>
                </a:lnTo>
                <a:lnTo>
                  <a:pt x="15386" y="37391"/>
                </a:lnTo>
                <a:lnTo>
                  <a:pt x="12985" y="38480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8"/>
          <p:cNvSpPr/>
          <p:nvPr/>
        </p:nvSpPr>
        <p:spPr>
          <a:xfrm>
            <a:off x="5496114" y="4179780"/>
            <a:ext cx="40005" cy="19685"/>
          </a:xfrm>
          <a:custGeom>
            <a:avLst/>
            <a:gdLst/>
            <a:ahLst/>
            <a:cxnLst/>
            <a:rect l="l" t="t" r="r" b="b"/>
            <a:pathLst>
              <a:path w="40004" h="19685">
                <a:moveTo>
                  <a:pt x="35185" y="19379"/>
                </a:moveTo>
                <a:lnTo>
                  <a:pt x="4383" y="19379"/>
                </a:lnTo>
                <a:lnTo>
                  <a:pt x="0" y="14967"/>
                </a:lnTo>
                <a:lnTo>
                  <a:pt x="0" y="4411"/>
                </a:lnTo>
                <a:lnTo>
                  <a:pt x="4383" y="0"/>
                </a:lnTo>
                <a:lnTo>
                  <a:pt x="35185" y="0"/>
                </a:lnTo>
                <a:lnTo>
                  <a:pt x="39569" y="4411"/>
                </a:lnTo>
                <a:lnTo>
                  <a:pt x="39569" y="14967"/>
                </a:lnTo>
                <a:lnTo>
                  <a:pt x="35185" y="19379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9"/>
          <p:cNvSpPr/>
          <p:nvPr/>
        </p:nvSpPr>
        <p:spPr>
          <a:xfrm>
            <a:off x="5225130" y="4179780"/>
            <a:ext cx="40005" cy="19685"/>
          </a:xfrm>
          <a:custGeom>
            <a:avLst/>
            <a:gdLst/>
            <a:ahLst/>
            <a:cxnLst/>
            <a:rect l="l" t="t" r="r" b="b"/>
            <a:pathLst>
              <a:path w="40004" h="19685">
                <a:moveTo>
                  <a:pt x="35185" y="19379"/>
                </a:moveTo>
                <a:lnTo>
                  <a:pt x="4411" y="19379"/>
                </a:lnTo>
                <a:lnTo>
                  <a:pt x="0" y="14967"/>
                </a:lnTo>
                <a:lnTo>
                  <a:pt x="0" y="4411"/>
                </a:lnTo>
                <a:lnTo>
                  <a:pt x="4411" y="0"/>
                </a:lnTo>
                <a:lnTo>
                  <a:pt x="35185" y="0"/>
                </a:lnTo>
                <a:lnTo>
                  <a:pt x="39597" y="4411"/>
                </a:lnTo>
                <a:lnTo>
                  <a:pt x="39597" y="14967"/>
                </a:lnTo>
                <a:lnTo>
                  <a:pt x="35185" y="19379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0"/>
          <p:cNvSpPr/>
          <p:nvPr/>
        </p:nvSpPr>
        <p:spPr>
          <a:xfrm>
            <a:off x="5242723" y="4063668"/>
            <a:ext cx="98547" cy="67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1"/>
          <p:cNvSpPr/>
          <p:nvPr/>
        </p:nvSpPr>
        <p:spPr>
          <a:xfrm>
            <a:off x="5475003" y="4102037"/>
            <a:ext cx="42545" cy="30480"/>
          </a:xfrm>
          <a:custGeom>
            <a:avLst/>
            <a:gdLst/>
            <a:ahLst/>
            <a:cxnLst/>
            <a:rect l="l" t="t" r="r" b="b"/>
            <a:pathLst>
              <a:path w="42545" h="30479">
                <a:moveTo>
                  <a:pt x="12705" y="30047"/>
                </a:moveTo>
                <a:lnTo>
                  <a:pt x="7176" y="30047"/>
                </a:lnTo>
                <a:lnTo>
                  <a:pt x="3937" y="28231"/>
                </a:lnTo>
                <a:lnTo>
                  <a:pt x="2624" y="24964"/>
                </a:lnTo>
                <a:lnTo>
                  <a:pt x="0" y="18821"/>
                </a:lnTo>
                <a:lnTo>
                  <a:pt x="2624" y="13543"/>
                </a:lnTo>
                <a:lnTo>
                  <a:pt x="7037" y="11784"/>
                </a:lnTo>
                <a:lnTo>
                  <a:pt x="26388" y="1228"/>
                </a:lnTo>
                <a:lnTo>
                  <a:pt x="27729" y="390"/>
                </a:lnTo>
                <a:lnTo>
                  <a:pt x="29181" y="0"/>
                </a:lnTo>
                <a:lnTo>
                  <a:pt x="33872" y="0"/>
                </a:lnTo>
                <a:lnTo>
                  <a:pt x="37140" y="1982"/>
                </a:lnTo>
                <a:lnTo>
                  <a:pt x="39569" y="5612"/>
                </a:lnTo>
                <a:lnTo>
                  <a:pt x="42222" y="11784"/>
                </a:lnTo>
                <a:lnTo>
                  <a:pt x="39569" y="17061"/>
                </a:lnTo>
                <a:lnTo>
                  <a:pt x="35185" y="18821"/>
                </a:lnTo>
                <a:lnTo>
                  <a:pt x="15833" y="29376"/>
                </a:lnTo>
                <a:lnTo>
                  <a:pt x="14241" y="29823"/>
                </a:lnTo>
                <a:lnTo>
                  <a:pt x="12705" y="30047"/>
                </a:lnTo>
                <a:close/>
              </a:path>
            </a:pathLst>
          </a:custGeom>
          <a:solidFill>
            <a:srgbClr val="5F7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2"/>
          <p:cNvSpPr txBox="1"/>
          <p:nvPr/>
        </p:nvSpPr>
        <p:spPr>
          <a:xfrm>
            <a:off x="5302466" y="2456263"/>
            <a:ext cx="195580" cy="8661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sz="1200" b="1" spc="130" dirty="0">
                <a:solidFill>
                  <a:srgbClr val="666666"/>
                </a:solidFill>
                <a:latin typeface="Arial"/>
                <a:cs typeface="Arial"/>
              </a:rPr>
              <a:t>терпения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2742" y="2318429"/>
            <a:ext cx="1487170" cy="2826385"/>
          </a:xfrm>
          <a:custGeom>
            <a:avLst/>
            <a:gdLst/>
            <a:ahLst/>
            <a:cxnLst/>
            <a:rect l="l" t="t" r="r" b="b"/>
            <a:pathLst>
              <a:path w="1487170" h="2826385">
                <a:moveTo>
                  <a:pt x="1197314" y="1930751"/>
                </a:moveTo>
                <a:lnTo>
                  <a:pt x="523622" y="1930751"/>
                </a:lnTo>
                <a:lnTo>
                  <a:pt x="518910" y="1879877"/>
                </a:lnTo>
                <a:lnTo>
                  <a:pt x="515691" y="1828474"/>
                </a:lnTo>
                <a:lnTo>
                  <a:pt x="513804" y="1776629"/>
                </a:lnTo>
                <a:lnTo>
                  <a:pt x="513085" y="1724431"/>
                </a:lnTo>
                <a:lnTo>
                  <a:pt x="513370" y="1671965"/>
                </a:lnTo>
                <a:lnTo>
                  <a:pt x="514495" y="1619321"/>
                </a:lnTo>
                <a:lnTo>
                  <a:pt x="516297" y="1566585"/>
                </a:lnTo>
                <a:lnTo>
                  <a:pt x="518611" y="1513844"/>
                </a:lnTo>
                <a:lnTo>
                  <a:pt x="521276" y="1461187"/>
                </a:lnTo>
                <a:lnTo>
                  <a:pt x="524126" y="1408700"/>
                </a:lnTo>
                <a:lnTo>
                  <a:pt x="526998" y="1356471"/>
                </a:lnTo>
                <a:lnTo>
                  <a:pt x="529729" y="1304588"/>
                </a:lnTo>
                <a:lnTo>
                  <a:pt x="532155" y="1253138"/>
                </a:lnTo>
                <a:lnTo>
                  <a:pt x="534112" y="1202208"/>
                </a:lnTo>
                <a:lnTo>
                  <a:pt x="534372" y="1197103"/>
                </a:lnTo>
                <a:lnTo>
                  <a:pt x="534372" y="1187458"/>
                </a:lnTo>
                <a:lnTo>
                  <a:pt x="534009" y="1139130"/>
                </a:lnTo>
                <a:lnTo>
                  <a:pt x="533094" y="1090505"/>
                </a:lnTo>
                <a:lnTo>
                  <a:pt x="531772" y="1041623"/>
                </a:lnTo>
                <a:lnTo>
                  <a:pt x="530187" y="992527"/>
                </a:lnTo>
                <a:lnTo>
                  <a:pt x="528484" y="943256"/>
                </a:lnTo>
                <a:lnTo>
                  <a:pt x="526807" y="893853"/>
                </a:lnTo>
                <a:lnTo>
                  <a:pt x="525300" y="844358"/>
                </a:lnTo>
                <a:lnTo>
                  <a:pt x="524108" y="794812"/>
                </a:lnTo>
                <a:lnTo>
                  <a:pt x="523376" y="745256"/>
                </a:lnTo>
                <a:lnTo>
                  <a:pt x="523331" y="689030"/>
                </a:lnTo>
                <a:lnTo>
                  <a:pt x="523867" y="646280"/>
                </a:lnTo>
                <a:lnTo>
                  <a:pt x="525379" y="596942"/>
                </a:lnTo>
                <a:lnTo>
                  <a:pt x="527928" y="547759"/>
                </a:lnTo>
                <a:lnTo>
                  <a:pt x="531659" y="498771"/>
                </a:lnTo>
                <a:lnTo>
                  <a:pt x="536717" y="450020"/>
                </a:lnTo>
                <a:lnTo>
                  <a:pt x="543244" y="401547"/>
                </a:lnTo>
                <a:lnTo>
                  <a:pt x="551387" y="353393"/>
                </a:lnTo>
                <a:lnTo>
                  <a:pt x="561289" y="305600"/>
                </a:lnTo>
                <a:lnTo>
                  <a:pt x="573094" y="258207"/>
                </a:lnTo>
                <a:lnTo>
                  <a:pt x="586948" y="211257"/>
                </a:lnTo>
                <a:lnTo>
                  <a:pt x="602712" y="169033"/>
                </a:lnTo>
                <a:lnTo>
                  <a:pt x="623253" y="126984"/>
                </a:lnTo>
                <a:lnTo>
                  <a:pt x="648269" y="87413"/>
                </a:lnTo>
                <a:lnTo>
                  <a:pt x="677456" y="52626"/>
                </a:lnTo>
                <a:lnTo>
                  <a:pt x="710510" y="24925"/>
                </a:lnTo>
                <a:lnTo>
                  <a:pt x="747126" y="6615"/>
                </a:lnTo>
                <a:lnTo>
                  <a:pt x="787002" y="0"/>
                </a:lnTo>
                <a:lnTo>
                  <a:pt x="811073" y="2342"/>
                </a:lnTo>
                <a:lnTo>
                  <a:pt x="861866" y="22363"/>
                </a:lnTo>
                <a:lnTo>
                  <a:pt x="921476" y="72326"/>
                </a:lnTo>
                <a:lnTo>
                  <a:pt x="949360" y="108883"/>
                </a:lnTo>
                <a:lnTo>
                  <a:pt x="972573" y="149859"/>
                </a:lnTo>
                <a:lnTo>
                  <a:pt x="991553" y="194543"/>
                </a:lnTo>
                <a:lnTo>
                  <a:pt x="1006742" y="242225"/>
                </a:lnTo>
                <a:lnTo>
                  <a:pt x="1018578" y="292193"/>
                </a:lnTo>
                <a:lnTo>
                  <a:pt x="1027503" y="343739"/>
                </a:lnTo>
                <a:lnTo>
                  <a:pt x="1033956" y="396151"/>
                </a:lnTo>
                <a:lnTo>
                  <a:pt x="1038377" y="448719"/>
                </a:lnTo>
                <a:lnTo>
                  <a:pt x="1041207" y="500732"/>
                </a:lnTo>
                <a:lnTo>
                  <a:pt x="1042885" y="551480"/>
                </a:lnTo>
                <a:lnTo>
                  <a:pt x="1043851" y="600253"/>
                </a:lnTo>
                <a:lnTo>
                  <a:pt x="1044545" y="646340"/>
                </a:lnTo>
                <a:lnTo>
                  <a:pt x="1045408" y="689030"/>
                </a:lnTo>
                <a:lnTo>
                  <a:pt x="1046272" y="737251"/>
                </a:lnTo>
                <a:lnTo>
                  <a:pt x="1046285" y="785487"/>
                </a:lnTo>
                <a:lnTo>
                  <a:pt x="1045450" y="833722"/>
                </a:lnTo>
                <a:lnTo>
                  <a:pt x="1043770" y="881941"/>
                </a:lnTo>
                <a:lnTo>
                  <a:pt x="1041250" y="930128"/>
                </a:lnTo>
                <a:lnTo>
                  <a:pt x="1037893" y="978267"/>
                </a:lnTo>
                <a:lnTo>
                  <a:pt x="1033703" y="1026342"/>
                </a:lnTo>
                <a:lnTo>
                  <a:pt x="1028683" y="1074337"/>
                </a:lnTo>
                <a:lnTo>
                  <a:pt x="1022837" y="1122237"/>
                </a:lnTo>
                <a:lnTo>
                  <a:pt x="1016168" y="1170026"/>
                </a:lnTo>
                <a:lnTo>
                  <a:pt x="1342425" y="1170026"/>
                </a:lnTo>
                <a:lnTo>
                  <a:pt x="1330232" y="1436301"/>
                </a:lnTo>
                <a:lnTo>
                  <a:pt x="1252329" y="1761770"/>
                </a:lnTo>
                <a:lnTo>
                  <a:pt x="1197314" y="1930751"/>
                </a:lnTo>
                <a:close/>
              </a:path>
              <a:path w="1487170" h="2826385">
                <a:moveTo>
                  <a:pt x="1342425" y="1170026"/>
                </a:moveTo>
                <a:lnTo>
                  <a:pt x="1016168" y="1170026"/>
                </a:lnTo>
                <a:lnTo>
                  <a:pt x="1049777" y="1139901"/>
                </a:lnTo>
                <a:lnTo>
                  <a:pt x="1087253" y="1108316"/>
                </a:lnTo>
                <a:lnTo>
                  <a:pt x="1127095" y="1078366"/>
                </a:lnTo>
                <a:lnTo>
                  <a:pt x="1167802" y="1053143"/>
                </a:lnTo>
                <a:lnTo>
                  <a:pt x="1207873" y="1035741"/>
                </a:lnTo>
                <a:lnTo>
                  <a:pt x="1245808" y="1029252"/>
                </a:lnTo>
                <a:lnTo>
                  <a:pt x="1277953" y="1035770"/>
                </a:lnTo>
                <a:lnTo>
                  <a:pt x="1305708" y="1057000"/>
                </a:lnTo>
                <a:lnTo>
                  <a:pt x="1327855" y="1095457"/>
                </a:lnTo>
                <a:lnTo>
                  <a:pt x="1343175" y="1153654"/>
                </a:lnTo>
                <a:lnTo>
                  <a:pt x="1342425" y="1170026"/>
                </a:lnTo>
                <a:close/>
              </a:path>
              <a:path w="1487170" h="2826385">
                <a:moveTo>
                  <a:pt x="1350733" y="2429222"/>
                </a:moveTo>
                <a:lnTo>
                  <a:pt x="405342" y="2429222"/>
                </a:lnTo>
                <a:lnTo>
                  <a:pt x="364695" y="2344480"/>
                </a:lnTo>
                <a:lnTo>
                  <a:pt x="289216" y="2150441"/>
                </a:lnTo>
                <a:lnTo>
                  <a:pt x="248599" y="1937387"/>
                </a:lnTo>
                <a:lnTo>
                  <a:pt x="312538" y="1795601"/>
                </a:lnTo>
                <a:lnTo>
                  <a:pt x="336207" y="1784109"/>
                </a:lnTo>
                <a:lnTo>
                  <a:pt x="358075" y="1776264"/>
                </a:lnTo>
                <a:lnTo>
                  <a:pt x="378208" y="1771772"/>
                </a:lnTo>
                <a:lnTo>
                  <a:pt x="396669" y="1770340"/>
                </a:lnTo>
                <a:lnTo>
                  <a:pt x="451597" y="1786716"/>
                </a:lnTo>
                <a:lnTo>
                  <a:pt x="488234" y="1825883"/>
                </a:lnTo>
                <a:lnTo>
                  <a:pt x="510104" y="1872904"/>
                </a:lnTo>
                <a:lnTo>
                  <a:pt x="520726" y="1912839"/>
                </a:lnTo>
                <a:lnTo>
                  <a:pt x="523622" y="1930751"/>
                </a:lnTo>
                <a:lnTo>
                  <a:pt x="1197314" y="1930751"/>
                </a:lnTo>
                <a:lnTo>
                  <a:pt x="1164921" y="2030249"/>
                </a:lnTo>
                <a:lnTo>
                  <a:pt x="1123462" y="2141922"/>
                </a:lnTo>
                <a:lnTo>
                  <a:pt x="1480612" y="2141922"/>
                </a:lnTo>
                <a:lnTo>
                  <a:pt x="1454262" y="2251151"/>
                </a:lnTo>
                <a:lnTo>
                  <a:pt x="1366420" y="2407000"/>
                </a:lnTo>
                <a:lnTo>
                  <a:pt x="1350733" y="2429222"/>
                </a:lnTo>
                <a:close/>
              </a:path>
              <a:path w="1487170" h="2826385">
                <a:moveTo>
                  <a:pt x="1480612" y="2141922"/>
                </a:moveTo>
                <a:lnTo>
                  <a:pt x="1123462" y="2141922"/>
                </a:lnTo>
                <a:lnTo>
                  <a:pt x="1151778" y="2128926"/>
                </a:lnTo>
                <a:lnTo>
                  <a:pt x="1222143" y="2100333"/>
                </a:lnTo>
                <a:lnTo>
                  <a:pt x="1312677" y="2071740"/>
                </a:lnTo>
                <a:lnTo>
                  <a:pt x="1401504" y="2058743"/>
                </a:lnTo>
                <a:lnTo>
                  <a:pt x="1433414" y="2061766"/>
                </a:lnTo>
                <a:lnTo>
                  <a:pt x="1459372" y="2071633"/>
                </a:lnTo>
                <a:lnTo>
                  <a:pt x="1477694" y="2089546"/>
                </a:lnTo>
                <a:lnTo>
                  <a:pt x="1486695" y="2116705"/>
                </a:lnTo>
                <a:lnTo>
                  <a:pt x="1480612" y="2141922"/>
                </a:lnTo>
                <a:close/>
              </a:path>
              <a:path w="1487170" h="2826385">
                <a:moveTo>
                  <a:pt x="1439046" y="2691045"/>
                </a:moveTo>
                <a:lnTo>
                  <a:pt x="211127" y="2691045"/>
                </a:lnTo>
                <a:lnTo>
                  <a:pt x="177084" y="2665166"/>
                </a:lnTo>
                <a:lnTo>
                  <a:pt x="109794" y="2598092"/>
                </a:lnTo>
                <a:lnTo>
                  <a:pt x="61519" y="2505670"/>
                </a:lnTo>
                <a:lnTo>
                  <a:pt x="84519" y="2403745"/>
                </a:lnTo>
                <a:lnTo>
                  <a:pt x="108836" y="2378455"/>
                </a:lnTo>
                <a:lnTo>
                  <a:pt x="136209" y="2361763"/>
                </a:lnTo>
                <a:lnTo>
                  <a:pt x="165821" y="2352562"/>
                </a:lnTo>
                <a:lnTo>
                  <a:pt x="196853" y="2349741"/>
                </a:lnTo>
                <a:lnTo>
                  <a:pt x="271510" y="2362160"/>
                </a:lnTo>
                <a:lnTo>
                  <a:pt x="338502" y="2389482"/>
                </a:lnTo>
                <a:lnTo>
                  <a:pt x="386792" y="2416803"/>
                </a:lnTo>
                <a:lnTo>
                  <a:pt x="405342" y="2429222"/>
                </a:lnTo>
                <a:lnTo>
                  <a:pt x="1350733" y="2429222"/>
                </a:lnTo>
                <a:lnTo>
                  <a:pt x="1275406" y="2535939"/>
                </a:lnTo>
                <a:lnTo>
                  <a:pt x="1233459" y="2589655"/>
                </a:lnTo>
                <a:lnTo>
                  <a:pt x="1409004" y="2589655"/>
                </a:lnTo>
                <a:lnTo>
                  <a:pt x="1427621" y="2602980"/>
                </a:lnTo>
                <a:lnTo>
                  <a:pt x="1444587" y="2632045"/>
                </a:lnTo>
                <a:lnTo>
                  <a:pt x="1439046" y="2691045"/>
                </a:lnTo>
                <a:close/>
              </a:path>
              <a:path w="1487170" h="2826385">
                <a:moveTo>
                  <a:pt x="1409004" y="2589655"/>
                </a:moveTo>
                <a:lnTo>
                  <a:pt x="1233459" y="2589655"/>
                </a:lnTo>
                <a:lnTo>
                  <a:pt x="1242298" y="2586985"/>
                </a:lnTo>
                <a:lnTo>
                  <a:pt x="1265695" y="2581112"/>
                </a:lnTo>
                <a:lnTo>
                  <a:pt x="1298970" y="2575239"/>
                </a:lnTo>
                <a:lnTo>
                  <a:pt x="1337444" y="2572569"/>
                </a:lnTo>
                <a:lnTo>
                  <a:pt x="1371077" y="2575272"/>
                </a:lnTo>
                <a:lnTo>
                  <a:pt x="1402127" y="2584732"/>
                </a:lnTo>
                <a:lnTo>
                  <a:pt x="1409004" y="2589655"/>
                </a:lnTo>
                <a:close/>
              </a:path>
              <a:path w="1487170" h="2826385">
                <a:moveTo>
                  <a:pt x="1309372" y="2826260"/>
                </a:moveTo>
                <a:lnTo>
                  <a:pt x="261822" y="2826260"/>
                </a:lnTo>
                <a:lnTo>
                  <a:pt x="186166" y="2813940"/>
                </a:lnTo>
                <a:lnTo>
                  <a:pt x="124982" y="2798795"/>
                </a:lnTo>
                <a:lnTo>
                  <a:pt x="77236" y="2781119"/>
                </a:lnTo>
                <a:lnTo>
                  <a:pt x="41897" y="2761211"/>
                </a:lnTo>
                <a:lnTo>
                  <a:pt x="4311" y="2715877"/>
                </a:lnTo>
                <a:lnTo>
                  <a:pt x="0" y="2691045"/>
                </a:lnTo>
                <a:lnTo>
                  <a:pt x="4155" y="2678655"/>
                </a:lnTo>
                <a:lnTo>
                  <a:pt x="15642" y="2670566"/>
                </a:lnTo>
                <a:lnTo>
                  <a:pt x="32992" y="2666163"/>
                </a:lnTo>
                <a:lnTo>
                  <a:pt x="54739" y="2664832"/>
                </a:lnTo>
                <a:lnTo>
                  <a:pt x="105561" y="2668928"/>
                </a:lnTo>
                <a:lnTo>
                  <a:pt x="156388" y="2677938"/>
                </a:lnTo>
                <a:lnTo>
                  <a:pt x="195487" y="2686949"/>
                </a:lnTo>
                <a:lnTo>
                  <a:pt x="211127" y="2691045"/>
                </a:lnTo>
                <a:lnTo>
                  <a:pt x="1439046" y="2691045"/>
                </a:lnTo>
                <a:lnTo>
                  <a:pt x="1437720" y="2705165"/>
                </a:lnTo>
                <a:lnTo>
                  <a:pt x="1389656" y="2767173"/>
                </a:lnTo>
                <a:lnTo>
                  <a:pt x="1335253" y="2810171"/>
                </a:lnTo>
                <a:lnTo>
                  <a:pt x="1309372" y="2826260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8987" y="2796808"/>
            <a:ext cx="843280" cy="2346960"/>
          </a:xfrm>
          <a:custGeom>
            <a:avLst/>
            <a:gdLst/>
            <a:ahLst/>
            <a:cxnLst/>
            <a:rect l="l" t="t" r="r" b="b"/>
            <a:pathLst>
              <a:path w="843279" h="2346960">
                <a:moveTo>
                  <a:pt x="332582" y="1939056"/>
                </a:moveTo>
                <a:lnTo>
                  <a:pt x="300346" y="1939056"/>
                </a:lnTo>
                <a:lnTo>
                  <a:pt x="363390" y="7201"/>
                </a:lnTo>
                <a:lnTo>
                  <a:pt x="369921" y="0"/>
                </a:lnTo>
                <a:lnTo>
                  <a:pt x="379092" y="0"/>
                </a:lnTo>
                <a:lnTo>
                  <a:pt x="380021" y="64"/>
                </a:lnTo>
                <a:lnTo>
                  <a:pt x="388868" y="324"/>
                </a:lnTo>
                <a:lnTo>
                  <a:pt x="395853" y="7829"/>
                </a:lnTo>
                <a:lnTo>
                  <a:pt x="395593" y="16696"/>
                </a:lnTo>
                <a:lnTo>
                  <a:pt x="352122" y="1339477"/>
                </a:lnTo>
                <a:lnTo>
                  <a:pt x="399624" y="1339477"/>
                </a:lnTo>
                <a:lnTo>
                  <a:pt x="356686" y="1379726"/>
                </a:lnTo>
                <a:lnTo>
                  <a:pt x="354804" y="1381326"/>
                </a:lnTo>
                <a:lnTo>
                  <a:pt x="352922" y="1382408"/>
                </a:lnTo>
                <a:lnTo>
                  <a:pt x="350781" y="1383208"/>
                </a:lnTo>
                <a:lnTo>
                  <a:pt x="332582" y="1939056"/>
                </a:lnTo>
                <a:close/>
              </a:path>
              <a:path w="843279" h="2346960">
                <a:moveTo>
                  <a:pt x="399624" y="1339477"/>
                </a:moveTo>
                <a:lnTo>
                  <a:pt x="352122" y="1339477"/>
                </a:lnTo>
                <a:lnTo>
                  <a:pt x="520319" y="1182288"/>
                </a:lnTo>
                <a:lnTo>
                  <a:pt x="603109" y="950463"/>
                </a:lnTo>
                <a:lnTo>
                  <a:pt x="609338" y="946246"/>
                </a:lnTo>
                <a:lnTo>
                  <a:pt x="617773" y="946246"/>
                </a:lnTo>
                <a:lnTo>
                  <a:pt x="632019" y="961524"/>
                </a:lnTo>
                <a:lnTo>
                  <a:pt x="631117" y="967960"/>
                </a:lnTo>
                <a:lnTo>
                  <a:pt x="571814" y="1133994"/>
                </a:lnTo>
                <a:lnTo>
                  <a:pt x="619019" y="1133994"/>
                </a:lnTo>
                <a:lnTo>
                  <a:pt x="547959" y="1200521"/>
                </a:lnTo>
                <a:lnTo>
                  <a:pt x="546596" y="1204283"/>
                </a:lnTo>
                <a:lnTo>
                  <a:pt x="544455" y="1210707"/>
                </a:lnTo>
                <a:lnTo>
                  <a:pt x="538832" y="1214751"/>
                </a:lnTo>
                <a:lnTo>
                  <a:pt x="532409" y="1215011"/>
                </a:lnTo>
                <a:lnTo>
                  <a:pt x="399624" y="1339477"/>
                </a:lnTo>
                <a:close/>
              </a:path>
              <a:path w="843279" h="2346960">
                <a:moveTo>
                  <a:pt x="619019" y="1133994"/>
                </a:moveTo>
                <a:lnTo>
                  <a:pt x="571814" y="1133994"/>
                </a:lnTo>
                <a:lnTo>
                  <a:pt x="731706" y="984310"/>
                </a:lnTo>
                <a:lnTo>
                  <a:pt x="734778" y="981477"/>
                </a:lnTo>
                <a:lnTo>
                  <a:pt x="738714" y="980071"/>
                </a:lnTo>
                <a:lnTo>
                  <a:pt x="746975" y="980071"/>
                </a:lnTo>
                <a:lnTo>
                  <a:pt x="751301" y="981758"/>
                </a:lnTo>
                <a:lnTo>
                  <a:pt x="754523" y="985110"/>
                </a:lnTo>
                <a:lnTo>
                  <a:pt x="757792" y="990561"/>
                </a:lnTo>
                <a:lnTo>
                  <a:pt x="758743" y="996711"/>
                </a:lnTo>
                <a:lnTo>
                  <a:pt x="757379" y="1002760"/>
                </a:lnTo>
                <a:lnTo>
                  <a:pt x="753701" y="1007906"/>
                </a:lnTo>
                <a:lnTo>
                  <a:pt x="619019" y="1133994"/>
                </a:lnTo>
                <a:close/>
              </a:path>
              <a:path w="843279" h="2346960">
                <a:moveTo>
                  <a:pt x="319184" y="2346691"/>
                </a:moveTo>
                <a:lnTo>
                  <a:pt x="286975" y="2346691"/>
                </a:lnTo>
                <a:lnTo>
                  <a:pt x="298746" y="1985188"/>
                </a:lnTo>
                <a:lnTo>
                  <a:pt x="4179" y="1666225"/>
                </a:lnTo>
                <a:lnTo>
                  <a:pt x="923" y="1660661"/>
                </a:lnTo>
                <a:lnTo>
                  <a:pt x="0" y="1654492"/>
                </a:lnTo>
                <a:lnTo>
                  <a:pt x="1436" y="1648421"/>
                </a:lnTo>
                <a:lnTo>
                  <a:pt x="5261" y="1643149"/>
                </a:lnTo>
                <a:lnTo>
                  <a:pt x="8310" y="1640359"/>
                </a:lnTo>
                <a:lnTo>
                  <a:pt x="12203" y="1638953"/>
                </a:lnTo>
                <a:lnTo>
                  <a:pt x="20443" y="1638953"/>
                </a:lnTo>
                <a:lnTo>
                  <a:pt x="24811" y="1640705"/>
                </a:lnTo>
                <a:lnTo>
                  <a:pt x="300346" y="1939056"/>
                </a:lnTo>
                <a:lnTo>
                  <a:pt x="332582" y="1939056"/>
                </a:lnTo>
                <a:lnTo>
                  <a:pt x="331468" y="1973098"/>
                </a:lnTo>
                <a:lnTo>
                  <a:pt x="332008" y="1973638"/>
                </a:lnTo>
                <a:lnTo>
                  <a:pt x="335390" y="1979093"/>
                </a:lnTo>
                <a:lnTo>
                  <a:pt x="336337" y="1985250"/>
                </a:lnTo>
                <a:lnTo>
                  <a:pt x="334919" y="1991306"/>
                </a:lnTo>
                <a:lnTo>
                  <a:pt x="331208" y="1996456"/>
                </a:lnTo>
                <a:lnTo>
                  <a:pt x="330668" y="1996996"/>
                </a:lnTo>
                <a:lnTo>
                  <a:pt x="327986" y="2080695"/>
                </a:lnTo>
                <a:lnTo>
                  <a:pt x="398401" y="2080695"/>
                </a:lnTo>
                <a:lnTo>
                  <a:pt x="327704" y="2117180"/>
                </a:lnTo>
                <a:lnTo>
                  <a:pt x="327445" y="2117440"/>
                </a:lnTo>
                <a:lnTo>
                  <a:pt x="327164" y="2117440"/>
                </a:lnTo>
                <a:lnTo>
                  <a:pt x="326645" y="2117721"/>
                </a:lnTo>
                <a:lnTo>
                  <a:pt x="319184" y="2346691"/>
                </a:lnTo>
                <a:close/>
              </a:path>
              <a:path w="843279" h="2346960">
                <a:moveTo>
                  <a:pt x="398401" y="2080695"/>
                </a:moveTo>
                <a:lnTo>
                  <a:pt x="327986" y="2080695"/>
                </a:lnTo>
                <a:lnTo>
                  <a:pt x="819687" y="1826637"/>
                </a:lnTo>
                <a:lnTo>
                  <a:pt x="822109" y="1825425"/>
                </a:lnTo>
                <a:lnTo>
                  <a:pt x="824683" y="1824863"/>
                </a:lnTo>
                <a:lnTo>
                  <a:pt x="833031" y="1824863"/>
                </a:lnTo>
                <a:lnTo>
                  <a:pt x="838611" y="1827978"/>
                </a:lnTo>
                <a:lnTo>
                  <a:pt x="841444" y="1833622"/>
                </a:lnTo>
                <a:lnTo>
                  <a:pt x="843172" y="1839734"/>
                </a:lnTo>
                <a:lnTo>
                  <a:pt x="842469" y="1845893"/>
                </a:lnTo>
                <a:lnTo>
                  <a:pt x="839507" y="1851350"/>
                </a:lnTo>
                <a:lnTo>
                  <a:pt x="834458" y="1855358"/>
                </a:lnTo>
                <a:lnTo>
                  <a:pt x="603477" y="1974720"/>
                </a:lnTo>
                <a:lnTo>
                  <a:pt x="757685" y="1974720"/>
                </a:lnTo>
                <a:lnTo>
                  <a:pt x="758286" y="1975326"/>
                </a:lnTo>
                <a:lnTo>
                  <a:pt x="758806" y="1983847"/>
                </a:lnTo>
                <a:lnTo>
                  <a:pt x="759065" y="1992692"/>
                </a:lnTo>
                <a:lnTo>
                  <a:pt x="752382" y="2000478"/>
                </a:lnTo>
                <a:lnTo>
                  <a:pt x="743255" y="2000760"/>
                </a:lnTo>
                <a:lnTo>
                  <a:pt x="656531" y="2004761"/>
                </a:lnTo>
                <a:lnTo>
                  <a:pt x="545537" y="2004761"/>
                </a:lnTo>
                <a:lnTo>
                  <a:pt x="398401" y="2080695"/>
                </a:lnTo>
                <a:close/>
              </a:path>
              <a:path w="843279" h="2346960">
                <a:moveTo>
                  <a:pt x="757685" y="1974720"/>
                </a:moveTo>
                <a:lnTo>
                  <a:pt x="603477" y="1974720"/>
                </a:lnTo>
                <a:lnTo>
                  <a:pt x="742239" y="1968535"/>
                </a:lnTo>
                <a:lnTo>
                  <a:pt x="751539" y="1968535"/>
                </a:lnTo>
                <a:lnTo>
                  <a:pt x="757685" y="1974720"/>
                </a:lnTo>
                <a:close/>
              </a:path>
              <a:path w="843279" h="2346960">
                <a:moveTo>
                  <a:pt x="557627" y="2009324"/>
                </a:moveTo>
                <a:lnTo>
                  <a:pt x="552501" y="2009324"/>
                </a:lnTo>
                <a:lnTo>
                  <a:pt x="548500" y="2007442"/>
                </a:lnTo>
                <a:lnTo>
                  <a:pt x="545537" y="2004761"/>
                </a:lnTo>
                <a:lnTo>
                  <a:pt x="656531" y="2004761"/>
                </a:lnTo>
                <a:lnTo>
                  <a:pt x="557627" y="200932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587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Прекрасно!</a:t>
            </a:r>
          </a:p>
          <a:p>
            <a:pPr marL="635" algn="ctr">
              <a:lnSpc>
                <a:spcPct val="100000"/>
              </a:lnSpc>
              <a:spcBef>
                <a:spcPts val="945"/>
              </a:spcBef>
            </a:pPr>
            <a:r>
              <a:rPr sz="1200" spc="114" dirty="0">
                <a:latin typeface="Arial"/>
                <a:cs typeface="Arial"/>
              </a:rPr>
              <a:t>Оно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работает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9334"/>
            <a:ext cx="9144014" cy="214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40962" y="963017"/>
            <a:ext cx="1123950" cy="273685"/>
          </a:xfrm>
          <a:custGeom>
            <a:avLst/>
            <a:gdLst/>
            <a:ahLst/>
            <a:cxnLst/>
            <a:rect l="l" t="t" r="r" b="b"/>
            <a:pathLst>
              <a:path w="1123950" h="273684">
                <a:moveTo>
                  <a:pt x="1071344" y="126981"/>
                </a:moveTo>
                <a:lnTo>
                  <a:pt x="633087" y="126981"/>
                </a:lnTo>
                <a:lnTo>
                  <a:pt x="640107" y="126643"/>
                </a:lnTo>
                <a:lnTo>
                  <a:pt x="647435" y="125591"/>
                </a:lnTo>
                <a:lnTo>
                  <a:pt x="696521" y="98401"/>
                </a:lnTo>
                <a:lnTo>
                  <a:pt x="718758" y="67099"/>
                </a:lnTo>
                <a:lnTo>
                  <a:pt x="739332" y="35043"/>
                </a:lnTo>
                <a:lnTo>
                  <a:pt x="767716" y="10066"/>
                </a:lnTo>
                <a:lnTo>
                  <a:pt x="813383" y="0"/>
                </a:lnTo>
                <a:lnTo>
                  <a:pt x="817764" y="0"/>
                </a:lnTo>
                <a:lnTo>
                  <a:pt x="885130" y="18829"/>
                </a:lnTo>
                <a:lnTo>
                  <a:pt x="928030" y="55621"/>
                </a:lnTo>
                <a:lnTo>
                  <a:pt x="951620" y="91579"/>
                </a:lnTo>
                <a:lnTo>
                  <a:pt x="958832" y="107772"/>
                </a:lnTo>
                <a:lnTo>
                  <a:pt x="973100" y="114548"/>
                </a:lnTo>
                <a:lnTo>
                  <a:pt x="985219" y="118809"/>
                </a:lnTo>
                <a:lnTo>
                  <a:pt x="995569" y="121023"/>
                </a:lnTo>
                <a:lnTo>
                  <a:pt x="1004529" y="121657"/>
                </a:lnTo>
                <a:lnTo>
                  <a:pt x="1059509" y="121657"/>
                </a:lnTo>
                <a:lnTo>
                  <a:pt x="1069982" y="126189"/>
                </a:lnTo>
                <a:lnTo>
                  <a:pt x="1071344" y="126981"/>
                </a:lnTo>
                <a:close/>
              </a:path>
              <a:path w="1123950" h="273684">
                <a:moveTo>
                  <a:pt x="1116698" y="178946"/>
                </a:moveTo>
                <a:lnTo>
                  <a:pt x="409387" y="178946"/>
                </a:lnTo>
                <a:lnTo>
                  <a:pt x="416733" y="177801"/>
                </a:lnTo>
                <a:lnTo>
                  <a:pt x="425630" y="174835"/>
                </a:lnTo>
                <a:lnTo>
                  <a:pt x="451483" y="156568"/>
                </a:lnTo>
                <a:lnTo>
                  <a:pt x="460476" y="132373"/>
                </a:lnTo>
                <a:lnTo>
                  <a:pt x="471088" y="108128"/>
                </a:lnTo>
                <a:lnTo>
                  <a:pt x="501792" y="89709"/>
                </a:lnTo>
                <a:lnTo>
                  <a:pt x="508532" y="87822"/>
                </a:lnTo>
                <a:lnTo>
                  <a:pt x="514801" y="86945"/>
                </a:lnTo>
                <a:lnTo>
                  <a:pt x="520799" y="86945"/>
                </a:lnTo>
                <a:lnTo>
                  <a:pt x="549633" y="93201"/>
                </a:lnTo>
                <a:lnTo>
                  <a:pt x="575907" y="106963"/>
                </a:lnTo>
                <a:lnTo>
                  <a:pt x="602700" y="120726"/>
                </a:lnTo>
                <a:lnTo>
                  <a:pt x="633087" y="126981"/>
                </a:lnTo>
                <a:lnTo>
                  <a:pt x="1071344" y="126981"/>
                </a:lnTo>
                <a:lnTo>
                  <a:pt x="1084330" y="134530"/>
                </a:lnTo>
                <a:lnTo>
                  <a:pt x="1115728" y="173260"/>
                </a:lnTo>
                <a:lnTo>
                  <a:pt x="1116698" y="178946"/>
                </a:lnTo>
                <a:close/>
              </a:path>
              <a:path w="1123950" h="273684">
                <a:moveTo>
                  <a:pt x="1059509" y="121657"/>
                </a:moveTo>
                <a:lnTo>
                  <a:pt x="1004529" y="121657"/>
                </a:lnTo>
                <a:lnTo>
                  <a:pt x="1013729" y="121014"/>
                </a:lnTo>
                <a:lnTo>
                  <a:pt x="1030309" y="118188"/>
                </a:lnTo>
                <a:lnTo>
                  <a:pt x="1038903" y="117545"/>
                </a:lnTo>
                <a:lnTo>
                  <a:pt x="1047755" y="118303"/>
                </a:lnTo>
                <a:lnTo>
                  <a:pt x="1057952" y="120982"/>
                </a:lnTo>
                <a:lnTo>
                  <a:pt x="1059509" y="121657"/>
                </a:lnTo>
                <a:close/>
              </a:path>
              <a:path w="1123950" h="273684">
                <a:moveTo>
                  <a:pt x="1115671" y="273576"/>
                </a:moveTo>
                <a:lnTo>
                  <a:pt x="0" y="273576"/>
                </a:lnTo>
                <a:lnTo>
                  <a:pt x="143650" y="248895"/>
                </a:lnTo>
                <a:lnTo>
                  <a:pt x="179149" y="242100"/>
                </a:lnTo>
                <a:lnTo>
                  <a:pt x="193633" y="236772"/>
                </a:lnTo>
                <a:lnTo>
                  <a:pt x="213944" y="226362"/>
                </a:lnTo>
                <a:lnTo>
                  <a:pt x="246007" y="209230"/>
                </a:lnTo>
                <a:lnTo>
                  <a:pt x="295751" y="183732"/>
                </a:lnTo>
                <a:lnTo>
                  <a:pt x="312874" y="175951"/>
                </a:lnTo>
                <a:lnTo>
                  <a:pt x="327395" y="170926"/>
                </a:lnTo>
                <a:lnTo>
                  <a:pt x="339691" y="168226"/>
                </a:lnTo>
                <a:lnTo>
                  <a:pt x="350142" y="167421"/>
                </a:lnTo>
                <a:lnTo>
                  <a:pt x="364864" y="169222"/>
                </a:lnTo>
                <a:lnTo>
                  <a:pt x="389354" y="177146"/>
                </a:lnTo>
                <a:lnTo>
                  <a:pt x="403051" y="178946"/>
                </a:lnTo>
                <a:lnTo>
                  <a:pt x="1116698" y="178946"/>
                </a:lnTo>
                <a:lnTo>
                  <a:pt x="1123557" y="219167"/>
                </a:lnTo>
                <a:lnTo>
                  <a:pt x="1119608" y="257518"/>
                </a:lnTo>
                <a:lnTo>
                  <a:pt x="1115671" y="273576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9784" y="1167846"/>
            <a:ext cx="1853564" cy="451484"/>
          </a:xfrm>
          <a:custGeom>
            <a:avLst/>
            <a:gdLst/>
            <a:ahLst/>
            <a:cxnLst/>
            <a:rect l="l" t="t" r="r" b="b"/>
            <a:pathLst>
              <a:path w="1853565" h="451484">
                <a:moveTo>
                  <a:pt x="1767302" y="209411"/>
                </a:moveTo>
                <a:lnTo>
                  <a:pt x="1044565" y="209411"/>
                </a:lnTo>
                <a:lnTo>
                  <a:pt x="1056085" y="208864"/>
                </a:lnTo>
                <a:lnTo>
                  <a:pt x="1068129" y="207153"/>
                </a:lnTo>
                <a:lnTo>
                  <a:pt x="1127694" y="181555"/>
                </a:lnTo>
                <a:lnTo>
                  <a:pt x="1174459" y="128738"/>
                </a:lnTo>
                <a:lnTo>
                  <a:pt x="1192837" y="98642"/>
                </a:lnTo>
                <a:lnTo>
                  <a:pt x="1211439" y="69045"/>
                </a:lnTo>
                <a:lnTo>
                  <a:pt x="1232933" y="42164"/>
                </a:lnTo>
                <a:lnTo>
                  <a:pt x="1259988" y="20218"/>
                </a:lnTo>
                <a:lnTo>
                  <a:pt x="1295275" y="5424"/>
                </a:lnTo>
                <a:lnTo>
                  <a:pt x="1341461" y="0"/>
                </a:lnTo>
                <a:lnTo>
                  <a:pt x="1345101" y="0"/>
                </a:lnTo>
                <a:lnTo>
                  <a:pt x="1460118" y="31037"/>
                </a:lnTo>
                <a:lnTo>
                  <a:pt x="1530881" y="91630"/>
                </a:lnTo>
                <a:lnTo>
                  <a:pt x="1569784" y="150857"/>
                </a:lnTo>
                <a:lnTo>
                  <a:pt x="1581675" y="177531"/>
                </a:lnTo>
                <a:lnTo>
                  <a:pt x="1605300" y="188821"/>
                </a:lnTo>
                <a:lnTo>
                  <a:pt x="1625342" y="195914"/>
                </a:lnTo>
                <a:lnTo>
                  <a:pt x="1642439" y="199596"/>
                </a:lnTo>
                <a:lnTo>
                  <a:pt x="1657230" y="200649"/>
                </a:lnTo>
                <a:lnTo>
                  <a:pt x="1747654" y="200649"/>
                </a:lnTo>
                <a:lnTo>
                  <a:pt x="1765094" y="208137"/>
                </a:lnTo>
                <a:lnTo>
                  <a:pt x="1767302" y="209411"/>
                </a:lnTo>
                <a:close/>
              </a:path>
              <a:path w="1853565" h="451484">
                <a:moveTo>
                  <a:pt x="1842125" y="295211"/>
                </a:moveTo>
                <a:lnTo>
                  <a:pt x="665170" y="295211"/>
                </a:lnTo>
                <a:lnTo>
                  <a:pt x="673324" y="294841"/>
                </a:lnTo>
                <a:lnTo>
                  <a:pt x="682172" y="293661"/>
                </a:lnTo>
                <a:lnTo>
                  <a:pt x="735194" y="269843"/>
                </a:lnTo>
                <a:lnTo>
                  <a:pt x="759496" y="218215"/>
                </a:lnTo>
                <a:lnTo>
                  <a:pt x="768983" y="190971"/>
                </a:lnTo>
                <a:lnTo>
                  <a:pt x="827806" y="148010"/>
                </a:lnTo>
                <a:lnTo>
                  <a:pt x="859282" y="143427"/>
                </a:lnTo>
                <a:lnTo>
                  <a:pt x="906810" y="153737"/>
                </a:lnTo>
                <a:lnTo>
                  <a:pt x="950154" y="176419"/>
                </a:lnTo>
                <a:lnTo>
                  <a:pt x="994383" y="199101"/>
                </a:lnTo>
                <a:lnTo>
                  <a:pt x="1044565" y="209411"/>
                </a:lnTo>
                <a:lnTo>
                  <a:pt x="1767302" y="209411"/>
                </a:lnTo>
                <a:lnTo>
                  <a:pt x="1788795" y="221813"/>
                </a:lnTo>
                <a:lnTo>
                  <a:pt x="1840502" y="285730"/>
                </a:lnTo>
                <a:lnTo>
                  <a:pt x="1842125" y="295211"/>
                </a:lnTo>
                <a:close/>
              </a:path>
              <a:path w="1853565" h="451484">
                <a:moveTo>
                  <a:pt x="1747654" y="200649"/>
                </a:moveTo>
                <a:lnTo>
                  <a:pt x="1657230" y="200649"/>
                </a:lnTo>
                <a:lnTo>
                  <a:pt x="1672395" y="199596"/>
                </a:lnTo>
                <a:lnTo>
                  <a:pt x="1699626" y="195019"/>
                </a:lnTo>
                <a:lnTo>
                  <a:pt x="1713779" y="193977"/>
                </a:lnTo>
                <a:lnTo>
                  <a:pt x="1728382" y="195217"/>
                </a:lnTo>
                <a:lnTo>
                  <a:pt x="1745226" y="199607"/>
                </a:lnTo>
                <a:lnTo>
                  <a:pt x="1747654" y="200649"/>
                </a:lnTo>
                <a:close/>
              </a:path>
              <a:path w="1853565" h="451484">
                <a:moveTo>
                  <a:pt x="1840558" y="450905"/>
                </a:moveTo>
                <a:lnTo>
                  <a:pt x="0" y="450905"/>
                </a:lnTo>
                <a:lnTo>
                  <a:pt x="237028" y="410500"/>
                </a:lnTo>
                <a:lnTo>
                  <a:pt x="295683" y="399412"/>
                </a:lnTo>
                <a:lnTo>
                  <a:pt x="319483" y="390564"/>
                </a:lnTo>
                <a:lnTo>
                  <a:pt x="352982" y="373463"/>
                </a:lnTo>
                <a:lnTo>
                  <a:pt x="405904" y="345292"/>
                </a:lnTo>
                <a:lnTo>
                  <a:pt x="487975" y="303232"/>
                </a:lnTo>
                <a:lnTo>
                  <a:pt x="516316" y="290337"/>
                </a:lnTo>
                <a:lnTo>
                  <a:pt x="540303" y="282009"/>
                </a:lnTo>
                <a:lnTo>
                  <a:pt x="560587" y="277537"/>
                </a:lnTo>
                <a:lnTo>
                  <a:pt x="577819" y="276205"/>
                </a:lnTo>
                <a:lnTo>
                  <a:pt x="602084" y="279174"/>
                </a:lnTo>
                <a:lnTo>
                  <a:pt x="622624" y="285730"/>
                </a:lnTo>
                <a:lnTo>
                  <a:pt x="642499" y="292242"/>
                </a:lnTo>
                <a:lnTo>
                  <a:pt x="665170" y="295211"/>
                </a:lnTo>
                <a:lnTo>
                  <a:pt x="1842125" y="295211"/>
                </a:lnTo>
                <a:lnTo>
                  <a:pt x="1853449" y="361356"/>
                </a:lnTo>
                <a:lnTo>
                  <a:pt x="1847010" y="424484"/>
                </a:lnTo>
                <a:lnTo>
                  <a:pt x="1840558" y="450905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4881" y="1549667"/>
            <a:ext cx="1513205" cy="368300"/>
          </a:xfrm>
          <a:custGeom>
            <a:avLst/>
            <a:gdLst/>
            <a:ahLst/>
            <a:cxnLst/>
            <a:rect l="l" t="t" r="r" b="b"/>
            <a:pathLst>
              <a:path w="1513205" h="368300">
                <a:moveTo>
                  <a:pt x="1442146" y="170791"/>
                </a:moveTo>
                <a:lnTo>
                  <a:pt x="852407" y="170791"/>
                </a:lnTo>
                <a:lnTo>
                  <a:pt x="861855" y="170346"/>
                </a:lnTo>
                <a:lnTo>
                  <a:pt x="871726" y="168946"/>
                </a:lnTo>
                <a:lnTo>
                  <a:pt x="927092" y="142761"/>
                </a:lnTo>
                <a:lnTo>
                  <a:pt x="991231" y="52997"/>
                </a:lnTo>
                <a:lnTo>
                  <a:pt x="1015273" y="26118"/>
                </a:lnTo>
                <a:lnTo>
                  <a:pt x="1048378" y="7170"/>
                </a:lnTo>
                <a:lnTo>
                  <a:pt x="1095182" y="0"/>
                </a:lnTo>
                <a:lnTo>
                  <a:pt x="1098080" y="0"/>
                </a:lnTo>
                <a:lnTo>
                  <a:pt x="1191867" y="25247"/>
                </a:lnTo>
                <a:lnTo>
                  <a:pt x="1249596" y="74696"/>
                </a:lnTo>
                <a:lnTo>
                  <a:pt x="1281341" y="123057"/>
                </a:lnTo>
                <a:lnTo>
                  <a:pt x="1291046" y="144842"/>
                </a:lnTo>
                <a:lnTo>
                  <a:pt x="1310341" y="154075"/>
                </a:lnTo>
                <a:lnTo>
                  <a:pt x="1326709" y="159864"/>
                </a:lnTo>
                <a:lnTo>
                  <a:pt x="1340664" y="162860"/>
                </a:lnTo>
                <a:lnTo>
                  <a:pt x="1352717" y="163714"/>
                </a:lnTo>
                <a:lnTo>
                  <a:pt x="1426223" y="163714"/>
                </a:lnTo>
                <a:lnTo>
                  <a:pt x="1440748" y="169980"/>
                </a:lnTo>
                <a:lnTo>
                  <a:pt x="1442146" y="170791"/>
                </a:lnTo>
                <a:close/>
              </a:path>
              <a:path w="1513205" h="368300">
                <a:moveTo>
                  <a:pt x="1503688" y="240887"/>
                </a:moveTo>
                <a:lnTo>
                  <a:pt x="542772" y="240887"/>
                </a:lnTo>
                <a:lnTo>
                  <a:pt x="549405" y="240583"/>
                </a:lnTo>
                <a:lnTo>
                  <a:pt x="556614" y="239615"/>
                </a:lnTo>
                <a:lnTo>
                  <a:pt x="603439" y="216488"/>
                </a:lnTo>
                <a:lnTo>
                  <a:pt x="623911" y="164543"/>
                </a:lnTo>
                <a:lnTo>
                  <a:pt x="639524" y="139585"/>
                </a:lnTo>
                <a:lnTo>
                  <a:pt x="675752" y="120713"/>
                </a:lnTo>
                <a:lnTo>
                  <a:pt x="701364" y="117006"/>
                </a:lnTo>
                <a:lnTo>
                  <a:pt x="740092" y="125410"/>
                </a:lnTo>
                <a:lnTo>
                  <a:pt x="775420" y="143898"/>
                </a:lnTo>
                <a:lnTo>
                  <a:pt x="811481" y="162387"/>
                </a:lnTo>
                <a:lnTo>
                  <a:pt x="852407" y="170791"/>
                </a:lnTo>
                <a:lnTo>
                  <a:pt x="1442146" y="170791"/>
                </a:lnTo>
                <a:lnTo>
                  <a:pt x="1460153" y="181238"/>
                </a:lnTo>
                <a:lnTo>
                  <a:pt x="1502385" y="233274"/>
                </a:lnTo>
                <a:lnTo>
                  <a:pt x="1503688" y="240887"/>
                </a:lnTo>
                <a:close/>
              </a:path>
              <a:path w="1513205" h="368300">
                <a:moveTo>
                  <a:pt x="1426223" y="163714"/>
                </a:moveTo>
                <a:lnTo>
                  <a:pt x="1352717" y="163714"/>
                </a:lnTo>
                <a:lnTo>
                  <a:pt x="1365079" y="162860"/>
                </a:lnTo>
                <a:lnTo>
                  <a:pt x="1387189" y="159165"/>
                </a:lnTo>
                <a:lnTo>
                  <a:pt x="1398684" y="158322"/>
                </a:lnTo>
                <a:lnTo>
                  <a:pt x="1410658" y="159344"/>
                </a:lnTo>
                <a:lnTo>
                  <a:pt x="1424465" y="162956"/>
                </a:lnTo>
                <a:lnTo>
                  <a:pt x="1426223" y="163714"/>
                </a:lnTo>
                <a:close/>
              </a:path>
              <a:path w="1513205" h="368300">
                <a:moveTo>
                  <a:pt x="1502413" y="368138"/>
                </a:moveTo>
                <a:lnTo>
                  <a:pt x="0" y="368138"/>
                </a:lnTo>
                <a:lnTo>
                  <a:pt x="193353" y="335098"/>
                </a:lnTo>
                <a:lnTo>
                  <a:pt x="241224" y="325946"/>
                </a:lnTo>
                <a:lnTo>
                  <a:pt x="260651" y="318731"/>
                </a:lnTo>
                <a:lnTo>
                  <a:pt x="288008" y="304774"/>
                </a:lnTo>
                <a:lnTo>
                  <a:pt x="331200" y="281806"/>
                </a:lnTo>
                <a:lnTo>
                  <a:pt x="398131" y="247560"/>
                </a:lnTo>
                <a:lnTo>
                  <a:pt x="421297" y="237036"/>
                </a:lnTo>
                <a:lnTo>
                  <a:pt x="440905" y="230246"/>
                </a:lnTo>
                <a:lnTo>
                  <a:pt x="457493" y="226603"/>
                </a:lnTo>
                <a:lnTo>
                  <a:pt x="471597" y="225520"/>
                </a:lnTo>
                <a:lnTo>
                  <a:pt x="491381" y="227921"/>
                </a:lnTo>
                <a:lnTo>
                  <a:pt x="524353" y="238486"/>
                </a:lnTo>
                <a:lnTo>
                  <a:pt x="542772" y="240887"/>
                </a:lnTo>
                <a:lnTo>
                  <a:pt x="1503688" y="240887"/>
                </a:lnTo>
                <a:lnTo>
                  <a:pt x="1512953" y="294984"/>
                </a:lnTo>
                <a:lnTo>
                  <a:pt x="1507686" y="346546"/>
                </a:lnTo>
                <a:lnTo>
                  <a:pt x="1502413" y="368138"/>
                </a:lnTo>
                <a:close/>
              </a:path>
            </a:pathLst>
          </a:custGeom>
          <a:solidFill>
            <a:srgbClr val="6C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5228" y="1870119"/>
            <a:ext cx="3255010" cy="148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75" dirty="0">
                <a:solidFill>
                  <a:srgbClr val="434343"/>
                </a:solidFill>
                <a:latin typeface="Arial Narrow"/>
                <a:cs typeface="Arial Narrow"/>
              </a:rPr>
              <a:t>ВУАЛЯ!</a:t>
            </a:r>
            <a:endParaRPr sz="6000">
              <a:latin typeface="Arial Narrow"/>
              <a:cs typeface="Arial Narrow"/>
            </a:endParaRPr>
          </a:p>
          <a:p>
            <a:pPr marL="12700" marR="5080" algn="ctr">
              <a:lnSpc>
                <a:spcPct val="101000"/>
              </a:lnSpc>
              <a:spcBef>
                <a:spcPts val="1140"/>
              </a:spcBef>
            </a:pPr>
            <a:r>
              <a:rPr sz="1300" b="1" spc="45" dirty="0">
                <a:solidFill>
                  <a:srgbClr val="434343"/>
                </a:solidFill>
                <a:latin typeface="Arial"/>
                <a:cs typeface="Arial"/>
              </a:rPr>
              <a:t>Все необходимые функции</a:t>
            </a:r>
            <a:r>
              <a:rPr sz="1300" b="1" spc="-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300" b="1" spc="75" dirty="0">
                <a:solidFill>
                  <a:srgbClr val="434343"/>
                </a:solidFill>
                <a:latin typeface="Arial"/>
                <a:cs typeface="Arial"/>
              </a:rPr>
              <a:t>успешно  </a:t>
            </a:r>
            <a:r>
              <a:rPr sz="1300" b="1" spc="60" dirty="0">
                <a:solidFill>
                  <a:srgbClr val="434343"/>
                </a:solidFill>
                <a:latin typeface="Arial"/>
                <a:cs typeface="Arial"/>
              </a:rPr>
              <a:t>реализованы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7099" y="2449979"/>
            <a:ext cx="3698875" cy="7772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44450">
              <a:lnSpc>
                <a:spcPts val="1430"/>
              </a:lnSpc>
              <a:spcBef>
                <a:spcPts val="155"/>
              </a:spcBef>
            </a:pPr>
            <a:r>
              <a:rPr sz="1200" spc="10" dirty="0">
                <a:solidFill>
                  <a:srgbClr val="A4C1F4"/>
                </a:solidFill>
                <a:latin typeface="Arial Narrow"/>
                <a:cs typeface="Arial Narrow"/>
              </a:rPr>
              <a:t>“</a:t>
            </a:r>
            <a:r>
              <a:rPr sz="1200" spc="65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195" dirty="0">
                <a:solidFill>
                  <a:srgbClr val="A4C1F4"/>
                </a:solidFill>
                <a:latin typeface="Arial Narrow"/>
                <a:cs typeface="Arial Narrow"/>
              </a:rPr>
              <a:t>Если</a:t>
            </a:r>
            <a:r>
              <a:rPr sz="1200" spc="70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380" dirty="0">
                <a:solidFill>
                  <a:srgbClr val="A4C1F4"/>
                </a:solidFill>
                <a:latin typeface="Arial Narrow"/>
                <a:cs typeface="Arial Narrow"/>
              </a:rPr>
              <a:t>что</a:t>
            </a:r>
            <a:r>
              <a:rPr sz="1200" spc="65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470" dirty="0">
                <a:solidFill>
                  <a:srgbClr val="A4C1F4"/>
                </a:solidFill>
                <a:latin typeface="Arial Narrow"/>
                <a:cs typeface="Arial Narrow"/>
              </a:rPr>
              <a:t>то</a:t>
            </a:r>
            <a:r>
              <a:rPr sz="1200" spc="70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235" dirty="0">
                <a:solidFill>
                  <a:srgbClr val="A4C1F4"/>
                </a:solidFill>
                <a:latin typeface="Arial Narrow"/>
                <a:cs typeface="Arial Narrow"/>
              </a:rPr>
              <a:t>не</a:t>
            </a:r>
            <a:r>
              <a:rPr sz="1200" spc="70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320" dirty="0">
                <a:solidFill>
                  <a:srgbClr val="A4C1F4"/>
                </a:solidFill>
                <a:latin typeface="Arial Narrow"/>
                <a:cs typeface="Arial Narrow"/>
              </a:rPr>
              <a:t>работает,</a:t>
            </a:r>
            <a:r>
              <a:rPr sz="1200" spc="65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250" dirty="0">
                <a:solidFill>
                  <a:srgbClr val="A4C1F4"/>
                </a:solidFill>
                <a:latin typeface="Arial Narrow"/>
                <a:cs typeface="Arial Narrow"/>
              </a:rPr>
              <a:t>нужно</a:t>
            </a:r>
            <a:r>
              <a:rPr sz="1200" spc="70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335" dirty="0">
                <a:solidFill>
                  <a:srgbClr val="A4C1F4"/>
                </a:solidFill>
                <a:latin typeface="Arial Narrow"/>
                <a:cs typeface="Arial Narrow"/>
              </a:rPr>
              <a:t>просто  </a:t>
            </a:r>
            <a:r>
              <a:rPr sz="1200" spc="260" dirty="0">
                <a:solidFill>
                  <a:srgbClr val="A4C1F4"/>
                </a:solidFill>
                <a:latin typeface="Arial Narrow"/>
                <a:cs typeface="Arial Narrow"/>
              </a:rPr>
              <a:t>перезагрузить</a:t>
            </a:r>
            <a:r>
              <a:rPr sz="1200" spc="70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200" spc="10" dirty="0">
                <a:solidFill>
                  <a:srgbClr val="A4C1F4"/>
                </a:solidFill>
                <a:latin typeface="Arial Narrow"/>
                <a:cs typeface="Arial Narrow"/>
              </a:rPr>
              <a:t>”</a:t>
            </a:r>
            <a:endParaRPr sz="1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95" dirty="0">
                <a:solidFill>
                  <a:srgbClr val="A4C1F4"/>
                </a:solidFill>
                <a:latin typeface="Arial Narrow"/>
                <a:cs typeface="Arial Narrow"/>
              </a:rPr>
              <a:t>—Дуэйн</a:t>
            </a:r>
            <a:r>
              <a:rPr sz="1800" b="1" spc="45" dirty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sz="1800" b="1" spc="50" dirty="0">
                <a:solidFill>
                  <a:srgbClr val="A4C1F4"/>
                </a:solidFill>
                <a:latin typeface="Arial Narrow"/>
                <a:cs typeface="Arial Narrow"/>
              </a:rPr>
              <a:t>Джонсон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14" cy="2133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022" y="2329048"/>
            <a:ext cx="3647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211454">
              <a:lnSpc>
                <a:spcPct val="100000"/>
              </a:lnSpc>
              <a:spcBef>
                <a:spcPts val="100"/>
              </a:spcBef>
            </a:pPr>
            <a:r>
              <a:rPr sz="6000" spc="-185" dirty="0" smtClean="0"/>
              <a:t>СПАСИ</a:t>
            </a:r>
            <a:r>
              <a:rPr lang="ru-RU" sz="6000" spc="-185" dirty="0"/>
              <a:t>Б</a:t>
            </a:r>
            <a:r>
              <a:rPr sz="6000" spc="-185" dirty="0" smtClean="0"/>
              <a:t>О </a:t>
            </a:r>
            <a:r>
              <a:rPr lang="ru-RU" sz="6000" spc="-75" dirty="0"/>
              <a:t>!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7011886" y="3704112"/>
            <a:ext cx="14192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GB" sz="1100" spc="-15" dirty="0" smtClean="0">
                <a:solidFill>
                  <a:srgbClr val="A4C1F4"/>
                </a:solidFill>
                <a:latin typeface="Arial Narrow"/>
                <a:cs typeface="Arial Narrow"/>
              </a:rPr>
              <a:t>jaguarwoods@gmail.com</a:t>
            </a:r>
            <a:endParaRPr sz="1100" dirty="0">
              <a:latin typeface="Arial Narrow"/>
              <a:cs typeface="Arial Narrow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100" spc="-60" dirty="0">
                <a:solidFill>
                  <a:srgbClr val="A4C1F4"/>
                </a:solidFill>
                <a:latin typeface="Arial Narrow"/>
                <a:cs typeface="Arial Narrow"/>
              </a:rPr>
              <a:t>+7  </a:t>
            </a:r>
            <a:r>
              <a:rPr sz="1100" spc="5" dirty="0">
                <a:solidFill>
                  <a:srgbClr val="A4C1F4"/>
                </a:solidFill>
                <a:latin typeface="Arial Narrow"/>
                <a:cs typeface="Arial Narrow"/>
              </a:rPr>
              <a:t>(</a:t>
            </a:r>
            <a:r>
              <a:rPr sz="1100" spc="5" dirty="0" smtClean="0">
                <a:solidFill>
                  <a:srgbClr val="A4C1F4"/>
                </a:solidFill>
                <a:latin typeface="Arial Narrow"/>
                <a:cs typeface="Arial Narrow"/>
              </a:rPr>
              <a:t>7</a:t>
            </a:r>
            <a:r>
              <a:rPr lang="en-GB" sz="1100" spc="5" dirty="0" smtClean="0">
                <a:solidFill>
                  <a:srgbClr val="A4C1F4"/>
                </a:solidFill>
                <a:latin typeface="Arial Narrow"/>
                <a:cs typeface="Arial Narrow"/>
              </a:rPr>
              <a:t>08</a:t>
            </a:r>
            <a:r>
              <a:rPr sz="1100" spc="5" dirty="0" smtClean="0">
                <a:solidFill>
                  <a:srgbClr val="A4C1F4"/>
                </a:solidFill>
                <a:latin typeface="Arial Narrow"/>
                <a:cs typeface="Arial Narrow"/>
              </a:rPr>
              <a:t>) </a:t>
            </a:r>
            <a:r>
              <a:rPr lang="en-GB" sz="1100" spc="-5" dirty="0" smtClean="0">
                <a:solidFill>
                  <a:srgbClr val="A4C1F4"/>
                </a:solidFill>
                <a:latin typeface="Arial Narrow"/>
                <a:cs typeface="Arial Narrow"/>
              </a:rPr>
              <a:t>753</a:t>
            </a:r>
            <a:r>
              <a:rPr sz="1100" spc="-60" dirty="0" smtClean="0">
                <a:solidFill>
                  <a:srgbClr val="A4C1F4"/>
                </a:solidFill>
                <a:latin typeface="Arial Narrow"/>
                <a:cs typeface="Arial Narrow"/>
              </a:rPr>
              <a:t> </a:t>
            </a:r>
            <a:r>
              <a:rPr lang="en-GB" sz="1100" spc="25" dirty="0" smtClean="0">
                <a:solidFill>
                  <a:srgbClr val="A4C1F4"/>
                </a:solidFill>
                <a:latin typeface="Arial Narrow"/>
                <a:cs typeface="Arial Narrow"/>
              </a:rPr>
              <a:t>1524</a:t>
            </a:r>
            <a:endParaRPr sz="1100" dirty="0">
              <a:latin typeface="Arial Narrow"/>
              <a:cs typeface="Arial Narrow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lang="ru-RU" sz="1100" spc="-5" dirty="0" smtClean="0">
                <a:solidFill>
                  <a:srgbClr val="A4C1F4"/>
                </a:solidFill>
                <a:latin typeface="Arial Narrow"/>
                <a:cs typeface="Arial Narrow"/>
              </a:rPr>
              <a:t>Здесь могла быть ваша реклама</a:t>
            </a:r>
            <a:endParaRPr sz="1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460" y="960902"/>
            <a:ext cx="4399807" cy="367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4C1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110</Words>
  <Application>Microsoft Office PowerPoint</Application>
  <PresentationFormat>Экран (16:9)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Times New Roman</vt:lpstr>
      <vt:lpstr>Office Theme</vt:lpstr>
      <vt:lpstr>Чек Лист в AmoCrm</vt:lpstr>
      <vt:lpstr>Презентация PowerPoint</vt:lpstr>
      <vt:lpstr>7  4</vt:lpstr>
      <vt:lpstr>Что мне потребовалось?</vt:lpstr>
      <vt:lpstr>Прекрасно! Оно работает</vt:lpstr>
      <vt:lpstr>Презентация PowerPoint</vt:lpstr>
      <vt:lpstr>Презентация PowerPoint</vt:lpstr>
      <vt:lpstr>СПАСИБО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Чек Лист в AmoCrm</dc:title>
  <cp:lastModifiedBy>Windows User</cp:lastModifiedBy>
  <cp:revision>9</cp:revision>
  <dcterms:created xsi:type="dcterms:W3CDTF">2020-06-05T18:38:22Z</dcterms:created>
  <dcterms:modified xsi:type="dcterms:W3CDTF">2020-06-06T06:53:17Z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