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-Project-Tableau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C1B232-3307-465D-8E6C-31253EA2F9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Final-Project-Tableau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DCC13B-9B38-459A-BFC1-2469A66DA4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6/12/2023 1:42:15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kes per State" id="2" name="slide2">
            <a:extLst>
              <a:ext uri="{FF2B5EF4-FFF2-40B4-BE49-F238E27FC236}">
                <a16:creationId xmlns:a16="http://schemas.microsoft.com/office/drawing/2014/main" id="{8F390ACD-2F50-4551-BF95-972FD11BB7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278"/>
            <a:ext cx="12192000" cy="60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iod with highest Strike" id="3" name="slide3">
            <a:extLst>
              <a:ext uri="{FF2B5EF4-FFF2-40B4-BE49-F238E27FC236}">
                <a16:creationId xmlns:a16="http://schemas.microsoft.com/office/drawing/2014/main" id="{281BB966-1EB4-4177-94AA-E69CF5271D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2" y="0"/>
            <a:ext cx="11738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to number of strike" id="4" name="slide4">
            <a:extLst>
              <a:ext uri="{FF2B5EF4-FFF2-40B4-BE49-F238E27FC236}">
                <a16:creationId xmlns:a16="http://schemas.microsoft.com/office/drawing/2014/main" id="{FD97C6C3-2DC0-4484-B67F-A9F787D6CD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490"/>
            <a:ext cx="12192000" cy="59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 to flight per category" id="5" name="slide5">
            <a:extLst>
              <a:ext uri="{FF2B5EF4-FFF2-40B4-BE49-F238E27FC236}">
                <a16:creationId xmlns:a16="http://schemas.microsoft.com/office/drawing/2014/main" id="{DAED5DAB-2059-4850-A9BB-3BA63CA02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278"/>
            <a:ext cx="12192000" cy="60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zing the Measures" id="6" name="slide6">
            <a:extLst>
              <a:ext uri="{FF2B5EF4-FFF2-40B4-BE49-F238E27FC236}">
                <a16:creationId xmlns:a16="http://schemas.microsoft.com/office/drawing/2014/main" id="{1EA2E53A-5BFA-4211-8511-1AE22DC57E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5423"/>
            <a:ext cx="12192000" cy="11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" id="7" name="slide7">
            <a:extLst>
              <a:ext uri="{FF2B5EF4-FFF2-40B4-BE49-F238E27FC236}">
                <a16:creationId xmlns:a16="http://schemas.microsoft.com/office/drawing/2014/main" id="{ABABE836-D511-47A9-A03D-9F1D648F46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533"/>
            <a:ext cx="12192000" cy="60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ke over time (2)" id="8" name="slide8">
            <a:extLst>
              <a:ext uri="{FF2B5EF4-FFF2-40B4-BE49-F238E27FC236}">
                <a16:creationId xmlns:a16="http://schemas.microsoft.com/office/drawing/2014/main" id="{B8176E85-CDB5-44DB-8D8D-F99ADC47D3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278"/>
            <a:ext cx="12192000" cy="60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2023-06-12T13:42:16Z</dcterms:created>
  <dcterms:modified xsi:type="dcterms:W3CDTF">2023-06-12T13:42:16Z</dcterms:modified>
</cp:coreProperties>
</file>