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6210-DBC0-3B70-384C-21ADA6262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19F2-5ECC-0D0B-613E-775311564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C46A-035D-7C5D-55B2-676F1854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6872-D6FD-957E-C083-594BA22C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174E-D765-9856-6CB0-31819094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038-9178-CF12-4D32-6E6802F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4B95F-1693-B6AB-FB60-3A3519B7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627E-06C6-76E8-50F8-D9E738E9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8ABF-9DEB-47FA-E7B5-21A59478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6EAF-5960-400C-152C-2FACF8F6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38B4-4FDD-7117-5A66-95822A11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07599-7B0F-DA85-E8B0-BD56DAFF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D508-4EFA-0006-DB95-E4897A6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7461-E20E-5299-841E-00F96E7B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428E-30CF-8466-9BE4-6DAE4B0F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69A3-3C13-26F0-2944-A8E3491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F04E-74E1-5121-06FA-7D473E46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BB01-D885-455E-C434-64BF1561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9625-89ED-A60E-3484-6A5BD1E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55E1-C85E-6258-8521-7A33B27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BA03-A7FB-8AE8-0EAB-49C93DE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3D02-4D97-07EF-2023-33AAF075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A0E2-2C6F-B41A-6FB2-3D29C859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E26A-6217-6B81-A5CA-D684EE94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1C01-6656-BD4A-338D-6247BB16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6D18-97E2-BCAF-C888-3A1AF8F5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429F-9468-39E2-69CF-C8AE9FF47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1441-64DA-9745-DC6B-C16CD683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BD0C0-B4F2-CFCF-3761-961E3C6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8D5B-93B5-23A7-EA80-60488D54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92C4-216C-0CF1-CD05-F8B7B47E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807-6F77-9817-0073-93843839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47BCA-4411-BE8E-4A87-5F119AB8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02A5-83D4-020F-C9BF-934643D2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B3185-1A53-4E6C-F4B8-44EFB679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015F1-6238-08F0-4C17-537B28FD5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AD70D-8396-8074-D719-237D6655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25EBB-6590-A184-75D5-10E8C4F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EA57-B4A1-B90C-1D34-F30B1316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1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D826-CE03-0D59-A32E-A1803491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BDA1D-C21E-9F52-7394-C4D9C3C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DC01E-C28A-9059-1988-859B65B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2BC87-BC00-AD03-2442-DFEB934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4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0236B-5B03-75E2-9EAD-F77B64C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2335E-2CD0-3758-E611-4401103A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A62D5-5261-30DB-0B5B-C88207BB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B0A4-EF5F-E1F8-4EFF-F3D50D7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A7F3-486B-0D4D-EF84-F9FA214E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43A0-9B14-16AD-CF10-FCEC1AF5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0663-B851-3B98-C049-C81A1D14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0E74-E578-CD84-1926-F21721C8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58BC-584A-3E4C-8142-89E07DE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6094-7C0D-3645-B39A-0AAF7126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32A35-A4EB-5B50-FDE5-910AE7A1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CB77-9B23-F8CD-63E2-D59162B2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E72E-CF68-F37A-3FA6-F333A99D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20B12-8DFF-BD2E-4081-DC489EB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4EC3-48FC-7B6B-90E7-716C80EF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9A054-7170-072F-1CE3-8ACEEDB3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7C3D-4DE8-5A05-8985-39DB9ADB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8BF2-F26C-5F73-918B-7488EC2D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7EE1-5760-4406-9654-BD3AB29FE5DE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13A5-198D-08E2-F2FD-57D809C58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8CB4-A08B-B727-911B-95DD57C81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532B-DF12-4A84-82C4-09D97F8FC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579-67D8-5B42-F345-BA9DBBF17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227"/>
            <a:ext cx="9144000" cy="6711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 IN EXCEL SHEET GIVEN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6C7B-44ED-96B9-CF11-556D80297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F48252-C485-BCE4-4D88-1E60088D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991"/>
            <a:ext cx="12192000" cy="52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0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25F9E-8900-663C-B8C0-7024C8B7B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827786"/>
            <a:ext cx="10309563" cy="538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8B727-A177-6730-AC9E-BA1D06B3146D}"/>
              </a:ext>
            </a:extLst>
          </p:cNvPr>
          <p:cNvSpPr txBox="1"/>
          <p:nvPr/>
        </p:nvSpPr>
        <p:spPr>
          <a:xfrm flipH="1">
            <a:off x="4613944" y="334150"/>
            <a:ext cx="338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YEARLY PROFIT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0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4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2079A-C5B7-48A1-D43F-2EFBE072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405" y="643467"/>
            <a:ext cx="95231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7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FD42-B260-E608-5216-631143D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BOTTOM 3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24B3D-6EC4-8F54-CDEF-52D22AFF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168" y="753282"/>
            <a:ext cx="8595832" cy="52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D7AD-59EE-FC75-3C01-BB20AA06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778" y="813732"/>
            <a:ext cx="10515600" cy="876956"/>
          </a:xfrm>
        </p:spPr>
        <p:txBody>
          <a:bodyPr/>
          <a:lstStyle/>
          <a:p>
            <a:r>
              <a:rPr lang="en-IN" sz="1800" b="0" i="0" u="none" strike="noStrike" baseline="0" dirty="0">
                <a:latin typeface="Montserrat-Regular"/>
              </a:rPr>
              <a:t>Segment wise Product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52E65-D3A3-EB45-BAAE-9A486B0D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208" y="1561291"/>
            <a:ext cx="7005210" cy="5025644"/>
          </a:xfrm>
        </p:spPr>
      </p:pic>
    </p:spTree>
    <p:extLst>
      <p:ext uri="{BB962C8B-B14F-4D97-AF65-F5344CB8AC3E}">
        <p14:creationId xmlns:p14="http://schemas.microsoft.com/office/powerpoint/2010/main" val="64726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A625F-0391-A474-DDD3-67B82EB2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064" y="558800"/>
            <a:ext cx="9471871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02106-E5C5-C6EA-DF6B-98A4A7C41770}"/>
              </a:ext>
            </a:extLst>
          </p:cNvPr>
          <p:cNvSpPr txBox="1"/>
          <p:nvPr/>
        </p:nvSpPr>
        <p:spPr>
          <a:xfrm>
            <a:off x="4269996" y="134582"/>
            <a:ext cx="55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Profit and sales by </a:t>
            </a:r>
            <a:r>
              <a:rPr lang="en-US" sz="1800" b="0" i="0" u="none" strike="noStrike" baseline="0" dirty="0" err="1">
                <a:latin typeface="Montserrat-Regular"/>
              </a:rPr>
              <a:t>Qtr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2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05AC3-FD64-D7EE-3C39-811FADCAE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348" y="457200"/>
            <a:ext cx="10473303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4C8570-5467-B936-1238-B25DE87FFFAC}"/>
              </a:ext>
            </a:extLst>
          </p:cNvPr>
          <p:cNvSpPr txBox="1"/>
          <p:nvPr/>
        </p:nvSpPr>
        <p:spPr>
          <a:xfrm>
            <a:off x="4533112" y="87654"/>
            <a:ext cx="4387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Montserrat-Regular"/>
              </a:rPr>
              <a:t>No. of units sold year over year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887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F73EB-F5BB-DDAA-EC7E-3790A995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D1E9A-6D03-1310-A5B5-989D7C1055A5}"/>
              </a:ext>
            </a:extLst>
          </p:cNvPr>
          <p:cNvSpPr txBox="1"/>
          <p:nvPr/>
        </p:nvSpPr>
        <p:spPr>
          <a:xfrm>
            <a:off x="4264404" y="663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Montserrat-Regular"/>
              </a:rPr>
              <a:t>Product wise discount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0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24311059-F41B-0C74-7292-2E1C3A940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2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0626F-E2DE-0285-C210-29C8519D0CD1}"/>
              </a:ext>
            </a:extLst>
          </p:cNvPr>
          <p:cNvSpPr txBox="1"/>
          <p:nvPr/>
        </p:nvSpPr>
        <p:spPr>
          <a:xfrm>
            <a:off x="1818641" y="43934"/>
            <a:ext cx="635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Segment wise product wise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5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80291-D919-C08A-45D5-D2978588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50E80-C239-58FF-8AA5-C7637700E8D0}"/>
              </a:ext>
            </a:extLst>
          </p:cNvPr>
          <p:cNvSpPr txBox="1"/>
          <p:nvPr/>
        </p:nvSpPr>
        <p:spPr>
          <a:xfrm>
            <a:off x="4521203" y="136700"/>
            <a:ext cx="36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960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A2D9-1D76-310D-28A6-2E4BE225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1560" cy="10166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CREATED DASHBOARD IN MS EXCEL AND DRAWN FEW INSIGHTS FROM IT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EE6699-EC5F-D64A-74D8-BC37B6065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72" y="1463040"/>
            <a:ext cx="9941560" cy="5496148"/>
          </a:xfrm>
        </p:spPr>
      </p:pic>
    </p:spTree>
    <p:extLst>
      <p:ext uri="{BB962C8B-B14F-4D97-AF65-F5344CB8AC3E}">
        <p14:creationId xmlns:p14="http://schemas.microsoft.com/office/powerpoint/2010/main" val="40822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C9DC-EBC8-3882-08A4-27113E7B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4165" cy="1176720"/>
          </a:xfrm>
        </p:spPr>
        <p:txBody>
          <a:bodyPr>
            <a:normAutofit fontScale="90000"/>
          </a:bodyPr>
          <a:lstStyle/>
          <a:p>
            <a:r>
              <a:rPr lang="en-US" dirty="0"/>
              <a:t>EXPORTED THE DATA IN SQL FROM MS EXCEL FILE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71B1F1-B35A-E1A5-2B55-29DB6E331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5" y="1541845"/>
            <a:ext cx="9264560" cy="5204078"/>
          </a:xfrm>
        </p:spPr>
      </p:pic>
    </p:spTree>
    <p:extLst>
      <p:ext uri="{BB962C8B-B14F-4D97-AF65-F5344CB8AC3E}">
        <p14:creationId xmlns:p14="http://schemas.microsoft.com/office/powerpoint/2010/main" val="1300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1D37-A450-D280-8990-99D8AE84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39"/>
            <a:ext cx="10515600" cy="1109841"/>
          </a:xfrm>
        </p:spPr>
        <p:txBody>
          <a:bodyPr>
            <a:normAutofit fontScale="90000"/>
          </a:bodyPr>
          <a:lstStyle/>
          <a:p>
            <a:r>
              <a:rPr lang="en-US" dirty="0"/>
              <a:t> DATA IMPORTED FROM SQL AND RUNING QUERY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39C1C0-47AF-BA5F-6768-7A2B1C2E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7418"/>
            <a:ext cx="10622280" cy="5359144"/>
          </a:xfrm>
        </p:spPr>
      </p:pic>
    </p:spTree>
    <p:extLst>
      <p:ext uri="{BB962C8B-B14F-4D97-AF65-F5344CB8AC3E}">
        <p14:creationId xmlns:p14="http://schemas.microsoft.com/office/powerpoint/2010/main" val="32803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579-67D8-5B42-F345-BA9DBBF17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244" y="350911"/>
            <a:ext cx="8872756" cy="756435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Performed Data cleaning and other possible operations on data</a:t>
            </a:r>
            <a:br>
              <a:rPr lang="en-US" sz="1800" b="0" i="0" u="none" strike="noStrike" baseline="0" dirty="0">
                <a:latin typeface="Montserrat-Regular"/>
              </a:rPr>
            </a:br>
            <a:r>
              <a:rPr lang="en-US" sz="1800" b="0" i="0" u="none" strike="noStrike" baseline="0" dirty="0">
                <a:latin typeface="Montserrat-Regular"/>
              </a:rPr>
              <a:t>using query editor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6C7B-44ED-96B9-CF11-556D80297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F48252-C485-BCE4-4D88-1E60088D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991"/>
            <a:ext cx="12192000" cy="52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79BB1-4019-F1FF-3E1E-0DE58002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BY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22E22-C6A1-AEF9-5C87-D9485FB3C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D3AB4-BCBB-544D-49D7-320CA7C2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 WISE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B3744-CAB8-6718-6267-D9DE31B4E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52957"/>
            <a:ext cx="6780700" cy="39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132B6-2E87-AA32-A445-228E89B9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46527-7A02-F485-598F-23E0A57B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07157"/>
            <a:ext cx="6780700" cy="44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4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4FA08-F8B6-C779-9C8E-2041FEB6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34" y="457200"/>
            <a:ext cx="982413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6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87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Montserrat-Regular</vt:lpstr>
      <vt:lpstr>Office Theme</vt:lpstr>
      <vt:lpstr>DATA CLEANING IN EXCEL SHEET GIVEN </vt:lpstr>
      <vt:lpstr>CREATED DASHBOARD IN MS EXCEL AND DRAWN FEW INSIGHTS FROM IT</vt:lpstr>
      <vt:lpstr>EXPORTED THE DATA IN SQL FROM MS EXCEL FILE</vt:lpstr>
      <vt:lpstr> DATA IMPORTED FROM SQL AND RUNING QUERY</vt:lpstr>
      <vt:lpstr>Performed Data cleaning and other possible operations on data using query editor</vt:lpstr>
      <vt:lpstr>PRODUCT BY SALES</vt:lpstr>
      <vt:lpstr>SEGMENT WISE PROFIT</vt:lpstr>
      <vt:lpstr>SALES BY YEAR</vt:lpstr>
      <vt:lpstr>PowerPoint Presentation</vt:lpstr>
      <vt:lpstr>PowerPoint Presentation</vt:lpstr>
      <vt:lpstr>PowerPoint Presentation</vt:lpstr>
      <vt:lpstr>BOTTOM 3 PRODUCT</vt:lpstr>
      <vt:lpstr>Segment wise Product Sales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IN EXCEL SHEET GIVEN </dc:title>
  <dc:creator>Mishra, Koshika</dc:creator>
  <cp:lastModifiedBy>Mishra, Koshika</cp:lastModifiedBy>
  <cp:revision>1</cp:revision>
  <dcterms:created xsi:type="dcterms:W3CDTF">2023-06-09T13:28:06Z</dcterms:created>
  <dcterms:modified xsi:type="dcterms:W3CDTF">2023-06-09T14:19:05Z</dcterms:modified>
</cp:coreProperties>
</file>