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ALVARO GONZÁLEZ YANEZ" initials="JAGY" lastIdx="1" clrIdx="0">
    <p:extLst>
      <p:ext uri="{19B8F6BF-5375-455C-9EA6-DF929625EA0E}">
        <p15:presenceInfo xmlns:p15="http://schemas.microsoft.com/office/powerpoint/2012/main" userId="JOHN ALVARO GONZÁLEZ YAN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f70016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f70016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f700167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f700167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f700167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f700167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B12D7E-A970-4573-A627-874D946806DF}"/>
              </a:ext>
            </a:extLst>
          </p:cNvPr>
          <p:cNvSpPr txBox="1"/>
          <p:nvPr/>
        </p:nvSpPr>
        <p:spPr>
          <a:xfrm>
            <a:off x="361507" y="499730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/>
              <a:t>Diseño Conceptual</a:t>
            </a:r>
          </a:p>
          <a:p>
            <a:endParaRPr lang="es-CO" dirty="0"/>
          </a:p>
          <a:p>
            <a:r>
              <a:rPr lang="es-CO" b="1" dirty="0"/>
              <a:t>Nombre Aplicación</a:t>
            </a:r>
            <a:r>
              <a:rPr lang="es-CO" dirty="0"/>
              <a:t>: </a:t>
            </a:r>
            <a:r>
              <a:rPr lang="es-CO" dirty="0" err="1"/>
              <a:t>PresMAr</a:t>
            </a:r>
            <a:endParaRPr lang="es-CO" dirty="0"/>
          </a:p>
          <a:p>
            <a:endParaRPr lang="es-CO" dirty="0"/>
          </a:p>
          <a:p>
            <a:r>
              <a:rPr lang="es-CO" b="1" dirty="0"/>
              <a:t>Descripción: </a:t>
            </a:r>
            <a:r>
              <a:rPr lang="es-CO" dirty="0"/>
              <a:t>Esta aplicación web Les permitirá a sus clientes pedir préstamos bancarios. Los prestamos se darán de acuerdo con la información suministrada por los usuarios.</a:t>
            </a:r>
          </a:p>
          <a:p>
            <a:endParaRPr lang="es-CO" b="1" dirty="0"/>
          </a:p>
          <a:p>
            <a:r>
              <a:rPr lang="es-CO" b="1" dirty="0"/>
              <a:t>Tareas de la Aplicación: 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Inscribir Usuarios.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Evaluar si es posible dar el préstamo.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Diligenciar el plan de pago</a:t>
            </a:r>
            <a:r>
              <a:rPr lang="es-CO" b="1" dirty="0"/>
              <a:t>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312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703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601100" y="0"/>
            <a:ext cx="1542900" cy="5703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Baskerville Old Face" panose="02020602080505020303" pitchFamily="18" charset="0"/>
              </a:rPr>
              <a:t>Registrarse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058200" y="0"/>
            <a:ext cx="1542900" cy="5703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Baskerville Old Face" panose="02020602080505020303" pitchFamily="18" charset="0"/>
              </a:rPr>
              <a:t>Ingresar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5150" y="1145800"/>
            <a:ext cx="8278500" cy="267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 err="1"/>
              <a:t>BancaTDP</a:t>
            </a:r>
            <a:endParaRPr lang="es-CO"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err="1"/>
              <a:t>Benvenido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710450" y="1100700"/>
            <a:ext cx="3723000" cy="35667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3145350" y="1151150"/>
            <a:ext cx="2853300" cy="62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Baskerville Old Face" panose="02020602080505020303" pitchFamily="18" charset="0"/>
              </a:rPr>
              <a:t>Usuario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145300" y="2259450"/>
            <a:ext cx="2853300" cy="62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Baskerville Old Face" panose="02020602080505020303" pitchFamily="18" charset="0"/>
              </a:rPr>
              <a:t>Contraseña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893350" y="3169255"/>
            <a:ext cx="1357200" cy="62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Baskerville Old Face" panose="02020602080505020303" pitchFamily="18" charset="0"/>
              </a:rPr>
              <a:t>Entrar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14AE45-A063-4854-A0E7-145DC7916B77}"/>
              </a:ext>
            </a:extLst>
          </p:cNvPr>
          <p:cNvSpPr txBox="1"/>
          <p:nvPr/>
        </p:nvSpPr>
        <p:spPr>
          <a:xfrm>
            <a:off x="223282" y="159488"/>
            <a:ext cx="148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latin typeface="Baskerville Old Face" panose="02020602080505020303" pitchFamily="18" charset="0"/>
              </a:rPr>
              <a:t>Ingrsar</a:t>
            </a:r>
            <a:endParaRPr lang="es-CO" b="1" dirty="0">
              <a:latin typeface="Baskerville Old Face" panose="02020602080505020303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AD6869-EF33-460B-8B98-47DD46E96481}"/>
              </a:ext>
            </a:extLst>
          </p:cNvPr>
          <p:cNvSpPr txBox="1"/>
          <p:nvPr/>
        </p:nvSpPr>
        <p:spPr>
          <a:xfrm>
            <a:off x="967561" y="195418"/>
            <a:ext cx="4146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 tocar Ingresar la pagina mostrara un cuadro para </a:t>
            </a:r>
            <a:r>
              <a:rPr lang="es-CO" dirty="0" err="1"/>
              <a:t>loguear</a:t>
            </a:r>
            <a:r>
              <a:rPr lang="es-CO" dirty="0"/>
              <a:t> ya sea un usuario o un administrador.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44000" cy="57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Administrador</a:t>
            </a:r>
            <a:endParaRPr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0419823-9EA4-4A60-96A2-58A0FECE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27591"/>
              </p:ext>
            </p:extLst>
          </p:nvPr>
        </p:nvGraphicFramePr>
        <p:xfrm>
          <a:off x="175437" y="951908"/>
          <a:ext cx="70015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453">
                  <a:extLst>
                    <a:ext uri="{9D8B030D-6E8A-4147-A177-3AD203B41FA5}">
                      <a16:colId xmlns:a16="http://schemas.microsoft.com/office/drawing/2014/main" val="435014220"/>
                    </a:ext>
                  </a:extLst>
                </a:gridCol>
                <a:gridCol w="648672">
                  <a:extLst>
                    <a:ext uri="{9D8B030D-6E8A-4147-A177-3AD203B41FA5}">
                      <a16:colId xmlns:a16="http://schemas.microsoft.com/office/drawing/2014/main" val="3702795957"/>
                    </a:ext>
                  </a:extLst>
                </a:gridCol>
                <a:gridCol w="1019342">
                  <a:extLst>
                    <a:ext uri="{9D8B030D-6E8A-4147-A177-3AD203B41FA5}">
                      <a16:colId xmlns:a16="http://schemas.microsoft.com/office/drawing/2014/main" val="1857733626"/>
                    </a:ext>
                  </a:extLst>
                </a:gridCol>
                <a:gridCol w="1317937">
                  <a:extLst>
                    <a:ext uri="{9D8B030D-6E8A-4147-A177-3AD203B41FA5}">
                      <a16:colId xmlns:a16="http://schemas.microsoft.com/office/drawing/2014/main" val="4255304100"/>
                    </a:ext>
                  </a:extLst>
                </a:gridCol>
                <a:gridCol w="1060526">
                  <a:extLst>
                    <a:ext uri="{9D8B030D-6E8A-4147-A177-3AD203B41FA5}">
                      <a16:colId xmlns:a16="http://schemas.microsoft.com/office/drawing/2014/main" val="2564629292"/>
                    </a:ext>
                  </a:extLst>
                </a:gridCol>
                <a:gridCol w="772229">
                  <a:extLst>
                    <a:ext uri="{9D8B030D-6E8A-4147-A177-3AD203B41FA5}">
                      <a16:colId xmlns:a16="http://schemas.microsoft.com/office/drawing/2014/main" val="1180894641"/>
                    </a:ext>
                  </a:extLst>
                </a:gridCol>
                <a:gridCol w="1194381">
                  <a:extLst>
                    <a:ext uri="{9D8B030D-6E8A-4147-A177-3AD203B41FA5}">
                      <a16:colId xmlns:a16="http://schemas.microsoft.com/office/drawing/2014/main" val="320507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1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Ocupación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Crédito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8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36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4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2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4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86407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3CE2CA8-E585-49A5-A207-24B2934EB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75774"/>
              </p:ext>
            </p:extLst>
          </p:nvPr>
        </p:nvGraphicFramePr>
        <p:xfrm>
          <a:off x="8367823" y="951908"/>
          <a:ext cx="6592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19">
                  <a:extLst>
                    <a:ext uri="{9D8B030D-6E8A-4147-A177-3AD203B41FA5}">
                      <a16:colId xmlns:a16="http://schemas.microsoft.com/office/drawing/2014/main" val="375362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Adm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3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7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2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5917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26B3D539-B669-4146-88B2-C677E02C62A0}"/>
              </a:ext>
            </a:extLst>
          </p:cNvPr>
          <p:cNvSpPr/>
          <p:nvPr/>
        </p:nvSpPr>
        <p:spPr>
          <a:xfrm>
            <a:off x="8463516" y="1403497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723F473-6ED0-40E0-8390-969D3D41D401}"/>
              </a:ext>
            </a:extLst>
          </p:cNvPr>
          <p:cNvSpPr/>
          <p:nvPr/>
        </p:nvSpPr>
        <p:spPr>
          <a:xfrm>
            <a:off x="8734647" y="1403497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4E5E0B2-C5B0-4912-B739-16AE07E96A0C}"/>
              </a:ext>
            </a:extLst>
          </p:cNvPr>
          <p:cNvSpPr/>
          <p:nvPr/>
        </p:nvSpPr>
        <p:spPr>
          <a:xfrm>
            <a:off x="8463516" y="1785105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95C4878-EE2C-4677-AABE-D4D9FD91273E}"/>
              </a:ext>
            </a:extLst>
          </p:cNvPr>
          <p:cNvSpPr/>
          <p:nvPr/>
        </p:nvSpPr>
        <p:spPr>
          <a:xfrm>
            <a:off x="8745279" y="1785105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A646B9C-A3CD-4396-A11D-B1406DF6C997}"/>
              </a:ext>
            </a:extLst>
          </p:cNvPr>
          <p:cNvSpPr/>
          <p:nvPr/>
        </p:nvSpPr>
        <p:spPr>
          <a:xfrm>
            <a:off x="8463516" y="2113549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F95E886-A695-4ED6-9984-EE175AE23741}"/>
              </a:ext>
            </a:extLst>
          </p:cNvPr>
          <p:cNvSpPr/>
          <p:nvPr/>
        </p:nvSpPr>
        <p:spPr>
          <a:xfrm>
            <a:off x="8745279" y="2113549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B5597AD-BCD3-4D66-BCD1-D5CCA38E3633}"/>
              </a:ext>
            </a:extLst>
          </p:cNvPr>
          <p:cNvSpPr/>
          <p:nvPr/>
        </p:nvSpPr>
        <p:spPr>
          <a:xfrm>
            <a:off x="8463516" y="2495157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4E1F57B-7977-4BDB-9795-9BC58B0A4DEE}"/>
              </a:ext>
            </a:extLst>
          </p:cNvPr>
          <p:cNvSpPr/>
          <p:nvPr/>
        </p:nvSpPr>
        <p:spPr>
          <a:xfrm>
            <a:off x="8745279" y="2495157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3742A0-102E-4EFF-8C46-C9067FA8D3D2}"/>
              </a:ext>
            </a:extLst>
          </p:cNvPr>
          <p:cNvSpPr/>
          <p:nvPr/>
        </p:nvSpPr>
        <p:spPr>
          <a:xfrm>
            <a:off x="8463516" y="2876765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2094A4A-3AE0-42C8-B5D4-0C5247A98FAE}"/>
              </a:ext>
            </a:extLst>
          </p:cNvPr>
          <p:cNvSpPr/>
          <p:nvPr/>
        </p:nvSpPr>
        <p:spPr>
          <a:xfrm>
            <a:off x="8745279" y="2876764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F2534AC-AE41-41B4-B24E-334CD7544940}"/>
              </a:ext>
            </a:extLst>
          </p:cNvPr>
          <p:cNvSpPr/>
          <p:nvPr/>
        </p:nvSpPr>
        <p:spPr>
          <a:xfrm>
            <a:off x="8463516" y="3241842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66ED88E-863D-4EAC-801D-5D5C178BFEFE}"/>
              </a:ext>
            </a:extLst>
          </p:cNvPr>
          <p:cNvSpPr/>
          <p:nvPr/>
        </p:nvSpPr>
        <p:spPr>
          <a:xfrm>
            <a:off x="8745279" y="3241841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EAA751D-44FA-4C48-8B8F-229A2D92BBC4}"/>
              </a:ext>
            </a:extLst>
          </p:cNvPr>
          <p:cNvSpPr/>
          <p:nvPr/>
        </p:nvSpPr>
        <p:spPr>
          <a:xfrm>
            <a:off x="8444910" y="3623450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377464-538E-4D12-853B-E130F1636285}"/>
              </a:ext>
            </a:extLst>
          </p:cNvPr>
          <p:cNvSpPr/>
          <p:nvPr/>
        </p:nvSpPr>
        <p:spPr>
          <a:xfrm>
            <a:off x="8734647" y="3618919"/>
            <a:ext cx="233916" cy="2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528065F-ADD9-4EB4-81D0-52AEF676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21886"/>
              </p:ext>
            </p:extLst>
          </p:nvPr>
        </p:nvGraphicFramePr>
        <p:xfrm>
          <a:off x="7148622" y="951908"/>
          <a:ext cx="11607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22">
                  <a:extLst>
                    <a:ext uri="{9D8B030D-6E8A-4147-A177-3AD203B41FA5}">
                      <a16:colId xmlns:a16="http://schemas.microsoft.com/office/drawing/2014/main" val="219626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900" dirty="0"/>
                        <a:t>Cuenta Bancaria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8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5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0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15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499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653275" y="313050"/>
            <a:ext cx="5915100" cy="460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928863" y="648975"/>
            <a:ext cx="1598112" cy="267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Nombre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Identificación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Edad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Estado Civil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Ocupación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Usuario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Contraseña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Préstamo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Cuenta Bancaria</a:t>
            </a:r>
            <a:endParaRPr dirty="0"/>
          </a:p>
        </p:txBody>
      </p:sp>
      <p:sp>
        <p:nvSpPr>
          <p:cNvPr id="73" name="Google Shape;73;p15"/>
          <p:cNvSpPr/>
          <p:nvPr/>
        </p:nvSpPr>
        <p:spPr>
          <a:xfrm>
            <a:off x="3526975" y="753900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526975" y="1074471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526975" y="1395043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5"/>
          <p:cNvSpPr/>
          <p:nvPr/>
        </p:nvSpPr>
        <p:spPr>
          <a:xfrm>
            <a:off x="3526975" y="1729363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526975" y="2055022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526975" y="2369521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526975" y="2684020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5"/>
          <p:cNvSpPr/>
          <p:nvPr/>
        </p:nvSpPr>
        <p:spPr>
          <a:xfrm>
            <a:off x="2375850" y="4271212"/>
            <a:ext cx="1956456" cy="35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Registrar y Actualizar</a:t>
            </a:r>
            <a:endParaRPr dirty="0"/>
          </a:p>
        </p:txBody>
      </p:sp>
      <p:sp>
        <p:nvSpPr>
          <p:cNvPr id="84" name="Google Shape;84;p15"/>
          <p:cNvSpPr/>
          <p:nvPr/>
        </p:nvSpPr>
        <p:spPr>
          <a:xfrm>
            <a:off x="4572000" y="4271212"/>
            <a:ext cx="907881" cy="35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Borrar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F1B123-CB57-49DF-9CA4-96325F889C49}"/>
              </a:ext>
            </a:extLst>
          </p:cNvPr>
          <p:cNvSpPr txBox="1"/>
          <p:nvPr/>
        </p:nvSpPr>
        <p:spPr>
          <a:xfrm>
            <a:off x="180754" y="2858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Usuario</a:t>
            </a:r>
          </a:p>
        </p:txBody>
      </p:sp>
      <p:sp>
        <p:nvSpPr>
          <p:cNvPr id="18" name="Google Shape;79;p15">
            <a:extLst>
              <a:ext uri="{FF2B5EF4-FFF2-40B4-BE49-F238E27FC236}">
                <a16:creationId xmlns:a16="http://schemas.microsoft.com/office/drawing/2014/main" id="{EEE94E9B-377D-48F7-8EC8-AF8743FE1706}"/>
              </a:ext>
            </a:extLst>
          </p:cNvPr>
          <p:cNvSpPr/>
          <p:nvPr/>
        </p:nvSpPr>
        <p:spPr>
          <a:xfrm>
            <a:off x="3526975" y="3022193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5680A7-DAE9-44F5-97F7-48A2444C4BE0}"/>
              </a:ext>
            </a:extLst>
          </p:cNvPr>
          <p:cNvSpPr/>
          <p:nvPr/>
        </p:nvSpPr>
        <p:spPr>
          <a:xfrm>
            <a:off x="2273619" y="3722751"/>
            <a:ext cx="5025256" cy="3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Estado del Préstamo</a:t>
            </a:r>
          </a:p>
        </p:txBody>
      </p:sp>
      <p:sp>
        <p:nvSpPr>
          <p:cNvPr id="20" name="Google Shape;79;p15">
            <a:extLst>
              <a:ext uri="{FF2B5EF4-FFF2-40B4-BE49-F238E27FC236}">
                <a16:creationId xmlns:a16="http://schemas.microsoft.com/office/drawing/2014/main" id="{68D90D0F-9B13-48F6-B2DD-2CE32CE23A02}"/>
              </a:ext>
            </a:extLst>
          </p:cNvPr>
          <p:cNvSpPr/>
          <p:nvPr/>
        </p:nvSpPr>
        <p:spPr>
          <a:xfrm>
            <a:off x="3526975" y="3321228"/>
            <a:ext cx="3771900" cy="2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113</Words>
  <Application>Microsoft Office PowerPoint</Application>
  <PresentationFormat>Presentación en pantalla (16:9)</PresentationFormat>
  <Paragraphs>42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Baskerville Old Face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JOHN ALVARO GONZÁLEZ YANEZ</cp:lastModifiedBy>
  <cp:revision>12</cp:revision>
  <dcterms:modified xsi:type="dcterms:W3CDTF">2019-10-02T02:31:00Z</dcterms:modified>
</cp:coreProperties>
</file>