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3" r:id="rId3"/>
    <p:sldId id="256" r:id="rId4"/>
    <p:sldId id="264" r:id="rId5"/>
    <p:sldId id="259" r:id="rId6"/>
    <p:sldId id="274" r:id="rId7"/>
    <p:sldId id="268" r:id="rId8"/>
    <p:sldId id="275" r:id="rId9"/>
    <p:sldId id="271" r:id="rId10"/>
    <p:sldId id="273" r:id="rId11"/>
    <p:sldId id="272" r:id="rId12"/>
    <p:sldId id="269" r:id="rId13"/>
    <p:sldId id="276" r:id="rId14"/>
    <p:sldId id="25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205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2954D-FDB4-4816-8183-BF77B9D8032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D6530-82EE-4CD5-ACAF-DC1C3AF7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46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D6530-82EE-4CD5-ACAF-DC1C3AF7BE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2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13-5072-4AC7-912E-246D45B1A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76647-4428-4AB6-ACA8-93F3CD178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BB960-13A1-48B0-9B4F-6CD57A5A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1DC7A-E23A-400F-99E9-5ABC36FE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0F217-3D39-44BE-B5C8-8F668BA5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9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BC92-5F51-4C60-9520-35BFD9AD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88C8F-1334-41D0-94A0-29329875B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89D4B-466A-4858-9CB8-EBD5B713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32045-2A1D-409E-9296-3E2578CA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8CDFC-2CB0-442C-9140-CA32FC3B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D8AD5-3F3F-4755-9DC3-08E22921B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BE161-8A03-484A-8D25-E625C473F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4783D-EBBC-420D-8C5F-657CC555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03998-B2C0-491F-B90D-5FA27817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E1BD5-93FC-4C15-AF8C-D6C2042F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6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493D-391F-4C4E-967A-6DFF8529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ECFB3-4737-45A0-9561-9F017B1E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73527-03D1-47B9-8179-99EE3B0E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23C84-40BE-4015-887C-D0647377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C8D63-79A7-4C0C-9E72-0B88AD8D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5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DFF0-2C1C-4DCC-B222-F259142F1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E4373-89B1-4CE0-A6DB-E521F7296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95F90-FEAB-432A-B9C6-7491035D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4A72A-BA50-4466-BA65-118D972B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3361D-D860-4732-946E-0FF12577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8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9A09-35FB-4146-86CC-90E6FC8C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88A63-1D1F-4ED5-AB3E-A7A790DF7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42770-4F18-45E0-86F1-5C93BEFBF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22437-593A-48C8-BDC2-60747B4D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93DEF-9BA8-449D-B807-8F53E706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A17E0-C115-4364-9562-C879DEA0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8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206B-ACFF-4957-A204-2373B4E28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E3EB9-E961-4BAB-96FD-1698B06CF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8AA11-5E0C-409A-81D4-E06D89B1F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64707-7A8A-4BA8-9047-D4BD8868C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1D9EC-32A9-41A4-B733-5AA335AD4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ECD57-5D9B-41E4-AA7C-B7E176A2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80699-5A03-4C2B-A017-26092728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9EEC4-F8F4-4518-A91B-3253D99E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7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FFBD-5096-4E21-8BB3-F0B8398E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4210A-66E0-4F32-878B-887D934C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07044-1332-4543-B0D6-3FE413A6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112DF-C118-492B-B3B1-64C66182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5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6A943-FA90-4EBB-872D-FDFF6714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FFFDB-5770-47C2-830A-10959D35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C1A7A-1CD8-4800-AD6E-C4E3C1CF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0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6C3A-1DD3-4D51-9BA4-AE78B2B3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E930-9B91-4B20-B79A-C52982D9E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25028-68FB-494D-A371-1B7130177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49AD4-D2A1-4FAD-9A67-CB3F3140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A1D51-FD2F-485C-B367-60F63AFD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36DC9-78B8-4D44-9E0A-172DFC55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4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D519-04EE-45AB-949B-BAA730BE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D6731-A4F1-4C6E-A861-313B2094C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CC9F1-4F84-4650-B5A5-7CA5095BF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8DBBC-8B98-4852-81AD-B0806FAF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9785C-D4D8-4920-93AC-4CDCF99B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1EF32-BE2B-4720-9BD5-AF51D381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7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1C8091-3B45-440B-BEC5-0C64A48EC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EB6EE-1534-4000-8634-707334F42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C856A-C902-40F4-BB2B-12E15C2B6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C3EDD-6F34-47F4-BF32-3BCE81933B5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B8D6A-81FC-4D3A-9325-B26EEEEA4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A3A7-2927-4349-A270-BC415E1C2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1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4E8F-D5FA-4D6C-99D7-1DC7F6876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742" y="1863112"/>
            <a:ext cx="6958012" cy="2560053"/>
          </a:xfrm>
        </p:spPr>
        <p:txBody>
          <a:bodyPr>
            <a:noAutofit/>
          </a:bodyPr>
          <a:lstStyle/>
          <a:p>
            <a:pPr algn="l"/>
            <a:r>
              <a:rPr lang="fr-FR" sz="3200" dirty="0"/>
              <a:t>Développement de modèles de Machine Learning pour faire une </a:t>
            </a:r>
            <a:br>
              <a:rPr lang="fr-FR" sz="3200" dirty="0"/>
            </a:br>
            <a:r>
              <a:rPr lang="fr-FR" sz="3200" dirty="0"/>
              <a:t>analyse prédictive des finances d’une entreprise et le développement d’un </a:t>
            </a:r>
            <a:br>
              <a:rPr lang="fr-FR" sz="3200" dirty="0"/>
            </a:br>
            <a:r>
              <a:rPr lang="fr-FR" sz="3200" dirty="0"/>
              <a:t>Chatbot pour communiquer avec ses états financiers.</a:t>
            </a:r>
            <a:endParaRPr lang="en-US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BED963-560D-46DA-86E1-BB1FFE8C3AA5}"/>
              </a:ext>
            </a:extLst>
          </p:cNvPr>
          <p:cNvSpPr/>
          <p:nvPr/>
        </p:nvSpPr>
        <p:spPr>
          <a:xfrm rot="20109292">
            <a:off x="-2884511" y="-254785"/>
            <a:ext cx="6143347" cy="9928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F8EAD0-6E1B-44C1-AA72-27A23C640858}"/>
              </a:ext>
            </a:extLst>
          </p:cNvPr>
          <p:cNvSpPr txBox="1">
            <a:spLocks/>
          </p:cNvSpPr>
          <p:nvPr/>
        </p:nvSpPr>
        <p:spPr>
          <a:xfrm>
            <a:off x="1103376" y="2813955"/>
            <a:ext cx="3718175" cy="5285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400" dirty="0">
                <a:solidFill>
                  <a:schemeClr val="bg1"/>
                </a:solidFill>
              </a:rPr>
              <a:t>Sujet :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78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2585696"/>
          </a:xfrm>
        </p:spPr>
        <p:txBody>
          <a:bodyPr>
            <a:normAutofit/>
          </a:bodyPr>
          <a:lstStyle/>
          <a:p>
            <a:r>
              <a:rPr lang="fr-SN" dirty="0"/>
              <a:t>Prédiction  :</a:t>
            </a:r>
          </a:p>
          <a:p>
            <a:r>
              <a:rPr lang="fr-SN" dirty="0"/>
              <a:t>Recherche de données</a:t>
            </a:r>
          </a:p>
          <a:p>
            <a:r>
              <a:rPr lang="fr-SN" dirty="0"/>
              <a:t>Traitements des données</a:t>
            </a:r>
          </a:p>
          <a:p>
            <a:r>
              <a:rPr lang="fr-SN" dirty="0"/>
              <a:t>Observation de la tendance d’évolution</a:t>
            </a:r>
          </a:p>
          <a:p>
            <a:r>
              <a:rPr lang="fr-SN" dirty="0"/>
              <a:t>Modèle de régression</a:t>
            </a:r>
          </a:p>
          <a:p>
            <a:endParaRPr lang="fr-SN" dirty="0"/>
          </a:p>
        </p:txBody>
      </p:sp>
    </p:spTree>
    <p:extLst>
      <p:ext uri="{BB962C8B-B14F-4D97-AF65-F5344CB8AC3E}">
        <p14:creationId xmlns:p14="http://schemas.microsoft.com/office/powerpoint/2010/main" val="3642815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4966"/>
            <a:ext cx="9144000" cy="3846327"/>
          </a:xfrm>
        </p:spPr>
        <p:txBody>
          <a:bodyPr>
            <a:normAutofit/>
          </a:bodyPr>
          <a:lstStyle/>
          <a:p>
            <a:r>
              <a:rPr lang="fr-SN" dirty="0"/>
              <a:t>Chatbot :</a:t>
            </a:r>
          </a:p>
          <a:p>
            <a:r>
              <a:rPr lang="fr-SN" dirty="0"/>
              <a:t>Recherche de données</a:t>
            </a:r>
          </a:p>
          <a:p>
            <a:r>
              <a:rPr lang="fr-SN" dirty="0"/>
              <a:t>Traitements des données</a:t>
            </a:r>
          </a:p>
          <a:p>
            <a:r>
              <a:rPr lang="fr-SN" dirty="0"/>
              <a:t>La recherche en grille</a:t>
            </a:r>
          </a:p>
          <a:p>
            <a:r>
              <a:rPr lang="fr-SN" dirty="0"/>
              <a:t>Choix du modèle de Machine Learning</a:t>
            </a:r>
          </a:p>
          <a:p>
            <a:r>
              <a:rPr lang="fr-SN" dirty="0"/>
              <a:t>Intent classification</a:t>
            </a:r>
          </a:p>
          <a:p>
            <a:r>
              <a:rPr lang="fr-SN" dirty="0"/>
              <a:t>L’</a:t>
            </a:r>
            <a:r>
              <a:rPr lang="fr-SN" dirty="0" err="1"/>
              <a:t>Entity</a:t>
            </a:r>
            <a:r>
              <a:rPr lang="fr-SN" dirty="0"/>
              <a:t> </a:t>
            </a:r>
            <a:r>
              <a:rPr lang="fr-SN" dirty="0" err="1"/>
              <a:t>detection</a:t>
            </a:r>
            <a:endParaRPr lang="fr-SN" dirty="0"/>
          </a:p>
          <a:p>
            <a:r>
              <a:rPr lang="fr-SN" dirty="0"/>
              <a:t>Gestion des réponses</a:t>
            </a:r>
          </a:p>
        </p:txBody>
      </p:sp>
    </p:spTree>
    <p:extLst>
      <p:ext uri="{BB962C8B-B14F-4D97-AF65-F5344CB8AC3E}">
        <p14:creationId xmlns:p14="http://schemas.microsoft.com/office/powerpoint/2010/main" val="4065746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4E8F-D5FA-4D6C-99D7-1DC7F6876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1592" y="710883"/>
            <a:ext cx="9144000" cy="2387600"/>
          </a:xfrm>
        </p:spPr>
        <p:txBody>
          <a:bodyPr/>
          <a:lstStyle/>
          <a:p>
            <a:r>
              <a:rPr lang="fr-FR" dirty="0"/>
              <a:t>Les résultats obtenus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630DD3-6A47-4FC2-8872-89828CB07B06}"/>
              </a:ext>
            </a:extLst>
          </p:cNvPr>
          <p:cNvSpPr/>
          <p:nvPr/>
        </p:nvSpPr>
        <p:spPr>
          <a:xfrm rot="20109292">
            <a:off x="-2884511" y="-254785"/>
            <a:ext cx="6143347" cy="9928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11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7643"/>
            <a:ext cx="9144000" cy="1467107"/>
          </a:xfrm>
        </p:spPr>
        <p:txBody>
          <a:bodyPr>
            <a:normAutofit/>
          </a:bodyPr>
          <a:lstStyle/>
          <a:p>
            <a:r>
              <a:rPr lang="fr-SN" dirty="0"/>
              <a:t>Expliquer le fonctionnement des applications</a:t>
            </a:r>
          </a:p>
          <a:p>
            <a:r>
              <a:rPr lang="fr-SN" dirty="0"/>
              <a:t>Présenter les GUI</a:t>
            </a:r>
          </a:p>
          <a:p>
            <a:r>
              <a:rPr lang="fr-SN" dirty="0"/>
              <a:t>Réponses </a:t>
            </a:r>
            <a:r>
              <a:rPr lang="af-ZA" dirty="0"/>
              <a:t>à</a:t>
            </a:r>
            <a:r>
              <a:rPr lang="fr-SN" dirty="0"/>
              <a:t> la problématiques</a:t>
            </a:r>
          </a:p>
          <a:p>
            <a:endParaRPr lang="fr-SN" dirty="0"/>
          </a:p>
        </p:txBody>
      </p:sp>
    </p:spTree>
    <p:extLst>
      <p:ext uri="{BB962C8B-B14F-4D97-AF65-F5344CB8AC3E}">
        <p14:creationId xmlns:p14="http://schemas.microsoft.com/office/powerpoint/2010/main" val="3634076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4E8F-D5FA-4D6C-99D7-1DC7F6876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4744" y="765747"/>
            <a:ext cx="9144000" cy="2387600"/>
          </a:xfrm>
        </p:spPr>
        <p:txBody>
          <a:bodyPr/>
          <a:lstStyle/>
          <a:p>
            <a:r>
              <a:rPr lang="fr-S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S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68869F-FA69-4A48-B933-7511E59D183F}"/>
              </a:ext>
            </a:extLst>
          </p:cNvPr>
          <p:cNvSpPr/>
          <p:nvPr/>
        </p:nvSpPr>
        <p:spPr>
          <a:xfrm rot="20109292">
            <a:off x="-2884511" y="-254785"/>
            <a:ext cx="6143347" cy="9928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97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655762"/>
          </a:xfrm>
        </p:spPr>
        <p:txBody>
          <a:bodyPr>
            <a:normAutofit/>
          </a:bodyPr>
          <a:lstStyle/>
          <a:p>
            <a:r>
              <a:rPr lang="fr-SN" dirty="0"/>
              <a:t>Rappeler la réponse</a:t>
            </a:r>
          </a:p>
          <a:p>
            <a:r>
              <a:rPr lang="fr-SN" dirty="0"/>
              <a:t>Établir les éventuelles limites et les difficultés</a:t>
            </a:r>
          </a:p>
          <a:p>
            <a:r>
              <a:rPr lang="fr-SN" dirty="0"/>
              <a:t>Perspectives</a:t>
            </a:r>
          </a:p>
          <a:p>
            <a:endParaRPr lang="fr-SN" dirty="0"/>
          </a:p>
        </p:txBody>
      </p:sp>
    </p:spTree>
    <p:extLst>
      <p:ext uri="{BB962C8B-B14F-4D97-AF65-F5344CB8AC3E}">
        <p14:creationId xmlns:p14="http://schemas.microsoft.com/office/powerpoint/2010/main" val="290606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8481" y="1981555"/>
            <a:ext cx="9144000" cy="2727664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I. La revue de la littérature</a:t>
            </a:r>
          </a:p>
          <a:p>
            <a:r>
              <a:rPr lang="fr-FR" dirty="0"/>
              <a:t>II. Les objectifs du mémoire</a:t>
            </a:r>
          </a:p>
          <a:p>
            <a:r>
              <a:rPr lang="fr-FR" dirty="0"/>
              <a:t>III. La méthodologie suivie</a:t>
            </a:r>
          </a:p>
          <a:p>
            <a:r>
              <a:rPr lang="fr-FR" dirty="0"/>
              <a:t>IV. Les résultats obtenus</a:t>
            </a:r>
          </a:p>
          <a:p>
            <a:r>
              <a:rPr lang="fr-FR" dirty="0"/>
              <a:t>Conclusion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4B88B-3F64-467E-8588-9CD2861928D5}"/>
              </a:ext>
            </a:extLst>
          </p:cNvPr>
          <p:cNvSpPr/>
          <p:nvPr/>
        </p:nvSpPr>
        <p:spPr>
          <a:xfrm rot="20109292">
            <a:off x="-2957662" y="-254785"/>
            <a:ext cx="6143347" cy="99280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EA77CD-06B0-48B9-AF28-840C4AA3ED11}"/>
              </a:ext>
            </a:extLst>
          </p:cNvPr>
          <p:cNvSpPr txBox="1">
            <a:spLocks/>
          </p:cNvSpPr>
          <p:nvPr/>
        </p:nvSpPr>
        <p:spPr>
          <a:xfrm>
            <a:off x="1103376" y="2813955"/>
            <a:ext cx="3718175" cy="5285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400" dirty="0">
                <a:solidFill>
                  <a:schemeClr val="bg1"/>
                </a:solidFill>
              </a:rPr>
              <a:t>Plan :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4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4E8F-D5FA-4D6C-99D7-1DC7F6876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S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B4EB56-7093-4BD7-B588-CF9F5B904ECB}"/>
              </a:ext>
            </a:extLst>
          </p:cNvPr>
          <p:cNvSpPr/>
          <p:nvPr/>
        </p:nvSpPr>
        <p:spPr>
          <a:xfrm rot="20109292">
            <a:off x="-2884511" y="-254785"/>
            <a:ext cx="6143347" cy="9928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9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r-SN" dirty="0"/>
              <a:t>Accroche</a:t>
            </a:r>
          </a:p>
          <a:p>
            <a:r>
              <a:rPr lang="fr-SN" dirty="0"/>
              <a:t>Pourquoi ce sujet</a:t>
            </a:r>
          </a:p>
          <a:p>
            <a:r>
              <a:rPr lang="fr-SN" dirty="0"/>
              <a:t>Définition des termes clés</a:t>
            </a:r>
          </a:p>
          <a:p>
            <a:r>
              <a:rPr lang="fr-SN" dirty="0"/>
              <a:t>Problématique</a:t>
            </a:r>
          </a:p>
        </p:txBody>
      </p:sp>
    </p:spTree>
    <p:extLst>
      <p:ext uri="{BB962C8B-B14F-4D97-AF65-F5344CB8AC3E}">
        <p14:creationId xmlns:p14="http://schemas.microsoft.com/office/powerpoint/2010/main" val="382934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4E8F-D5FA-4D6C-99D7-1DC7F6876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3032" y="1041400"/>
            <a:ext cx="9144000" cy="2387600"/>
          </a:xfrm>
        </p:spPr>
        <p:txBody>
          <a:bodyPr/>
          <a:lstStyle/>
          <a:p>
            <a:r>
              <a:rPr lang="fr-FR" dirty="0"/>
              <a:t>La revue de la littérature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63A5AF-ACCD-4CA0-A97F-85D3D163D6C2}"/>
              </a:ext>
            </a:extLst>
          </p:cNvPr>
          <p:cNvSpPr/>
          <p:nvPr/>
        </p:nvSpPr>
        <p:spPr>
          <a:xfrm rot="20109292">
            <a:off x="-2884511" y="-254785"/>
            <a:ext cx="6143347" cy="9928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4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422722"/>
          </a:xfrm>
        </p:spPr>
        <p:txBody>
          <a:bodyPr>
            <a:normAutofit/>
          </a:bodyPr>
          <a:lstStyle/>
          <a:p>
            <a:r>
              <a:rPr lang="fr-SN" dirty="0"/>
              <a:t>Application existantes de prédiction</a:t>
            </a:r>
          </a:p>
          <a:p>
            <a:r>
              <a:rPr lang="fr-SN" dirty="0"/>
              <a:t>Chatbot existants sur la finance</a:t>
            </a:r>
          </a:p>
          <a:p>
            <a:r>
              <a:rPr lang="fr-SN" dirty="0"/>
              <a:t>La nouveauté que l’on va apportée</a:t>
            </a:r>
          </a:p>
        </p:txBody>
      </p:sp>
    </p:spTree>
    <p:extLst>
      <p:ext uri="{BB962C8B-B14F-4D97-AF65-F5344CB8AC3E}">
        <p14:creationId xmlns:p14="http://schemas.microsoft.com/office/powerpoint/2010/main" val="379481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4E8F-D5FA-4D6C-99D7-1DC7F6876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1008" y="868362"/>
            <a:ext cx="9144000" cy="2387600"/>
          </a:xfrm>
        </p:spPr>
        <p:txBody>
          <a:bodyPr/>
          <a:lstStyle/>
          <a:p>
            <a:r>
              <a:rPr lang="fr-FR" dirty="0"/>
              <a:t>Les objectifs du mémoire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DA5E2F-787E-48B9-AEEE-B331F68B93ED}"/>
              </a:ext>
            </a:extLst>
          </p:cNvPr>
          <p:cNvSpPr/>
          <p:nvPr/>
        </p:nvSpPr>
        <p:spPr>
          <a:xfrm rot="20109292">
            <a:off x="-2884511" y="-254785"/>
            <a:ext cx="6143347" cy="9928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7742"/>
            <a:ext cx="9144000" cy="1529252"/>
          </a:xfrm>
        </p:spPr>
        <p:txBody>
          <a:bodyPr>
            <a:normAutofit/>
          </a:bodyPr>
          <a:lstStyle/>
          <a:p>
            <a:r>
              <a:rPr lang="fr-SN" dirty="0"/>
              <a:t>Développer une application de l’analyse financière prédictive</a:t>
            </a:r>
          </a:p>
          <a:p>
            <a:r>
              <a:rPr lang="fr-SN" dirty="0"/>
              <a:t>Développer un Chatbot de communication avec les états financiers</a:t>
            </a:r>
          </a:p>
          <a:p>
            <a:r>
              <a:rPr lang="fr-SN" dirty="0"/>
              <a:t>Comprendre l’analyse financière</a:t>
            </a:r>
          </a:p>
        </p:txBody>
      </p:sp>
    </p:spTree>
    <p:extLst>
      <p:ext uri="{BB962C8B-B14F-4D97-AF65-F5344CB8AC3E}">
        <p14:creationId xmlns:p14="http://schemas.microsoft.com/office/powerpoint/2010/main" val="154954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4E8F-D5FA-4D6C-99D7-1DC7F6876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3304" y="729171"/>
            <a:ext cx="9144000" cy="2387600"/>
          </a:xfrm>
        </p:spPr>
        <p:txBody>
          <a:bodyPr/>
          <a:lstStyle/>
          <a:p>
            <a:r>
              <a:rPr lang="fr-FR" dirty="0"/>
              <a:t>La méthodologie suivie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54685-E817-47ED-B128-E1BA1BEE5D3B}"/>
              </a:ext>
            </a:extLst>
          </p:cNvPr>
          <p:cNvSpPr/>
          <p:nvPr/>
        </p:nvSpPr>
        <p:spPr>
          <a:xfrm rot="20109292">
            <a:off x="-2884511" y="-254785"/>
            <a:ext cx="6143347" cy="9928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7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183</Words>
  <Application>Microsoft Office PowerPoint</Application>
  <PresentationFormat>Widescreen</PresentationFormat>
  <Paragraphs>45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Développement de modèles de Machine Learning pour faire une  analyse prédictive des finances d’une entreprise et le développement d’un  Chatbot pour communiquer avec ses états financiers.</vt:lpstr>
      <vt:lpstr>PowerPoint Presentation</vt:lpstr>
      <vt:lpstr>Introduction</vt:lpstr>
      <vt:lpstr>PowerPoint Presentation</vt:lpstr>
      <vt:lpstr>La revue de la littérature</vt:lpstr>
      <vt:lpstr>PowerPoint Presentation</vt:lpstr>
      <vt:lpstr>Les objectifs du mémoire</vt:lpstr>
      <vt:lpstr>PowerPoint Presentation</vt:lpstr>
      <vt:lpstr>La méthodologie suivie</vt:lpstr>
      <vt:lpstr>PowerPoint Presentation</vt:lpstr>
      <vt:lpstr>PowerPoint Presentation</vt:lpstr>
      <vt:lpstr>Les résultats obtenus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Omar DIASSE</dc:creator>
  <cp:lastModifiedBy>Omar DIASSE</cp:lastModifiedBy>
  <cp:revision>55</cp:revision>
  <dcterms:created xsi:type="dcterms:W3CDTF">2024-07-28T10:13:06Z</dcterms:created>
  <dcterms:modified xsi:type="dcterms:W3CDTF">2024-07-30T14:02:00Z</dcterms:modified>
</cp:coreProperties>
</file>