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4B94B-BCAC-4D84-8835-6B6F83ACBF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F979ED-6935-4BF8-A2BD-582DF7578A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6AB72-9EF3-4597-B280-030CD3A98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39C4-032E-4E25-B803-8AA24B96EB51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576C8-0E08-47DD-B458-32EAB2971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79708-8250-4F91-857C-2C288A385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0BA96-AA28-470A-85AF-0A7161D33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66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52075-724B-4334-9BBA-FE53C4626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1E849F-685E-4D15-B5E9-537C3B43B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025F7-AC3A-4C6B-BA4B-7C8FFBED5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39C4-032E-4E25-B803-8AA24B96EB51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9089F-AE21-4231-92BD-44D0FC841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C6F35-317B-4001-9D82-B2786CDFB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0BA96-AA28-470A-85AF-0A7161D33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035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88F976-61AB-4E79-ADF5-320533A786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8CB12D-01DC-4F28-9DAA-6145EB6BAB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2A080-2A3F-445C-BE40-642906598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39C4-032E-4E25-B803-8AA24B96EB51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05A69-B1EE-4CFC-A969-0EB9A822D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D96D6-CD87-45E2-8617-B06108890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0BA96-AA28-470A-85AF-0A7161D33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8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23A71-7534-4370-9481-1CE941A3D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6B5FB-817D-438E-8E46-CA72DB8B3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00DEB-D3F1-444C-A012-904C05816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39C4-032E-4E25-B803-8AA24B96EB51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B293B-3441-4EAD-B322-3AD03CC9C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FF476-8E19-4008-95E5-F6BF5BA58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0BA96-AA28-470A-85AF-0A7161D33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303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78492-B8DB-423D-BD93-2B559935B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2D8125-5555-439F-A7A4-2B6532E74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31E1D-E4D8-4A02-AA14-5904CB8EA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39C4-032E-4E25-B803-8AA24B96EB51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1B6F8-F18B-4761-8172-90C56A922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8BA2E-B722-4418-A598-BCF7AD149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0BA96-AA28-470A-85AF-0A7161D33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6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5163A-96D8-4EAF-9D51-0D4C3E1E9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9F638-1ACE-4D84-B1C3-37224B53B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23317B-F0E6-49BC-9CB2-A89D49298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69F2A-3654-4305-9813-EC80EB9B3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39C4-032E-4E25-B803-8AA24B96EB51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5063EA-E77A-48D9-B203-401CDFFAF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8C04E7-552E-4E8A-98F8-B58E3433C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0BA96-AA28-470A-85AF-0A7161D33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97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CB809-57CE-420C-B461-B3077AA43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A6F86-0160-4A91-8E7D-234533E94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EB697B-A779-4F24-9C82-6144CE5AB7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D4A176-96E8-4F9A-A3FE-68716724F7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5D12D7-948C-4E09-BC55-79766A7C00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F41560-ADDE-40E8-B93D-E601F5B00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39C4-032E-4E25-B803-8AA24B96EB51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D17EB2-0F42-4825-9271-D8ECEC0D0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A85397-3F32-436D-99BE-5982C8105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0BA96-AA28-470A-85AF-0A7161D33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091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5D3CD-DEB5-405E-87C0-A6F58DB5F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FDA2CC-31F0-4E5F-979E-31254E3E1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39C4-032E-4E25-B803-8AA24B96EB51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93FA38-364A-48BB-B378-91B3530D1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5325EA-51E6-4549-BDED-092955A55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0BA96-AA28-470A-85AF-0A7161D33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97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6B60BF-950F-46AF-83B1-DF601443D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39C4-032E-4E25-B803-8AA24B96EB51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DE96C1-4CDA-423D-B0F4-AADAD9B52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E3197A-9663-42F2-B1F2-1722628C0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0BA96-AA28-470A-85AF-0A7161D33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217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4AF96-8584-4542-A4C1-3076C3F56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69AF4-936B-4F70-8AEC-0953B519F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2661CA-3C70-4D10-9B1D-21D068E93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E21D83-967C-4B96-85C5-8BA2D8B9C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39C4-032E-4E25-B803-8AA24B96EB51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976851-DC6D-43E6-B4DA-1800BAD35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4BB68F-0589-42D6-B3BD-CDCA63BF8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0BA96-AA28-470A-85AF-0A7161D33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8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7D5ED-7908-4C48-887B-D0D74EB38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9B0FCA-1602-494E-BB87-1ECEEB273F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A364CB-884A-4653-9C63-493336C532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4E66A0-2D71-488A-B09B-6E7EDCFAA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39C4-032E-4E25-B803-8AA24B96EB51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DE901-72BE-40FB-A6EA-2490276D4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CF4A69-78F1-4876-B2FB-D1519C159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0BA96-AA28-470A-85AF-0A7161D33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735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4B5332-3E36-4FA0-8F50-F0B83B6A4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C10EE-DCD1-4BC9-8209-C6ABE0CFF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C6C33-F76F-463F-93C4-2517A7D77C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339C4-032E-4E25-B803-8AA24B96EB51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B4886-200E-4443-B3B7-F96FD465B6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02210-06F9-4BB1-9EF4-ABB0147467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0BA96-AA28-470A-85AF-0A7161D33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884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4FBEEAE-8E2B-4585-80C4-8C0475B1A4A5}"/>
              </a:ext>
            </a:extLst>
          </p:cNvPr>
          <p:cNvSpPr/>
          <p:nvPr/>
        </p:nvSpPr>
        <p:spPr>
          <a:xfrm>
            <a:off x="5504577" y="2406222"/>
            <a:ext cx="3235351" cy="9284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Feature Engendering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5CB1AF-FE83-4513-BAE2-4CFB5455269F}"/>
              </a:ext>
            </a:extLst>
          </p:cNvPr>
          <p:cNvSpPr/>
          <p:nvPr/>
        </p:nvSpPr>
        <p:spPr>
          <a:xfrm>
            <a:off x="9801137" y="2420532"/>
            <a:ext cx="1605095" cy="9284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Intent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Classification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39D530-9AAF-421A-B78E-2330605509E5}"/>
              </a:ext>
            </a:extLst>
          </p:cNvPr>
          <p:cNvSpPr/>
          <p:nvPr/>
        </p:nvSpPr>
        <p:spPr>
          <a:xfrm>
            <a:off x="7097087" y="1013618"/>
            <a:ext cx="1735120" cy="9284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S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Requête base de données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C8D98E-ECC2-41AB-9BEB-33000D5A639A}"/>
              </a:ext>
            </a:extLst>
          </p:cNvPr>
          <p:cNvSpPr/>
          <p:nvPr/>
        </p:nvSpPr>
        <p:spPr>
          <a:xfrm>
            <a:off x="5068348" y="996873"/>
            <a:ext cx="1265339" cy="9284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Response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F4B7B1-B3EE-4112-829C-46C0F917BB17}"/>
              </a:ext>
            </a:extLst>
          </p:cNvPr>
          <p:cNvSpPr/>
          <p:nvPr/>
        </p:nvSpPr>
        <p:spPr>
          <a:xfrm>
            <a:off x="7378119" y="4369245"/>
            <a:ext cx="1581323" cy="9284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Feature Engendering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574EBB-C66F-40E5-AD53-33BBFE0BC446}"/>
              </a:ext>
            </a:extLst>
          </p:cNvPr>
          <p:cNvSpPr/>
          <p:nvPr/>
        </p:nvSpPr>
        <p:spPr>
          <a:xfrm>
            <a:off x="5259904" y="5283645"/>
            <a:ext cx="1735120" cy="9284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Prediction functions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7E3D69-8F4D-4513-83F6-22FA92BB2671}"/>
              </a:ext>
            </a:extLst>
          </p:cNvPr>
          <p:cNvSpPr/>
          <p:nvPr/>
        </p:nvSpPr>
        <p:spPr>
          <a:xfrm>
            <a:off x="2256638" y="947956"/>
            <a:ext cx="2225880" cy="50921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988272-493D-46AE-9648-6D393B0092CD}"/>
              </a:ext>
            </a:extLst>
          </p:cNvPr>
          <p:cNvSpPr/>
          <p:nvPr/>
        </p:nvSpPr>
        <p:spPr>
          <a:xfrm>
            <a:off x="4865614" y="469784"/>
            <a:ext cx="6820250" cy="31416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8CA0A0-9DB3-4933-AF84-C82D47E571E8}"/>
              </a:ext>
            </a:extLst>
          </p:cNvPr>
          <p:cNvSpPr/>
          <p:nvPr/>
        </p:nvSpPr>
        <p:spPr>
          <a:xfrm>
            <a:off x="4865614" y="3771419"/>
            <a:ext cx="4504890" cy="26629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FDD9566-EC3F-4FF0-9FE6-2D41A66E37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89" y="2873229"/>
            <a:ext cx="800100" cy="914400"/>
          </a:xfrm>
          <a:prstGeom prst="rect">
            <a:avLst/>
          </a:prstGeom>
        </p:spPr>
      </p:pic>
      <p:pic>
        <p:nvPicPr>
          <p:cNvPr id="19" name="Picture 18" descr="ddd">
            <a:extLst>
              <a:ext uri="{FF2B5EF4-FFF2-40B4-BE49-F238E27FC236}">
                <a16:creationId xmlns:a16="http://schemas.microsoft.com/office/drawing/2014/main" id="{4313DD7F-D683-45DF-BC8E-12E5B77FBC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876" y="1810907"/>
            <a:ext cx="781269" cy="781269"/>
          </a:xfrm>
          <a:prstGeom prst="rect">
            <a:avLst/>
          </a:prstGeom>
        </p:spPr>
      </p:pic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DF815CAA-139A-4114-824D-783385B8110E}"/>
              </a:ext>
            </a:extLst>
          </p:cNvPr>
          <p:cNvCxnSpPr>
            <a:stCxn id="17" idx="3"/>
            <a:endCxn id="19" idx="1"/>
          </p:cNvCxnSpPr>
          <p:nvPr/>
        </p:nvCxnSpPr>
        <p:spPr>
          <a:xfrm flipV="1">
            <a:off x="1132689" y="2201542"/>
            <a:ext cx="1784187" cy="1128887"/>
          </a:xfrm>
          <a:prstGeom prst="bentConnector3">
            <a:avLst>
              <a:gd name="adj1" fmla="val 46239"/>
            </a:avLst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02EB87BE-6B57-4694-AC18-81B4757DC7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796" y="4025667"/>
            <a:ext cx="1133562" cy="1133562"/>
          </a:xfrm>
          <a:prstGeom prst="rect">
            <a:avLst/>
          </a:prstGeom>
        </p:spPr>
      </p:pic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44C271DC-639D-451D-8DE6-635D92C35E66}"/>
              </a:ext>
            </a:extLst>
          </p:cNvPr>
          <p:cNvCxnSpPr>
            <a:stCxn id="17" idx="3"/>
            <a:endCxn id="29" idx="1"/>
          </p:cNvCxnSpPr>
          <p:nvPr/>
        </p:nvCxnSpPr>
        <p:spPr>
          <a:xfrm>
            <a:off x="1132689" y="3330429"/>
            <a:ext cx="1670107" cy="126201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5555F61C-6EC3-498E-B492-188E739120B5}"/>
              </a:ext>
            </a:extLst>
          </p:cNvPr>
          <p:cNvCxnSpPr>
            <a:cxnSpLocks/>
            <a:stCxn id="29" idx="3"/>
            <a:endCxn id="11" idx="1"/>
          </p:cNvCxnSpPr>
          <p:nvPr/>
        </p:nvCxnSpPr>
        <p:spPr>
          <a:xfrm>
            <a:off x="3936358" y="4592448"/>
            <a:ext cx="3441761" cy="24099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D31CA4AB-96F9-48DC-A821-ADE2EB521395}"/>
              </a:ext>
            </a:extLst>
          </p:cNvPr>
          <p:cNvCxnSpPr>
            <a:cxnSpLocks/>
            <a:stCxn id="11" idx="2"/>
            <a:endCxn id="12" idx="3"/>
          </p:cNvCxnSpPr>
          <p:nvPr/>
        </p:nvCxnSpPr>
        <p:spPr>
          <a:xfrm rot="5400000">
            <a:off x="7356804" y="4935869"/>
            <a:ext cx="450199" cy="1173757"/>
          </a:xfrm>
          <a:prstGeom prst="bentConnector2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AB0F9475-6DF0-454A-B5E9-8A2FAB1AA2C2}"/>
              </a:ext>
            </a:extLst>
          </p:cNvPr>
          <p:cNvCxnSpPr>
            <a:stCxn id="12" idx="1"/>
            <a:endCxn id="29" idx="2"/>
          </p:cNvCxnSpPr>
          <p:nvPr/>
        </p:nvCxnSpPr>
        <p:spPr>
          <a:xfrm rot="10800000">
            <a:off x="3369578" y="5159229"/>
            <a:ext cx="1890327" cy="588618"/>
          </a:xfrm>
          <a:prstGeom prst="bentConnector2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89E1870B-259A-434D-AA5E-11F0285B75D2}"/>
              </a:ext>
            </a:extLst>
          </p:cNvPr>
          <p:cNvCxnSpPr>
            <a:cxnSpLocks/>
            <a:stCxn id="9" idx="1"/>
            <a:endCxn id="19" idx="0"/>
          </p:cNvCxnSpPr>
          <p:nvPr/>
        </p:nvCxnSpPr>
        <p:spPr>
          <a:xfrm rot="10800000" flipV="1">
            <a:off x="3307512" y="1461075"/>
            <a:ext cx="1760837" cy="3498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14ED3E83-7BC3-4ECE-9D82-666DF00261DB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723312" y="2201541"/>
            <a:ext cx="1781265" cy="668883"/>
          </a:xfrm>
          <a:prstGeom prst="bentConnector3">
            <a:avLst>
              <a:gd name="adj1" fmla="val 58948"/>
            </a:avLst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867DCCFB-7262-47D6-AC68-0EDFC6B5CAA1}"/>
              </a:ext>
            </a:extLst>
          </p:cNvPr>
          <p:cNvCxnSpPr/>
          <p:nvPr/>
        </p:nvCxnSpPr>
        <p:spPr>
          <a:xfrm rot="10800000" flipV="1">
            <a:off x="3307511" y="1461074"/>
            <a:ext cx="1760838" cy="349832"/>
          </a:xfrm>
          <a:prstGeom prst="bentConnector2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37A0003A-B2C0-45DB-A6BC-DB351CFAD56E}"/>
              </a:ext>
            </a:extLst>
          </p:cNvPr>
          <p:cNvSpPr/>
          <p:nvPr/>
        </p:nvSpPr>
        <p:spPr>
          <a:xfrm>
            <a:off x="9789953" y="1013618"/>
            <a:ext cx="1605095" cy="9284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Entity Detection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6876F00-249E-48CE-8FE8-F53BCC075C41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8739928" y="2870424"/>
            <a:ext cx="1061209" cy="1431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52C2C81-0978-4ECF-8C8B-3FAECABC7AC9}"/>
              </a:ext>
            </a:extLst>
          </p:cNvPr>
          <p:cNvCxnSpPr>
            <a:cxnSpLocks/>
            <a:stCxn id="7" idx="0"/>
            <a:endCxn id="93" idx="2"/>
          </p:cNvCxnSpPr>
          <p:nvPr/>
        </p:nvCxnSpPr>
        <p:spPr>
          <a:xfrm flipH="1" flipV="1">
            <a:off x="10592501" y="1942021"/>
            <a:ext cx="11184" cy="478511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4AE2790-AD40-4368-8948-5DCDBCCD1729}"/>
              </a:ext>
            </a:extLst>
          </p:cNvPr>
          <p:cNvCxnSpPr>
            <a:cxnSpLocks/>
            <a:stCxn id="93" idx="1"/>
            <a:endCxn id="8" idx="3"/>
          </p:cNvCxnSpPr>
          <p:nvPr/>
        </p:nvCxnSpPr>
        <p:spPr>
          <a:xfrm flipH="1">
            <a:off x="8832207" y="1477820"/>
            <a:ext cx="957746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F167809-6675-48C8-8232-FD671B89F404}"/>
              </a:ext>
            </a:extLst>
          </p:cNvPr>
          <p:cNvCxnSpPr>
            <a:cxnSpLocks/>
            <a:stCxn id="8" idx="1"/>
            <a:endCxn id="9" idx="3"/>
          </p:cNvCxnSpPr>
          <p:nvPr/>
        </p:nvCxnSpPr>
        <p:spPr>
          <a:xfrm flipH="1" flipV="1">
            <a:off x="6333687" y="1461075"/>
            <a:ext cx="763400" cy="16745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4749A0ED-A6F0-40C3-A7CC-DA6431EDD5E8}"/>
              </a:ext>
            </a:extLst>
          </p:cNvPr>
          <p:cNvSpPr txBox="1"/>
          <p:nvPr/>
        </p:nvSpPr>
        <p:spPr>
          <a:xfrm>
            <a:off x="2802796" y="885203"/>
            <a:ext cx="1133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Front End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670E5A74-3B87-4507-8289-3F6F485C2ACB}"/>
              </a:ext>
            </a:extLst>
          </p:cNvPr>
          <p:cNvSpPr txBox="1"/>
          <p:nvPr/>
        </p:nvSpPr>
        <p:spPr>
          <a:xfrm>
            <a:off x="7452392" y="459621"/>
            <a:ext cx="185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Chatbot Backend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9E67B22F-C98F-4D14-9D9A-139AFC69E666}"/>
              </a:ext>
            </a:extLst>
          </p:cNvPr>
          <p:cNvSpPr txBox="1"/>
          <p:nvPr/>
        </p:nvSpPr>
        <p:spPr>
          <a:xfrm>
            <a:off x="6188715" y="3774814"/>
            <a:ext cx="2114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S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Prédiction </a:t>
            </a:r>
            <a:r>
              <a:rPr lang="en-US" dirty="0">
                <a:solidFill>
                  <a:schemeClr val="accent1"/>
                </a:solidFill>
              </a:rPr>
              <a:t>Backend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4DAD07B2-DE5F-44C4-837E-4AE374BD519E}"/>
              </a:ext>
            </a:extLst>
          </p:cNvPr>
          <p:cNvSpPr txBox="1"/>
          <p:nvPr/>
        </p:nvSpPr>
        <p:spPr>
          <a:xfrm>
            <a:off x="2907010" y="2548100"/>
            <a:ext cx="781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Chatbot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894E3E67-9AE4-4E74-9626-5BA297544DDA}"/>
              </a:ext>
            </a:extLst>
          </p:cNvPr>
          <p:cNvSpPr txBox="1"/>
          <p:nvPr/>
        </p:nvSpPr>
        <p:spPr>
          <a:xfrm>
            <a:off x="2925265" y="3900341"/>
            <a:ext cx="908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App Pred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5438A015-193D-45B4-BA35-39BCD1281B61}"/>
              </a:ext>
            </a:extLst>
          </p:cNvPr>
          <p:cNvSpPr txBox="1"/>
          <p:nvPr/>
        </p:nvSpPr>
        <p:spPr>
          <a:xfrm>
            <a:off x="2213293" y="1765885"/>
            <a:ext cx="908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1. Poser un question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E13C6BC-EC52-4D57-9944-67E3C4A93617}"/>
              </a:ext>
            </a:extLst>
          </p:cNvPr>
          <p:cNvSpPr txBox="1"/>
          <p:nvPr/>
        </p:nvSpPr>
        <p:spPr>
          <a:xfrm>
            <a:off x="2206302" y="4711822"/>
            <a:ext cx="908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SN" sz="1200" dirty="0">
                <a:solidFill>
                  <a:schemeClr val="accent1">
                    <a:lumMod val="50000"/>
                  </a:schemeClr>
                </a:solidFill>
              </a:rPr>
              <a:t>1. Faire un prédiction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6BD66A0B-E431-4E43-8E5F-9CBA42711C14}"/>
              </a:ext>
            </a:extLst>
          </p:cNvPr>
          <p:cNvSpPr txBox="1"/>
          <p:nvPr/>
        </p:nvSpPr>
        <p:spPr>
          <a:xfrm>
            <a:off x="4798658" y="1992743"/>
            <a:ext cx="1191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SN" sz="1200" dirty="0">
                <a:solidFill>
                  <a:schemeClr val="accent1">
                    <a:lumMod val="50000"/>
                  </a:schemeClr>
                </a:solidFill>
              </a:rPr>
              <a:t>2. Représentation de texte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A2F01763-B0EF-4382-A39C-9D5D5CEB5FAD}"/>
              </a:ext>
            </a:extLst>
          </p:cNvPr>
          <p:cNvSpPr txBox="1"/>
          <p:nvPr/>
        </p:nvSpPr>
        <p:spPr>
          <a:xfrm>
            <a:off x="8849923" y="2899199"/>
            <a:ext cx="1045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SN" sz="1200" dirty="0">
                <a:solidFill>
                  <a:schemeClr val="accent1">
                    <a:lumMod val="50000"/>
                  </a:schemeClr>
                </a:solidFill>
              </a:rPr>
              <a:t>3. Faire la classification de l’objet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4A5FD09F-EBCA-4309-B11C-BE5D4547250A}"/>
              </a:ext>
            </a:extLst>
          </p:cNvPr>
          <p:cNvSpPr txBox="1"/>
          <p:nvPr/>
        </p:nvSpPr>
        <p:spPr>
          <a:xfrm>
            <a:off x="8847416" y="848374"/>
            <a:ext cx="1045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SN" sz="1200" dirty="0">
                <a:solidFill>
                  <a:schemeClr val="accent1">
                    <a:lumMod val="50000"/>
                  </a:schemeClr>
                </a:solidFill>
              </a:rPr>
              <a:t>5. Interroger la base de données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A74DC2E2-321C-432D-8524-152FF3C2147D}"/>
              </a:ext>
            </a:extLst>
          </p:cNvPr>
          <p:cNvSpPr txBox="1"/>
          <p:nvPr/>
        </p:nvSpPr>
        <p:spPr>
          <a:xfrm>
            <a:off x="9775798" y="1964652"/>
            <a:ext cx="1045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SN" sz="1200" dirty="0">
                <a:solidFill>
                  <a:schemeClr val="accent1">
                    <a:lumMod val="50000"/>
                  </a:schemeClr>
                </a:solidFill>
              </a:rPr>
              <a:t>4. Détecter les entités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F644F946-8C75-4D53-936B-8242472E8FA3}"/>
              </a:ext>
            </a:extLst>
          </p:cNvPr>
          <p:cNvSpPr txBox="1"/>
          <p:nvPr/>
        </p:nvSpPr>
        <p:spPr>
          <a:xfrm>
            <a:off x="6299784" y="826573"/>
            <a:ext cx="864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SN" sz="1200" dirty="0">
                <a:solidFill>
                  <a:schemeClr val="accent1">
                    <a:lumMod val="50000"/>
                  </a:schemeClr>
                </a:solidFill>
              </a:rPr>
              <a:t>6. Préparer la réponse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C00742D0-94C8-40F1-91F8-88725BF65963}"/>
              </a:ext>
            </a:extLst>
          </p:cNvPr>
          <p:cNvSpPr txBox="1"/>
          <p:nvPr/>
        </p:nvSpPr>
        <p:spPr>
          <a:xfrm>
            <a:off x="3587688" y="1446952"/>
            <a:ext cx="1045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SN" sz="1200" dirty="0">
                <a:solidFill>
                  <a:schemeClr val="accent1">
                    <a:lumMod val="50000"/>
                  </a:schemeClr>
                </a:solidFill>
              </a:rPr>
              <a:t>7. Renvoyer la réponse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B0E7DD5F-8154-4A8F-B7E0-E1ADA9E256E8}"/>
              </a:ext>
            </a:extLst>
          </p:cNvPr>
          <p:cNvSpPr txBox="1"/>
          <p:nvPr/>
        </p:nvSpPr>
        <p:spPr>
          <a:xfrm>
            <a:off x="8119232" y="5578409"/>
            <a:ext cx="1191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SN" sz="1200" dirty="0">
                <a:solidFill>
                  <a:schemeClr val="accent1">
                    <a:lumMod val="50000"/>
                  </a:schemeClr>
                </a:solidFill>
              </a:rPr>
              <a:t>3. Faire la prédiction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5C4EBF30-82D9-4E07-B4F7-8B2F62D12375}"/>
              </a:ext>
            </a:extLst>
          </p:cNvPr>
          <p:cNvSpPr txBox="1"/>
          <p:nvPr/>
        </p:nvSpPr>
        <p:spPr>
          <a:xfrm>
            <a:off x="5652350" y="4286871"/>
            <a:ext cx="749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SN" sz="1200" dirty="0">
                <a:solidFill>
                  <a:schemeClr val="accent1">
                    <a:lumMod val="50000"/>
                  </a:schemeClr>
                </a:solidFill>
              </a:rPr>
              <a:t>2. Mise </a:t>
            </a:r>
            <a:r>
              <a:rPr lang="af-ZA" sz="1200" dirty="0">
                <a:solidFill>
                  <a:schemeClr val="accent1">
                    <a:lumMod val="50000"/>
                  </a:schemeClr>
                </a:solidFill>
              </a:rPr>
              <a:t>à</a:t>
            </a:r>
            <a:r>
              <a:rPr lang="fr-SN" sz="1200" dirty="0">
                <a:solidFill>
                  <a:schemeClr val="accent1">
                    <a:lumMod val="50000"/>
                  </a:schemeClr>
                </a:solidFill>
              </a:rPr>
              <a:t> l’échelle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95D3E95-0988-488D-B016-A879A8080F1A}"/>
              </a:ext>
            </a:extLst>
          </p:cNvPr>
          <p:cNvSpPr txBox="1"/>
          <p:nvPr/>
        </p:nvSpPr>
        <p:spPr>
          <a:xfrm>
            <a:off x="3579791" y="5286182"/>
            <a:ext cx="969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SN" sz="1200" dirty="0">
                <a:solidFill>
                  <a:schemeClr val="accent1">
                    <a:lumMod val="50000"/>
                  </a:schemeClr>
                </a:solidFill>
              </a:rPr>
              <a:t>4. Renvoyer la prédiction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7D3359F0-AA49-4BAA-A6D3-A506E8BEE0A3}"/>
              </a:ext>
            </a:extLst>
          </p:cNvPr>
          <p:cNvSpPr txBox="1"/>
          <p:nvPr/>
        </p:nvSpPr>
        <p:spPr>
          <a:xfrm>
            <a:off x="311174" y="3750646"/>
            <a:ext cx="985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SN" sz="1400" dirty="0">
                <a:solidFill>
                  <a:schemeClr val="accent1">
                    <a:lumMod val="50000"/>
                  </a:schemeClr>
                </a:solidFill>
              </a:rPr>
              <a:t>Utilisateur</a:t>
            </a:r>
          </a:p>
        </p:txBody>
      </p:sp>
    </p:spTree>
    <p:extLst>
      <p:ext uri="{BB962C8B-B14F-4D97-AF65-F5344CB8AC3E}">
        <p14:creationId xmlns:p14="http://schemas.microsoft.com/office/powerpoint/2010/main" val="4098608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84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 DIASSE</dc:creator>
  <cp:lastModifiedBy>Omar DIASSE</cp:lastModifiedBy>
  <cp:revision>21</cp:revision>
  <dcterms:created xsi:type="dcterms:W3CDTF">2024-07-25T10:23:42Z</dcterms:created>
  <dcterms:modified xsi:type="dcterms:W3CDTF">2024-07-25T12:09:57Z</dcterms:modified>
</cp:coreProperties>
</file>