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329" r:id="rId2"/>
    <p:sldId id="297" r:id="rId3"/>
    <p:sldId id="339" r:id="rId4"/>
    <p:sldId id="306" r:id="rId5"/>
    <p:sldId id="307" r:id="rId6"/>
    <p:sldId id="331" r:id="rId7"/>
    <p:sldId id="337" r:id="rId8"/>
    <p:sldId id="330" r:id="rId9"/>
    <p:sldId id="343" r:id="rId10"/>
    <p:sldId id="328" r:id="rId11"/>
    <p:sldId id="342" r:id="rId12"/>
    <p:sldId id="292" r:id="rId13"/>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160" userDrawn="1">
          <p15:clr>
            <a:srgbClr val="A4A3A4"/>
          </p15:clr>
        </p15:guide>
        <p15:guide id="4"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EB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Stijl, thema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ijl, thema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Stijl, thema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Stijl, thema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FECB4D8-DB02-4DC6-A0A2-4F2EBAE1DC90}" styleName="Stijl, gemiddeld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16DA210-FB5B-4158-B5E0-FEB733F419BA}" styleName="Stijl, licht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Stijl, licht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93953" autoAdjust="0"/>
  </p:normalViewPr>
  <p:slideViewPr>
    <p:cSldViewPr snapToGrid="0" showGuides="1">
      <p:cViewPr varScale="1">
        <p:scale>
          <a:sx n="106" d="100"/>
          <a:sy n="106" d="100"/>
        </p:scale>
        <p:origin x="942" y="666"/>
      </p:cViewPr>
      <p:guideLst>
        <p:guide orient="horz" pos="2160"/>
        <p:guide pos="3840"/>
      </p:guideLst>
    </p:cSldViewPr>
  </p:slideViewPr>
  <p:outlineViewPr>
    <p:cViewPr>
      <p:scale>
        <a:sx n="33" d="100"/>
        <a:sy n="33" d="100"/>
      </p:scale>
      <p:origin x="0" y="-11088"/>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2" d="100"/>
          <a:sy n="92" d="100"/>
        </p:scale>
        <p:origin x="76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3DA30E-E5B3-475C-9295-EC21E34A44C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nl-NL"/>
        </a:p>
      </dgm:t>
    </dgm:pt>
    <dgm:pt modelId="{2E907DBA-C6EA-42E9-AE5C-DB3282EF9E71}">
      <dgm:prSet phldrT="[Tekst]"/>
      <dgm:spPr/>
      <dgm:t>
        <a:bodyPr/>
        <a:lstStyle/>
        <a:p>
          <a:r>
            <a:rPr lang="nl-NL" dirty="0" smtClean="0"/>
            <a:t>ROBOT</a:t>
          </a:r>
          <a:endParaRPr lang="nl-NL" dirty="0"/>
        </a:p>
      </dgm:t>
    </dgm:pt>
    <dgm:pt modelId="{28763643-7822-4682-B7A2-A8ADC78A4AB2}" type="parTrans" cxnId="{5F4A896B-CC90-4593-83EB-4FE020AA8E7D}">
      <dgm:prSet/>
      <dgm:spPr/>
      <dgm:t>
        <a:bodyPr/>
        <a:lstStyle/>
        <a:p>
          <a:endParaRPr lang="nl-NL"/>
        </a:p>
      </dgm:t>
    </dgm:pt>
    <dgm:pt modelId="{EE8555FC-E41C-45DF-9357-7F225858C455}" type="sibTrans" cxnId="{5F4A896B-CC90-4593-83EB-4FE020AA8E7D}">
      <dgm:prSet/>
      <dgm:spPr/>
      <dgm:t>
        <a:bodyPr/>
        <a:lstStyle/>
        <a:p>
          <a:endParaRPr lang="nl-NL"/>
        </a:p>
      </dgm:t>
    </dgm:pt>
    <dgm:pt modelId="{E11D0A6F-B888-4CC3-A0CF-C79AF08828F6}">
      <dgm:prSet phldrT="[Tekst]"/>
      <dgm:spPr/>
      <dgm:t>
        <a:bodyPr/>
        <a:lstStyle/>
        <a:p>
          <a:r>
            <a:rPr lang="nl-NL" dirty="0" smtClean="0"/>
            <a:t>RTDT</a:t>
          </a:r>
          <a:endParaRPr lang="nl-NL" dirty="0"/>
        </a:p>
      </dgm:t>
    </dgm:pt>
    <dgm:pt modelId="{A04F1FF9-B003-4D0F-97E1-8619658743C9}" type="parTrans" cxnId="{4752644F-D6D4-4E74-B565-25C1BAD464B4}">
      <dgm:prSet/>
      <dgm:spPr/>
      <dgm:t>
        <a:bodyPr/>
        <a:lstStyle/>
        <a:p>
          <a:endParaRPr lang="nl-NL"/>
        </a:p>
      </dgm:t>
    </dgm:pt>
    <dgm:pt modelId="{E2E90653-01E4-4D56-887B-8A59EE3AF99E}" type="sibTrans" cxnId="{4752644F-D6D4-4E74-B565-25C1BAD464B4}">
      <dgm:prSet/>
      <dgm:spPr/>
      <dgm:t>
        <a:bodyPr/>
        <a:lstStyle/>
        <a:p>
          <a:endParaRPr lang="nl-NL"/>
        </a:p>
      </dgm:t>
    </dgm:pt>
    <dgm:pt modelId="{509FA882-5684-43EB-973B-F607454294D3}">
      <dgm:prSet phldrT="[Tekst]"/>
      <dgm:spPr/>
      <dgm:t>
        <a:bodyPr/>
        <a:lstStyle/>
        <a:p>
          <a:r>
            <a:rPr lang="nl-NL" b="1" u="sng" dirty="0" smtClean="0"/>
            <a:t>TXT</a:t>
          </a:r>
          <a:endParaRPr lang="nl-NL" b="1" u="sng" dirty="0"/>
        </a:p>
      </dgm:t>
    </dgm:pt>
    <dgm:pt modelId="{52653456-66A8-4506-8EBA-D09C96C20ACC}" type="parTrans" cxnId="{D8A958F3-ECE1-4E2B-B4E4-5A5CB08D2543}">
      <dgm:prSet/>
      <dgm:spPr/>
      <dgm:t>
        <a:bodyPr/>
        <a:lstStyle/>
        <a:p>
          <a:endParaRPr lang="nl-NL"/>
        </a:p>
      </dgm:t>
    </dgm:pt>
    <dgm:pt modelId="{E31DFC32-64AF-464C-986D-E04449EDEEEF}" type="sibTrans" cxnId="{D8A958F3-ECE1-4E2B-B4E4-5A5CB08D2543}">
      <dgm:prSet/>
      <dgm:spPr/>
      <dgm:t>
        <a:bodyPr/>
        <a:lstStyle/>
        <a:p>
          <a:endParaRPr lang="nl-NL"/>
        </a:p>
      </dgm:t>
    </dgm:pt>
    <dgm:pt modelId="{FD6D37A1-8EB6-4921-8EBF-B39324102D51}">
      <dgm:prSet phldrT="[Tekst]"/>
      <dgm:spPr/>
      <dgm:t>
        <a:bodyPr/>
        <a:lstStyle/>
        <a:p>
          <a:r>
            <a:rPr lang="nl-NL" b="1" u="sng" dirty="0" smtClean="0"/>
            <a:t>BIN</a:t>
          </a:r>
          <a:endParaRPr lang="nl-NL" b="1" u="sng" dirty="0"/>
        </a:p>
      </dgm:t>
    </dgm:pt>
    <dgm:pt modelId="{552218D7-8B71-4131-B098-B9E70DE19FBF}" type="parTrans" cxnId="{600B5D33-48CB-40D9-ACF2-04CCB34E8111}">
      <dgm:prSet/>
      <dgm:spPr/>
      <dgm:t>
        <a:bodyPr/>
        <a:lstStyle/>
        <a:p>
          <a:endParaRPr lang="nl-NL"/>
        </a:p>
      </dgm:t>
    </dgm:pt>
    <dgm:pt modelId="{2A248D2C-2B6A-469D-83BC-F60843BBB395}" type="sibTrans" cxnId="{600B5D33-48CB-40D9-ACF2-04CCB34E8111}">
      <dgm:prSet/>
      <dgm:spPr/>
      <dgm:t>
        <a:bodyPr/>
        <a:lstStyle/>
        <a:p>
          <a:endParaRPr lang="nl-NL"/>
        </a:p>
      </dgm:t>
    </dgm:pt>
    <dgm:pt modelId="{267419A2-7108-45A7-A75E-15415B8FB875}">
      <dgm:prSet phldrT="[Tekst]"/>
      <dgm:spPr/>
      <dgm:t>
        <a:bodyPr/>
        <a:lstStyle/>
        <a:p>
          <a:r>
            <a:rPr lang="nl-NL" dirty="0" smtClean="0"/>
            <a:t>TAF</a:t>
          </a:r>
          <a:endParaRPr lang="nl-NL" dirty="0"/>
        </a:p>
      </dgm:t>
    </dgm:pt>
    <dgm:pt modelId="{EB461DB5-EF00-43A8-AAE4-1C34F6F65CB8}" type="parTrans" cxnId="{9907EC13-596D-4B5C-983D-B29F90528EDF}">
      <dgm:prSet/>
      <dgm:spPr/>
      <dgm:t>
        <a:bodyPr/>
        <a:lstStyle/>
        <a:p>
          <a:endParaRPr lang="nl-NL"/>
        </a:p>
      </dgm:t>
    </dgm:pt>
    <dgm:pt modelId="{019FD29F-EADA-46CB-9329-4F4DBFF03049}" type="sibTrans" cxnId="{9907EC13-596D-4B5C-983D-B29F90528EDF}">
      <dgm:prSet/>
      <dgm:spPr/>
      <dgm:t>
        <a:bodyPr/>
        <a:lstStyle/>
        <a:p>
          <a:endParaRPr lang="nl-NL"/>
        </a:p>
      </dgm:t>
    </dgm:pt>
    <dgm:pt modelId="{3ED6B383-D439-4A09-8942-5871A6F791EC}" type="pres">
      <dgm:prSet presAssocID="{0E3DA30E-E5B3-475C-9295-EC21E34A44CF}" presName="diagram" presStyleCnt="0">
        <dgm:presLayoutVars>
          <dgm:dir/>
          <dgm:resizeHandles val="exact"/>
        </dgm:presLayoutVars>
      </dgm:prSet>
      <dgm:spPr/>
      <dgm:t>
        <a:bodyPr/>
        <a:lstStyle/>
        <a:p>
          <a:endParaRPr lang="nl-NL"/>
        </a:p>
      </dgm:t>
    </dgm:pt>
    <dgm:pt modelId="{CF9AD988-3B09-4665-ADF1-1E972B9446D9}" type="pres">
      <dgm:prSet presAssocID="{2E907DBA-C6EA-42E9-AE5C-DB3282EF9E71}" presName="node" presStyleLbl="node1" presStyleIdx="0" presStyleCnt="5">
        <dgm:presLayoutVars>
          <dgm:bulletEnabled val="1"/>
        </dgm:presLayoutVars>
      </dgm:prSet>
      <dgm:spPr/>
      <dgm:t>
        <a:bodyPr/>
        <a:lstStyle/>
        <a:p>
          <a:endParaRPr lang="nl-NL"/>
        </a:p>
      </dgm:t>
    </dgm:pt>
    <dgm:pt modelId="{46963CCE-3EB1-46A9-A5CF-C95826BFD5A6}" type="pres">
      <dgm:prSet presAssocID="{EE8555FC-E41C-45DF-9357-7F225858C455}" presName="sibTrans" presStyleCnt="0"/>
      <dgm:spPr/>
    </dgm:pt>
    <dgm:pt modelId="{B0D18A47-240C-437F-B9DA-7E5AB79F1F4C}" type="pres">
      <dgm:prSet presAssocID="{267419A2-7108-45A7-A75E-15415B8FB875}" presName="node" presStyleLbl="node1" presStyleIdx="1" presStyleCnt="5">
        <dgm:presLayoutVars>
          <dgm:bulletEnabled val="1"/>
        </dgm:presLayoutVars>
      </dgm:prSet>
      <dgm:spPr/>
      <dgm:t>
        <a:bodyPr/>
        <a:lstStyle/>
        <a:p>
          <a:endParaRPr lang="nl-NL"/>
        </a:p>
      </dgm:t>
    </dgm:pt>
    <dgm:pt modelId="{39951C91-3D53-473C-82C7-8A6EB2830A68}" type="pres">
      <dgm:prSet presAssocID="{019FD29F-EADA-46CB-9329-4F4DBFF03049}" presName="sibTrans" presStyleCnt="0"/>
      <dgm:spPr/>
    </dgm:pt>
    <dgm:pt modelId="{568917EC-A257-4E61-8D4A-E09F95341BA8}" type="pres">
      <dgm:prSet presAssocID="{E11D0A6F-B888-4CC3-A0CF-C79AF08828F6}" presName="node" presStyleLbl="node1" presStyleIdx="2" presStyleCnt="5">
        <dgm:presLayoutVars>
          <dgm:bulletEnabled val="1"/>
        </dgm:presLayoutVars>
      </dgm:prSet>
      <dgm:spPr/>
      <dgm:t>
        <a:bodyPr/>
        <a:lstStyle/>
        <a:p>
          <a:endParaRPr lang="nl-NL"/>
        </a:p>
      </dgm:t>
    </dgm:pt>
    <dgm:pt modelId="{1DA5F911-B3C3-45A0-89D2-EFC17E30AA2B}" type="pres">
      <dgm:prSet presAssocID="{E2E90653-01E4-4D56-887B-8A59EE3AF99E}" presName="sibTrans" presStyleCnt="0"/>
      <dgm:spPr/>
    </dgm:pt>
    <dgm:pt modelId="{0070A2E8-5C00-43C4-8D95-B726A595A149}" type="pres">
      <dgm:prSet presAssocID="{509FA882-5684-43EB-973B-F607454294D3}" presName="node" presStyleLbl="node1" presStyleIdx="3" presStyleCnt="5">
        <dgm:presLayoutVars>
          <dgm:bulletEnabled val="1"/>
        </dgm:presLayoutVars>
      </dgm:prSet>
      <dgm:spPr/>
      <dgm:t>
        <a:bodyPr/>
        <a:lstStyle/>
        <a:p>
          <a:endParaRPr lang="nl-NL"/>
        </a:p>
      </dgm:t>
    </dgm:pt>
    <dgm:pt modelId="{D82C523B-F024-44AC-9C56-4B7DE1C9A600}" type="pres">
      <dgm:prSet presAssocID="{E31DFC32-64AF-464C-986D-E04449EDEEEF}" presName="sibTrans" presStyleCnt="0"/>
      <dgm:spPr/>
    </dgm:pt>
    <dgm:pt modelId="{DD9B41AC-D1A5-414B-B83D-CAECDEF1A45C}" type="pres">
      <dgm:prSet presAssocID="{FD6D37A1-8EB6-4921-8EBF-B39324102D51}" presName="node" presStyleLbl="node1" presStyleIdx="4" presStyleCnt="5">
        <dgm:presLayoutVars>
          <dgm:bulletEnabled val="1"/>
        </dgm:presLayoutVars>
      </dgm:prSet>
      <dgm:spPr/>
      <dgm:t>
        <a:bodyPr/>
        <a:lstStyle/>
        <a:p>
          <a:endParaRPr lang="nl-NL"/>
        </a:p>
      </dgm:t>
    </dgm:pt>
  </dgm:ptLst>
  <dgm:cxnLst>
    <dgm:cxn modelId="{600B5D33-48CB-40D9-ACF2-04CCB34E8111}" srcId="{0E3DA30E-E5B3-475C-9295-EC21E34A44CF}" destId="{FD6D37A1-8EB6-4921-8EBF-B39324102D51}" srcOrd="4" destOrd="0" parTransId="{552218D7-8B71-4131-B098-B9E70DE19FBF}" sibTransId="{2A248D2C-2B6A-469D-83BC-F60843BBB395}"/>
    <dgm:cxn modelId="{D8A958F3-ECE1-4E2B-B4E4-5A5CB08D2543}" srcId="{0E3DA30E-E5B3-475C-9295-EC21E34A44CF}" destId="{509FA882-5684-43EB-973B-F607454294D3}" srcOrd="3" destOrd="0" parTransId="{52653456-66A8-4506-8EBA-D09C96C20ACC}" sibTransId="{E31DFC32-64AF-464C-986D-E04449EDEEEF}"/>
    <dgm:cxn modelId="{CC020508-60D5-4A91-876C-826BC25A5814}" type="presOf" srcId="{E11D0A6F-B888-4CC3-A0CF-C79AF08828F6}" destId="{568917EC-A257-4E61-8D4A-E09F95341BA8}" srcOrd="0" destOrd="0" presId="urn:microsoft.com/office/officeart/2005/8/layout/default"/>
    <dgm:cxn modelId="{5F4A896B-CC90-4593-83EB-4FE020AA8E7D}" srcId="{0E3DA30E-E5B3-475C-9295-EC21E34A44CF}" destId="{2E907DBA-C6EA-42E9-AE5C-DB3282EF9E71}" srcOrd="0" destOrd="0" parTransId="{28763643-7822-4682-B7A2-A8ADC78A4AB2}" sibTransId="{EE8555FC-E41C-45DF-9357-7F225858C455}"/>
    <dgm:cxn modelId="{7775E288-AE4B-4767-AD17-D3840256CD21}" type="presOf" srcId="{267419A2-7108-45A7-A75E-15415B8FB875}" destId="{B0D18A47-240C-437F-B9DA-7E5AB79F1F4C}" srcOrd="0" destOrd="0" presId="urn:microsoft.com/office/officeart/2005/8/layout/default"/>
    <dgm:cxn modelId="{4752644F-D6D4-4E74-B565-25C1BAD464B4}" srcId="{0E3DA30E-E5B3-475C-9295-EC21E34A44CF}" destId="{E11D0A6F-B888-4CC3-A0CF-C79AF08828F6}" srcOrd="2" destOrd="0" parTransId="{A04F1FF9-B003-4D0F-97E1-8619658743C9}" sibTransId="{E2E90653-01E4-4D56-887B-8A59EE3AF99E}"/>
    <dgm:cxn modelId="{C384EE9F-7183-4DDD-B826-CDB60A641765}" type="presOf" srcId="{2E907DBA-C6EA-42E9-AE5C-DB3282EF9E71}" destId="{CF9AD988-3B09-4665-ADF1-1E972B9446D9}" srcOrd="0" destOrd="0" presId="urn:microsoft.com/office/officeart/2005/8/layout/default"/>
    <dgm:cxn modelId="{9907EC13-596D-4B5C-983D-B29F90528EDF}" srcId="{0E3DA30E-E5B3-475C-9295-EC21E34A44CF}" destId="{267419A2-7108-45A7-A75E-15415B8FB875}" srcOrd="1" destOrd="0" parTransId="{EB461DB5-EF00-43A8-AAE4-1C34F6F65CB8}" sibTransId="{019FD29F-EADA-46CB-9329-4F4DBFF03049}"/>
    <dgm:cxn modelId="{895C0A2D-6C60-44B1-A7C8-E7938D775114}" type="presOf" srcId="{509FA882-5684-43EB-973B-F607454294D3}" destId="{0070A2E8-5C00-43C4-8D95-B726A595A149}" srcOrd="0" destOrd="0" presId="urn:microsoft.com/office/officeart/2005/8/layout/default"/>
    <dgm:cxn modelId="{B1E74A19-DBCE-4A35-A6DC-3486ADC2232E}" type="presOf" srcId="{0E3DA30E-E5B3-475C-9295-EC21E34A44CF}" destId="{3ED6B383-D439-4A09-8942-5871A6F791EC}" srcOrd="0" destOrd="0" presId="urn:microsoft.com/office/officeart/2005/8/layout/default"/>
    <dgm:cxn modelId="{8A001EF9-0D40-49C5-9149-75C424F3C26F}" type="presOf" srcId="{FD6D37A1-8EB6-4921-8EBF-B39324102D51}" destId="{DD9B41AC-D1A5-414B-B83D-CAECDEF1A45C}" srcOrd="0" destOrd="0" presId="urn:microsoft.com/office/officeart/2005/8/layout/default"/>
    <dgm:cxn modelId="{B2B78840-779D-4FDD-868F-4057B1CD6228}" type="presParOf" srcId="{3ED6B383-D439-4A09-8942-5871A6F791EC}" destId="{CF9AD988-3B09-4665-ADF1-1E972B9446D9}" srcOrd="0" destOrd="0" presId="urn:microsoft.com/office/officeart/2005/8/layout/default"/>
    <dgm:cxn modelId="{AEACFED7-D4EA-4E65-9BF3-B3C71096A895}" type="presParOf" srcId="{3ED6B383-D439-4A09-8942-5871A6F791EC}" destId="{46963CCE-3EB1-46A9-A5CF-C95826BFD5A6}" srcOrd="1" destOrd="0" presId="urn:microsoft.com/office/officeart/2005/8/layout/default"/>
    <dgm:cxn modelId="{52F40932-4305-4E81-845B-9C87FC86E9B8}" type="presParOf" srcId="{3ED6B383-D439-4A09-8942-5871A6F791EC}" destId="{B0D18A47-240C-437F-B9DA-7E5AB79F1F4C}" srcOrd="2" destOrd="0" presId="urn:microsoft.com/office/officeart/2005/8/layout/default"/>
    <dgm:cxn modelId="{CD8D44A5-7A6A-4440-BF22-26459F9580EE}" type="presParOf" srcId="{3ED6B383-D439-4A09-8942-5871A6F791EC}" destId="{39951C91-3D53-473C-82C7-8A6EB2830A68}" srcOrd="3" destOrd="0" presId="urn:microsoft.com/office/officeart/2005/8/layout/default"/>
    <dgm:cxn modelId="{241576A2-27E5-4354-A4B6-CF0C8DAAC45F}" type="presParOf" srcId="{3ED6B383-D439-4A09-8942-5871A6F791EC}" destId="{568917EC-A257-4E61-8D4A-E09F95341BA8}" srcOrd="4" destOrd="0" presId="urn:microsoft.com/office/officeart/2005/8/layout/default"/>
    <dgm:cxn modelId="{3F8F0FB6-1B09-4B3F-993B-88D4D51B34B5}" type="presParOf" srcId="{3ED6B383-D439-4A09-8942-5871A6F791EC}" destId="{1DA5F911-B3C3-45A0-89D2-EFC17E30AA2B}" srcOrd="5" destOrd="0" presId="urn:microsoft.com/office/officeart/2005/8/layout/default"/>
    <dgm:cxn modelId="{B39A0C3A-629A-42A0-8B76-D97EC3DB0CA4}" type="presParOf" srcId="{3ED6B383-D439-4A09-8942-5871A6F791EC}" destId="{0070A2E8-5C00-43C4-8D95-B726A595A149}" srcOrd="6" destOrd="0" presId="urn:microsoft.com/office/officeart/2005/8/layout/default"/>
    <dgm:cxn modelId="{EBBF8D0E-B8B0-4A41-AAD0-7CFF9D52E8C9}" type="presParOf" srcId="{3ED6B383-D439-4A09-8942-5871A6F791EC}" destId="{D82C523B-F024-44AC-9C56-4B7DE1C9A600}" srcOrd="7" destOrd="0" presId="urn:microsoft.com/office/officeart/2005/8/layout/default"/>
    <dgm:cxn modelId="{8054A840-E108-4169-B42E-78A298AD205E}" type="presParOf" srcId="{3ED6B383-D439-4A09-8942-5871A6F791EC}" destId="{DD9B41AC-D1A5-414B-B83D-CAECDEF1A45C}" srcOrd="8"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9AD988-3B09-4665-ADF1-1E972B9446D9}">
      <dsp:nvSpPr>
        <dsp:cNvPr id="0" name=""/>
        <dsp:cNvSpPr/>
      </dsp:nvSpPr>
      <dsp:spPr>
        <a:xfrm>
          <a:off x="0" y="10744"/>
          <a:ext cx="694422" cy="4166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nl-NL" sz="1300" kern="1200" dirty="0" smtClean="0"/>
            <a:t>ROBOT</a:t>
          </a:r>
          <a:endParaRPr lang="nl-NL" sz="1300" kern="1200" dirty="0"/>
        </a:p>
      </dsp:txBody>
      <dsp:txXfrm>
        <a:off x="0" y="10744"/>
        <a:ext cx="694422" cy="416653"/>
      </dsp:txXfrm>
    </dsp:sp>
    <dsp:sp modelId="{B0D18A47-240C-437F-B9DA-7E5AB79F1F4C}">
      <dsp:nvSpPr>
        <dsp:cNvPr id="0" name=""/>
        <dsp:cNvSpPr/>
      </dsp:nvSpPr>
      <dsp:spPr>
        <a:xfrm>
          <a:off x="763865" y="10744"/>
          <a:ext cx="694422" cy="4166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nl-NL" sz="1300" kern="1200" dirty="0" smtClean="0"/>
            <a:t>TAF</a:t>
          </a:r>
          <a:endParaRPr lang="nl-NL" sz="1300" kern="1200" dirty="0"/>
        </a:p>
      </dsp:txBody>
      <dsp:txXfrm>
        <a:off x="763865" y="10744"/>
        <a:ext cx="694422" cy="416653"/>
      </dsp:txXfrm>
    </dsp:sp>
    <dsp:sp modelId="{568917EC-A257-4E61-8D4A-E09F95341BA8}">
      <dsp:nvSpPr>
        <dsp:cNvPr id="0" name=""/>
        <dsp:cNvSpPr/>
      </dsp:nvSpPr>
      <dsp:spPr>
        <a:xfrm>
          <a:off x="1527730" y="10744"/>
          <a:ext cx="694422" cy="4166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nl-NL" sz="1300" kern="1200" dirty="0" smtClean="0"/>
            <a:t>RTDT</a:t>
          </a:r>
          <a:endParaRPr lang="nl-NL" sz="1300" kern="1200" dirty="0"/>
        </a:p>
      </dsp:txBody>
      <dsp:txXfrm>
        <a:off x="1527730" y="10744"/>
        <a:ext cx="694422" cy="416653"/>
      </dsp:txXfrm>
    </dsp:sp>
    <dsp:sp modelId="{0070A2E8-5C00-43C4-8D95-B726A595A149}">
      <dsp:nvSpPr>
        <dsp:cNvPr id="0" name=""/>
        <dsp:cNvSpPr/>
      </dsp:nvSpPr>
      <dsp:spPr>
        <a:xfrm>
          <a:off x="381932" y="496840"/>
          <a:ext cx="694422" cy="4166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nl-NL" sz="1300" b="1" u="sng" kern="1200" dirty="0" smtClean="0"/>
            <a:t>TXT</a:t>
          </a:r>
          <a:endParaRPr lang="nl-NL" sz="1300" b="1" u="sng" kern="1200" dirty="0"/>
        </a:p>
      </dsp:txBody>
      <dsp:txXfrm>
        <a:off x="381932" y="496840"/>
        <a:ext cx="694422" cy="416653"/>
      </dsp:txXfrm>
    </dsp:sp>
    <dsp:sp modelId="{DD9B41AC-D1A5-414B-B83D-CAECDEF1A45C}">
      <dsp:nvSpPr>
        <dsp:cNvPr id="0" name=""/>
        <dsp:cNvSpPr/>
      </dsp:nvSpPr>
      <dsp:spPr>
        <a:xfrm>
          <a:off x="1145797" y="496840"/>
          <a:ext cx="694422" cy="4166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nl-NL" sz="1300" b="1" u="sng" kern="1200" dirty="0" smtClean="0"/>
            <a:t>BIN</a:t>
          </a:r>
          <a:endParaRPr lang="nl-NL" sz="1300" b="1" u="sng" kern="1200" dirty="0"/>
        </a:p>
      </dsp:txBody>
      <dsp:txXfrm>
        <a:off x="1145797" y="496840"/>
        <a:ext cx="694422" cy="41665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A05DFD-387E-4456-8798-1CC047817A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4C049D2-4414-4D53-BCFD-B76DDAC55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2A075F-538C-4253-967A-7F673D670707}" type="datetimeFigureOut">
              <a:rPr lang="en-US" smtClean="0"/>
              <a:t>12/5/2023</a:t>
            </a:fld>
            <a:endParaRPr lang="en-US" dirty="0"/>
          </a:p>
        </p:txBody>
      </p:sp>
      <p:sp>
        <p:nvSpPr>
          <p:cNvPr id="4" name="Footer Placeholder 3">
            <a:extLst>
              <a:ext uri="{FF2B5EF4-FFF2-40B4-BE49-F238E27FC236}">
                <a16:creationId xmlns:a16="http://schemas.microsoft.com/office/drawing/2014/main" id="{1171C25B-C8B5-42CF-9396-CFFF0816BD4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EEDE736-F662-4435-A312-03C7CAE0CB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001E9A9-2553-4E03-9A78-5F72B946E76B}" type="slidenum">
              <a:rPr lang="en-US" smtClean="0"/>
              <a:t>‹nr.›</a:t>
            </a:fld>
            <a:endParaRPr lang="en-US"/>
          </a:p>
        </p:txBody>
      </p:sp>
    </p:spTree>
    <p:extLst>
      <p:ext uri="{BB962C8B-B14F-4D97-AF65-F5344CB8AC3E}">
        <p14:creationId xmlns:p14="http://schemas.microsoft.com/office/powerpoint/2010/main" val="2350685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F3C744-7E9A-45BB-888C-25C65BA4B3C8}" type="datetimeFigureOut">
              <a:rPr lang="nl-NL" smtClean="0"/>
              <a:t>5-12-2023</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79940D-D835-49BF-ABDA-4919DB9EA053}" type="slidenum">
              <a:rPr lang="nl-NL" smtClean="0"/>
              <a:t>‹nr.›</a:t>
            </a:fld>
            <a:endParaRPr lang="nl-NL"/>
          </a:p>
        </p:txBody>
      </p:sp>
    </p:spTree>
    <p:extLst>
      <p:ext uri="{BB962C8B-B14F-4D97-AF65-F5344CB8AC3E}">
        <p14:creationId xmlns:p14="http://schemas.microsoft.com/office/powerpoint/2010/main" val="4109090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879940D-D835-49BF-ABDA-4919DB9EA053}" type="slidenum">
              <a:rPr lang="nl-NL" smtClean="0"/>
              <a:t>1</a:t>
            </a:fld>
            <a:endParaRPr lang="nl-NL"/>
          </a:p>
        </p:txBody>
      </p:sp>
    </p:spTree>
    <p:extLst>
      <p:ext uri="{BB962C8B-B14F-4D97-AF65-F5344CB8AC3E}">
        <p14:creationId xmlns:p14="http://schemas.microsoft.com/office/powerpoint/2010/main" val="119994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879940D-D835-49BF-ABDA-4919DB9EA053}" type="slidenum">
              <a:rPr lang="nl-NL" smtClean="0"/>
              <a:t>10</a:t>
            </a:fld>
            <a:endParaRPr lang="nl-NL"/>
          </a:p>
        </p:txBody>
      </p:sp>
    </p:spTree>
    <p:extLst>
      <p:ext uri="{BB962C8B-B14F-4D97-AF65-F5344CB8AC3E}">
        <p14:creationId xmlns:p14="http://schemas.microsoft.com/office/powerpoint/2010/main" val="3201954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879940D-D835-49BF-ABDA-4919DB9EA053}" type="slidenum">
              <a:rPr lang="nl-NL" smtClean="0"/>
              <a:t>11</a:t>
            </a:fld>
            <a:endParaRPr lang="nl-NL"/>
          </a:p>
        </p:txBody>
      </p:sp>
    </p:spTree>
    <p:extLst>
      <p:ext uri="{BB962C8B-B14F-4D97-AF65-F5344CB8AC3E}">
        <p14:creationId xmlns:p14="http://schemas.microsoft.com/office/powerpoint/2010/main" val="33011308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s://communicatieportaal.uwv.nl/modules/product/default/media/?ItemId=3217"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s://communicatieportaal.uwv.nl/modules/product/default/media/?ItemId=3217" TargetMode="Externa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s://communicatieportaal.uwv.nl/modules/product/default/media/?ItemId=3217" TargetMode="Externa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s://communicatieportaal.uwv.nl/modules/product/default/media/?ItemId=3217" TargetMode="Externa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s://communicatieportaal.uwv.nl/modules/product/default/media/?ItemId=3217" TargetMode="External"/><Relationship Id="rId2" Type="http://schemas.openxmlformats.org/officeDocument/2006/relationships/hyperlink" Target="https://communicatieportaal.uwv.nl/modules/product/mediabank/default/?ItemId=3219"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s://communicatieportaal.uwv.nl/modules/product/default/media/?ItemId=3217" TargetMode="External"/><Relationship Id="rId2" Type="http://schemas.openxmlformats.org/officeDocument/2006/relationships/hyperlink" Target="https://communicatieportaal.uwv.nl/modules/product/mediabank/default/?ItemId=3219"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communicatieportaal.uwv.nl/modules/product/default/media/?ItemId=3217" TargetMode="External"/><Relationship Id="rId2" Type="http://schemas.openxmlformats.org/officeDocument/2006/relationships/hyperlink" Target="https://communicatieportaal.uwv.nl/modules/product/mediabank/default/?ItemId=3219"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s://communicatieportaal.uwv.nl/modules/product/mediabank/default/?ItemId=3237"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dia 01">
    <p:bg bwMode="gray">
      <p:bgPr>
        <a:solidFill>
          <a:srgbClr val="DCF0FF"/>
        </a:solidFill>
        <a:effectLst/>
      </p:bgPr>
    </p:bg>
    <p:spTree>
      <p:nvGrpSpPr>
        <p:cNvPr id="1" name=""/>
        <p:cNvGrpSpPr/>
        <p:nvPr/>
      </p:nvGrpSpPr>
      <p:grpSpPr>
        <a:xfrm>
          <a:off x="0" y="0"/>
          <a:ext cx="0" cy="0"/>
          <a:chOff x="0" y="0"/>
          <a:chExt cx="0" cy="0"/>
        </a:xfrm>
      </p:grpSpPr>
      <p:sp>
        <p:nvSpPr>
          <p:cNvPr id="154" name="Text Placeholder 3">
            <a:extLst>
              <a:ext uri="{FF2B5EF4-FFF2-40B4-BE49-F238E27FC236}">
                <a16:creationId xmlns:a16="http://schemas.microsoft.com/office/drawing/2014/main" id="{9756A89E-147C-4F38-9ACB-ADB0536CE448}"/>
              </a:ext>
            </a:extLst>
          </p:cNvPr>
          <p:cNvSpPr txBox="1">
            <a:spLocks/>
          </p:cNvSpPr>
          <p:nvPr userDrawn="1"/>
        </p:nvSpPr>
        <p:spPr bwMode="gray">
          <a:xfrm>
            <a:off x="10491925" y="6012000"/>
            <a:ext cx="846000" cy="846000"/>
          </a:xfrm>
          <a:prstGeom prst="rect">
            <a:avLst/>
          </a:prstGeom>
          <a:blipFill>
            <a:blip r:embed="rId2" cstate="screen">
              <a:extLst>
                <a:ext uri="{28A0092B-C50C-407E-A947-70E740481C1C}">
                  <a14:useLocalDpi xmlns:a14="http://schemas.microsoft.com/office/drawing/2010/main"/>
                </a:ext>
              </a:extLst>
            </a:blip>
            <a:stretch>
              <a:fillRect/>
            </a:stretch>
          </a:blipFill>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51" name="Picture Placeholder 150">
            <a:extLst>
              <a:ext uri="{FF2B5EF4-FFF2-40B4-BE49-F238E27FC236}">
                <a16:creationId xmlns:a16="http://schemas.microsoft.com/office/drawing/2014/main" id="{9CC7415E-1AE2-4F73-9611-A711175E7758}"/>
              </a:ext>
            </a:extLst>
          </p:cNvPr>
          <p:cNvSpPr>
            <a:spLocks noGrp="1"/>
          </p:cNvSpPr>
          <p:nvPr>
            <p:ph type="pic" sz="quarter" idx="14" hasCustomPrompt="1"/>
          </p:nvPr>
        </p:nvSpPr>
        <p:spPr bwMode="gray">
          <a:xfrm>
            <a:off x="-600" y="5"/>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338525 w 12193200"/>
              <a:gd name="connsiteY3" fmla="*/ 6857995 h 6857995"/>
              <a:gd name="connsiteX4" fmla="*/ 11338525 w 12193200"/>
              <a:gd name="connsiteY4" fmla="*/ 6011996 h 6857995"/>
              <a:gd name="connsiteX5" fmla="*/ 10492525 w 12193200"/>
              <a:gd name="connsiteY5" fmla="*/ 6011996 h 6857995"/>
              <a:gd name="connsiteX6" fmla="*/ 10492525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338525" y="6857995"/>
                </a:lnTo>
                <a:lnTo>
                  <a:pt x="11338525" y="6011996"/>
                </a:lnTo>
                <a:lnTo>
                  <a:pt x="10492525" y="6011996"/>
                </a:lnTo>
                <a:lnTo>
                  <a:pt x="10492525" y="6857995"/>
                </a:lnTo>
                <a:lnTo>
                  <a:pt x="0" y="6857995"/>
                </a:lnTo>
                <a:close/>
              </a:path>
            </a:pathLst>
          </a:custGeom>
          <a:solidFill>
            <a:srgbClr val="CCCCCC"/>
          </a:solidFill>
        </p:spPr>
        <p:txBody>
          <a:bodyPr wrap="square" lIns="0" tIns="0" rIns="0" bIns="111600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endParaRPr lang="nl-NL" dirty="0"/>
          </a:p>
        </p:txBody>
      </p:sp>
      <p:grpSp>
        <p:nvGrpSpPr>
          <p:cNvPr id="5" name="Group 4">
            <a:extLst>
              <a:ext uri="{FF2B5EF4-FFF2-40B4-BE49-F238E27FC236}">
                <a16:creationId xmlns:a16="http://schemas.microsoft.com/office/drawing/2014/main" id="{AD0759DD-32FC-455D-A781-D010C742EF44}"/>
              </a:ext>
            </a:extLst>
          </p:cNvPr>
          <p:cNvGrpSpPr/>
          <p:nvPr userDrawn="1"/>
        </p:nvGrpSpPr>
        <p:grpSpPr bwMode="gray">
          <a:xfrm>
            <a:off x="-329239" y="-319423"/>
            <a:ext cx="12846009" cy="7500113"/>
            <a:chOff x="-329239" y="-319423"/>
            <a:chExt cx="12846009" cy="7500113"/>
          </a:xfrm>
        </p:grpSpPr>
        <p:grpSp>
          <p:nvGrpSpPr>
            <p:cNvPr id="6" name="Group 5">
              <a:extLst>
                <a:ext uri="{FF2B5EF4-FFF2-40B4-BE49-F238E27FC236}">
                  <a16:creationId xmlns:a16="http://schemas.microsoft.com/office/drawing/2014/main" id="{2A39C751-F79A-4C9F-8CAD-AAC1FC8FFBB2}"/>
                </a:ext>
              </a:extLst>
            </p:cNvPr>
            <p:cNvGrpSpPr/>
            <p:nvPr userDrawn="1"/>
          </p:nvGrpSpPr>
          <p:grpSpPr bwMode="gray">
            <a:xfrm>
              <a:off x="-329239" y="0"/>
              <a:ext cx="240289" cy="6858000"/>
              <a:chOff x="-319714" y="0"/>
              <a:chExt cx="240289" cy="6858000"/>
            </a:xfrm>
          </p:grpSpPr>
          <p:sp>
            <p:nvSpPr>
              <p:cNvPr id="125" name="Line 230">
                <a:extLst>
                  <a:ext uri="{FF2B5EF4-FFF2-40B4-BE49-F238E27FC236}">
                    <a16:creationId xmlns:a16="http://schemas.microsoft.com/office/drawing/2014/main" id="{D4E4550A-9534-48B0-89D5-CEABDD136C56}"/>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232">
                <a:extLst>
                  <a:ext uri="{FF2B5EF4-FFF2-40B4-BE49-F238E27FC236}">
                    <a16:creationId xmlns:a16="http://schemas.microsoft.com/office/drawing/2014/main" id="{BACE104E-24A0-48C4-9D0A-0E4DCF459B15}"/>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34">
                <a:extLst>
                  <a:ext uri="{FF2B5EF4-FFF2-40B4-BE49-F238E27FC236}">
                    <a16:creationId xmlns:a16="http://schemas.microsoft.com/office/drawing/2014/main" id="{3BE0526B-EF66-4DE0-A6B3-3055BC124897}"/>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28" name="Line 236">
                <a:extLst>
                  <a:ext uri="{FF2B5EF4-FFF2-40B4-BE49-F238E27FC236}">
                    <a16:creationId xmlns:a16="http://schemas.microsoft.com/office/drawing/2014/main" id="{7144D54E-C6DE-4EB0-BAD5-743BBDE5DEA0}"/>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8">
                <a:extLst>
                  <a:ext uri="{FF2B5EF4-FFF2-40B4-BE49-F238E27FC236}">
                    <a16:creationId xmlns:a16="http://schemas.microsoft.com/office/drawing/2014/main" id="{B3AD767A-05BF-430F-AD2D-A1A613607DE2}"/>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40">
                <a:extLst>
                  <a:ext uri="{FF2B5EF4-FFF2-40B4-BE49-F238E27FC236}">
                    <a16:creationId xmlns:a16="http://schemas.microsoft.com/office/drawing/2014/main" id="{AD9A245B-D780-4984-A143-0551F87558CB}"/>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1" name="Line 244">
                <a:extLst>
                  <a:ext uri="{FF2B5EF4-FFF2-40B4-BE49-F238E27FC236}">
                    <a16:creationId xmlns:a16="http://schemas.microsoft.com/office/drawing/2014/main" id="{1372843A-4ABB-49CA-B672-7E3900DBAFA7}"/>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46">
                <a:extLst>
                  <a:ext uri="{FF2B5EF4-FFF2-40B4-BE49-F238E27FC236}">
                    <a16:creationId xmlns:a16="http://schemas.microsoft.com/office/drawing/2014/main" id="{8DA48B56-583E-4621-9B40-B255EB06B9A0}"/>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50">
                <a:extLst>
                  <a:ext uri="{FF2B5EF4-FFF2-40B4-BE49-F238E27FC236}">
                    <a16:creationId xmlns:a16="http://schemas.microsoft.com/office/drawing/2014/main" id="{6612D117-54F4-449C-88D5-9BAEEF80B4F0}"/>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52">
                <a:extLst>
                  <a:ext uri="{FF2B5EF4-FFF2-40B4-BE49-F238E27FC236}">
                    <a16:creationId xmlns:a16="http://schemas.microsoft.com/office/drawing/2014/main" id="{F614BC26-F978-4DF1-82FC-2604353AEE61}"/>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54">
                <a:extLst>
                  <a:ext uri="{FF2B5EF4-FFF2-40B4-BE49-F238E27FC236}">
                    <a16:creationId xmlns:a16="http://schemas.microsoft.com/office/drawing/2014/main" id="{6EB9F091-8AFC-4D1C-8A5B-83BBA8CD3B2D}"/>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6">
                <a:extLst>
                  <a:ext uri="{FF2B5EF4-FFF2-40B4-BE49-F238E27FC236}">
                    <a16:creationId xmlns:a16="http://schemas.microsoft.com/office/drawing/2014/main" id="{612A84F4-1D81-4CD8-94B2-503E62C0169F}"/>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8">
                <a:extLst>
                  <a:ext uri="{FF2B5EF4-FFF2-40B4-BE49-F238E27FC236}">
                    <a16:creationId xmlns:a16="http://schemas.microsoft.com/office/drawing/2014/main" id="{3B7A35D3-9234-414B-9FE4-CC6A820D76A3}"/>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60">
                <a:extLst>
                  <a:ext uri="{FF2B5EF4-FFF2-40B4-BE49-F238E27FC236}">
                    <a16:creationId xmlns:a16="http://schemas.microsoft.com/office/drawing/2014/main" id="{CE8CCC7E-0874-4623-843B-4D79D000FFD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62">
                <a:extLst>
                  <a:ext uri="{FF2B5EF4-FFF2-40B4-BE49-F238E27FC236}">
                    <a16:creationId xmlns:a16="http://schemas.microsoft.com/office/drawing/2014/main" id="{AF182FE8-6E58-4DC5-8F76-BF4784891027}"/>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64">
                <a:extLst>
                  <a:ext uri="{FF2B5EF4-FFF2-40B4-BE49-F238E27FC236}">
                    <a16:creationId xmlns:a16="http://schemas.microsoft.com/office/drawing/2014/main" id="{8A502D56-682E-469D-84E2-17A9B0151292}"/>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6">
                <a:extLst>
                  <a:ext uri="{FF2B5EF4-FFF2-40B4-BE49-F238E27FC236}">
                    <a16:creationId xmlns:a16="http://schemas.microsoft.com/office/drawing/2014/main" id="{1C70F6EB-46AB-479C-9CED-87F044F7EF28}"/>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8">
                <a:extLst>
                  <a:ext uri="{FF2B5EF4-FFF2-40B4-BE49-F238E27FC236}">
                    <a16:creationId xmlns:a16="http://schemas.microsoft.com/office/drawing/2014/main" id="{1825447B-BF9F-49F9-B5A5-9819989C5E3E}"/>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70">
                <a:extLst>
                  <a:ext uri="{FF2B5EF4-FFF2-40B4-BE49-F238E27FC236}">
                    <a16:creationId xmlns:a16="http://schemas.microsoft.com/office/drawing/2014/main" id="{6AA68894-E6F1-45F5-A2C2-54FBBCFBF24E}"/>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72">
                <a:extLst>
                  <a:ext uri="{FF2B5EF4-FFF2-40B4-BE49-F238E27FC236}">
                    <a16:creationId xmlns:a16="http://schemas.microsoft.com/office/drawing/2014/main" id="{B05BE89D-07E7-48CF-9A85-8BD3F85FF7D7}"/>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74">
                <a:extLst>
                  <a:ext uri="{FF2B5EF4-FFF2-40B4-BE49-F238E27FC236}">
                    <a16:creationId xmlns:a16="http://schemas.microsoft.com/office/drawing/2014/main" id="{75FE4875-C4F0-4EE8-9D3B-E8585EA81E9D}"/>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6">
                <a:extLst>
                  <a:ext uri="{FF2B5EF4-FFF2-40B4-BE49-F238E27FC236}">
                    <a16:creationId xmlns:a16="http://schemas.microsoft.com/office/drawing/2014/main" id="{BF165D1F-7B9E-4576-869D-2930A8E5D856}"/>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8">
                <a:extLst>
                  <a:ext uri="{FF2B5EF4-FFF2-40B4-BE49-F238E27FC236}">
                    <a16:creationId xmlns:a16="http://schemas.microsoft.com/office/drawing/2014/main" id="{187C0853-1187-4A3A-A7B4-ED112B95515D}"/>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56">
                <a:extLst>
                  <a:ext uri="{FF2B5EF4-FFF2-40B4-BE49-F238E27FC236}">
                    <a16:creationId xmlns:a16="http://schemas.microsoft.com/office/drawing/2014/main" id="{A396EB3D-97B6-4151-8E5C-78310124D67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34">
                <a:extLst>
                  <a:ext uri="{FF2B5EF4-FFF2-40B4-BE49-F238E27FC236}">
                    <a16:creationId xmlns:a16="http://schemas.microsoft.com/office/drawing/2014/main" id="{95EFAB28-808E-41AA-AE40-D2F0542CF766}"/>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7" name="Group 6">
              <a:extLst>
                <a:ext uri="{FF2B5EF4-FFF2-40B4-BE49-F238E27FC236}">
                  <a16:creationId xmlns:a16="http://schemas.microsoft.com/office/drawing/2014/main" id="{4512F678-4BF9-47FA-BD10-B63B4569B4A8}"/>
                </a:ext>
              </a:extLst>
            </p:cNvPr>
            <p:cNvGrpSpPr/>
            <p:nvPr userDrawn="1"/>
          </p:nvGrpSpPr>
          <p:grpSpPr bwMode="gray">
            <a:xfrm>
              <a:off x="0" y="-319423"/>
              <a:ext cx="12192000" cy="232538"/>
              <a:chOff x="0" y="-319423"/>
              <a:chExt cx="12192000" cy="232538"/>
            </a:xfrm>
          </p:grpSpPr>
          <p:sp>
            <p:nvSpPr>
              <p:cNvPr id="81" name="Line 146">
                <a:extLst>
                  <a:ext uri="{FF2B5EF4-FFF2-40B4-BE49-F238E27FC236}">
                    <a16:creationId xmlns:a16="http://schemas.microsoft.com/office/drawing/2014/main" id="{66BB24E7-D8B0-4B80-92B5-C3830FDC666A}"/>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8">
                <a:extLst>
                  <a:ext uri="{FF2B5EF4-FFF2-40B4-BE49-F238E27FC236}">
                    <a16:creationId xmlns:a16="http://schemas.microsoft.com/office/drawing/2014/main" id="{3F0DF605-E069-4065-98AC-7A2EF3272393}"/>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50">
                <a:extLst>
                  <a:ext uri="{FF2B5EF4-FFF2-40B4-BE49-F238E27FC236}">
                    <a16:creationId xmlns:a16="http://schemas.microsoft.com/office/drawing/2014/main" id="{D6418495-F47F-4C32-ADF8-AA5F103621C7}"/>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152">
                <a:extLst>
                  <a:ext uri="{FF2B5EF4-FFF2-40B4-BE49-F238E27FC236}">
                    <a16:creationId xmlns:a16="http://schemas.microsoft.com/office/drawing/2014/main" id="{C19B8F14-B6A1-42A2-9F48-1132D9A4270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54">
                <a:extLst>
                  <a:ext uri="{FF2B5EF4-FFF2-40B4-BE49-F238E27FC236}">
                    <a16:creationId xmlns:a16="http://schemas.microsoft.com/office/drawing/2014/main" id="{A85B8425-2253-4BC0-8C3C-A7C7F111236E}"/>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6">
                <a:extLst>
                  <a:ext uri="{FF2B5EF4-FFF2-40B4-BE49-F238E27FC236}">
                    <a16:creationId xmlns:a16="http://schemas.microsoft.com/office/drawing/2014/main" id="{6D37C6FE-B169-488C-B2A6-3DA945473809}"/>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8">
                <a:extLst>
                  <a:ext uri="{FF2B5EF4-FFF2-40B4-BE49-F238E27FC236}">
                    <a16:creationId xmlns:a16="http://schemas.microsoft.com/office/drawing/2014/main" id="{0CE50062-45AF-4A1A-8FE7-D70BF5143E99}"/>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60">
                <a:extLst>
                  <a:ext uri="{FF2B5EF4-FFF2-40B4-BE49-F238E27FC236}">
                    <a16:creationId xmlns:a16="http://schemas.microsoft.com/office/drawing/2014/main" id="{51AEA080-BD1E-491C-8139-C5C1F0943858}"/>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62">
                <a:extLst>
                  <a:ext uri="{FF2B5EF4-FFF2-40B4-BE49-F238E27FC236}">
                    <a16:creationId xmlns:a16="http://schemas.microsoft.com/office/drawing/2014/main" id="{29ED668D-4214-4237-9834-BA33BB43DCBD}"/>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64">
                <a:extLst>
                  <a:ext uri="{FF2B5EF4-FFF2-40B4-BE49-F238E27FC236}">
                    <a16:creationId xmlns:a16="http://schemas.microsoft.com/office/drawing/2014/main" id="{ADC0B329-6524-4599-8160-BAA50AF4CBC9}"/>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6">
                <a:extLst>
                  <a:ext uri="{FF2B5EF4-FFF2-40B4-BE49-F238E27FC236}">
                    <a16:creationId xmlns:a16="http://schemas.microsoft.com/office/drawing/2014/main" id="{954827C4-55F3-44E2-B3BA-7BDD41C6A8FF}"/>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8">
                <a:extLst>
                  <a:ext uri="{FF2B5EF4-FFF2-40B4-BE49-F238E27FC236}">
                    <a16:creationId xmlns:a16="http://schemas.microsoft.com/office/drawing/2014/main" id="{C9432060-A195-4ED4-8484-C83CD53B89CD}"/>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70">
                <a:extLst>
                  <a:ext uri="{FF2B5EF4-FFF2-40B4-BE49-F238E27FC236}">
                    <a16:creationId xmlns:a16="http://schemas.microsoft.com/office/drawing/2014/main" id="{8075712D-3E17-447F-9017-FFF04E6D14DE}"/>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72">
                <a:extLst>
                  <a:ext uri="{FF2B5EF4-FFF2-40B4-BE49-F238E27FC236}">
                    <a16:creationId xmlns:a16="http://schemas.microsoft.com/office/drawing/2014/main" id="{C9DB9AAF-0040-4E6E-A441-A9C3DA03E746}"/>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74">
                <a:extLst>
                  <a:ext uri="{FF2B5EF4-FFF2-40B4-BE49-F238E27FC236}">
                    <a16:creationId xmlns:a16="http://schemas.microsoft.com/office/drawing/2014/main" id="{0A2477F8-93E4-4D00-9FB0-A85E99CEFC1E}"/>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6">
                <a:extLst>
                  <a:ext uri="{FF2B5EF4-FFF2-40B4-BE49-F238E27FC236}">
                    <a16:creationId xmlns:a16="http://schemas.microsoft.com/office/drawing/2014/main" id="{C61EC35D-4E9B-4321-ACFB-01AAE4BAD2DD}"/>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8">
                <a:extLst>
                  <a:ext uri="{FF2B5EF4-FFF2-40B4-BE49-F238E27FC236}">
                    <a16:creationId xmlns:a16="http://schemas.microsoft.com/office/drawing/2014/main" id="{984CA8DE-653F-494B-B6F0-216AAD662433}"/>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80">
                <a:extLst>
                  <a:ext uri="{FF2B5EF4-FFF2-40B4-BE49-F238E27FC236}">
                    <a16:creationId xmlns:a16="http://schemas.microsoft.com/office/drawing/2014/main" id="{C35A61D6-4854-4496-A5E9-D7E73D68FDAA}"/>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82">
                <a:extLst>
                  <a:ext uri="{FF2B5EF4-FFF2-40B4-BE49-F238E27FC236}">
                    <a16:creationId xmlns:a16="http://schemas.microsoft.com/office/drawing/2014/main" id="{73EA0933-2626-4BB8-8A4B-158E6DAA89DC}"/>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84">
                <a:extLst>
                  <a:ext uri="{FF2B5EF4-FFF2-40B4-BE49-F238E27FC236}">
                    <a16:creationId xmlns:a16="http://schemas.microsoft.com/office/drawing/2014/main" id="{0136451E-1F1F-4055-8EAE-981E9BC2D660}"/>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6">
                <a:extLst>
                  <a:ext uri="{FF2B5EF4-FFF2-40B4-BE49-F238E27FC236}">
                    <a16:creationId xmlns:a16="http://schemas.microsoft.com/office/drawing/2014/main" id="{299631BA-3D05-4B83-845B-B2C4DDC3317B}"/>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8">
                <a:extLst>
                  <a:ext uri="{FF2B5EF4-FFF2-40B4-BE49-F238E27FC236}">
                    <a16:creationId xmlns:a16="http://schemas.microsoft.com/office/drawing/2014/main" id="{1525F65D-164B-44D9-9C76-FDFC5A95880F}"/>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90">
                <a:extLst>
                  <a:ext uri="{FF2B5EF4-FFF2-40B4-BE49-F238E27FC236}">
                    <a16:creationId xmlns:a16="http://schemas.microsoft.com/office/drawing/2014/main" id="{3C265673-A391-4408-B554-078964BDE322}"/>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92">
                <a:extLst>
                  <a:ext uri="{FF2B5EF4-FFF2-40B4-BE49-F238E27FC236}">
                    <a16:creationId xmlns:a16="http://schemas.microsoft.com/office/drawing/2014/main" id="{D4DDB28A-0186-4DAB-B334-05A721A24B63}"/>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94">
                <a:extLst>
                  <a:ext uri="{FF2B5EF4-FFF2-40B4-BE49-F238E27FC236}">
                    <a16:creationId xmlns:a16="http://schemas.microsoft.com/office/drawing/2014/main" id="{523E4B65-4617-4707-93B1-2F8CFDB1B807}"/>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6">
                <a:extLst>
                  <a:ext uri="{FF2B5EF4-FFF2-40B4-BE49-F238E27FC236}">
                    <a16:creationId xmlns:a16="http://schemas.microsoft.com/office/drawing/2014/main" id="{F04E5044-D267-4B24-ACE6-756EAA71675A}"/>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8">
                <a:extLst>
                  <a:ext uri="{FF2B5EF4-FFF2-40B4-BE49-F238E27FC236}">
                    <a16:creationId xmlns:a16="http://schemas.microsoft.com/office/drawing/2014/main" id="{61CDE2CE-D44C-44AF-AA9F-9B45DC500611}"/>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200">
                <a:extLst>
                  <a:ext uri="{FF2B5EF4-FFF2-40B4-BE49-F238E27FC236}">
                    <a16:creationId xmlns:a16="http://schemas.microsoft.com/office/drawing/2014/main" id="{B9315FB6-7EC2-4BCD-AD02-22A39463963C}"/>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202">
                <a:extLst>
                  <a:ext uri="{FF2B5EF4-FFF2-40B4-BE49-F238E27FC236}">
                    <a16:creationId xmlns:a16="http://schemas.microsoft.com/office/drawing/2014/main" id="{81FE896A-4CF4-4FEC-B9C3-FC863B06360A}"/>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204">
                <a:extLst>
                  <a:ext uri="{FF2B5EF4-FFF2-40B4-BE49-F238E27FC236}">
                    <a16:creationId xmlns:a16="http://schemas.microsoft.com/office/drawing/2014/main" id="{BD7DD4DD-C781-468A-9007-0D1D0C7E3A24}"/>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6">
                <a:extLst>
                  <a:ext uri="{FF2B5EF4-FFF2-40B4-BE49-F238E27FC236}">
                    <a16:creationId xmlns:a16="http://schemas.microsoft.com/office/drawing/2014/main" id="{C4A2457B-7CF7-4D89-A8D4-E895231D621A}"/>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8">
                <a:extLst>
                  <a:ext uri="{FF2B5EF4-FFF2-40B4-BE49-F238E27FC236}">
                    <a16:creationId xmlns:a16="http://schemas.microsoft.com/office/drawing/2014/main" id="{0BDD61AE-38BF-4280-A931-087A2BD5D05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10">
                <a:extLst>
                  <a:ext uri="{FF2B5EF4-FFF2-40B4-BE49-F238E27FC236}">
                    <a16:creationId xmlns:a16="http://schemas.microsoft.com/office/drawing/2014/main" id="{E4173E12-B134-4F0F-B28F-EB07F5CD853A}"/>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12">
                <a:extLst>
                  <a:ext uri="{FF2B5EF4-FFF2-40B4-BE49-F238E27FC236}">
                    <a16:creationId xmlns:a16="http://schemas.microsoft.com/office/drawing/2014/main" id="{01B0E40A-221A-4F65-80DA-A9515F93FA9F}"/>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14">
                <a:extLst>
                  <a:ext uri="{FF2B5EF4-FFF2-40B4-BE49-F238E27FC236}">
                    <a16:creationId xmlns:a16="http://schemas.microsoft.com/office/drawing/2014/main" id="{827CCD90-A07F-452D-AAEA-4AA00EDCA74E}"/>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6">
                <a:extLst>
                  <a:ext uri="{FF2B5EF4-FFF2-40B4-BE49-F238E27FC236}">
                    <a16:creationId xmlns:a16="http://schemas.microsoft.com/office/drawing/2014/main" id="{35574CB8-EB8F-4306-9550-20D8EEE58578}"/>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8">
                <a:extLst>
                  <a:ext uri="{FF2B5EF4-FFF2-40B4-BE49-F238E27FC236}">
                    <a16:creationId xmlns:a16="http://schemas.microsoft.com/office/drawing/2014/main" id="{5A1AAAA1-FF9B-4E97-B86C-FB8E3D762C1D}"/>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20">
                <a:extLst>
                  <a:ext uri="{FF2B5EF4-FFF2-40B4-BE49-F238E27FC236}">
                    <a16:creationId xmlns:a16="http://schemas.microsoft.com/office/drawing/2014/main" id="{8385E408-0830-4B9B-84D3-C585AE95F1CF}"/>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22">
                <a:extLst>
                  <a:ext uri="{FF2B5EF4-FFF2-40B4-BE49-F238E27FC236}">
                    <a16:creationId xmlns:a16="http://schemas.microsoft.com/office/drawing/2014/main" id="{F1CA636E-2580-49FB-B0FC-FC49EB366B45}"/>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24">
                <a:extLst>
                  <a:ext uri="{FF2B5EF4-FFF2-40B4-BE49-F238E27FC236}">
                    <a16:creationId xmlns:a16="http://schemas.microsoft.com/office/drawing/2014/main" id="{521B31CE-8639-405E-AE8B-CFC62416335E}"/>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6">
                <a:extLst>
                  <a:ext uri="{FF2B5EF4-FFF2-40B4-BE49-F238E27FC236}">
                    <a16:creationId xmlns:a16="http://schemas.microsoft.com/office/drawing/2014/main" id="{4D398F7C-424D-4279-9ABC-26B114685A17}"/>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8">
                <a:extLst>
                  <a:ext uri="{FF2B5EF4-FFF2-40B4-BE49-F238E27FC236}">
                    <a16:creationId xmlns:a16="http://schemas.microsoft.com/office/drawing/2014/main" id="{2CB5F778-A0EB-4148-971F-6041907C7DF8}"/>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146">
                <a:extLst>
                  <a:ext uri="{FF2B5EF4-FFF2-40B4-BE49-F238E27FC236}">
                    <a16:creationId xmlns:a16="http://schemas.microsoft.com/office/drawing/2014/main" id="{8CA4CE63-E1FA-468C-99F9-D45DA805B8A5}"/>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04">
                <a:extLst>
                  <a:ext uri="{FF2B5EF4-FFF2-40B4-BE49-F238E27FC236}">
                    <a16:creationId xmlns:a16="http://schemas.microsoft.com/office/drawing/2014/main" id="{6ABE99F5-E441-4A77-AC24-294BCB749515}"/>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8" name="Group 7">
              <a:extLst>
                <a:ext uri="{FF2B5EF4-FFF2-40B4-BE49-F238E27FC236}">
                  <a16:creationId xmlns:a16="http://schemas.microsoft.com/office/drawing/2014/main" id="{47248AC6-FDA9-4465-99AD-1C38037FAF42}"/>
                </a:ext>
              </a:extLst>
            </p:cNvPr>
            <p:cNvGrpSpPr/>
            <p:nvPr userDrawn="1"/>
          </p:nvGrpSpPr>
          <p:grpSpPr bwMode="gray">
            <a:xfrm>
              <a:off x="0" y="6948152"/>
              <a:ext cx="12192000" cy="232538"/>
              <a:chOff x="0" y="-319423"/>
              <a:chExt cx="12192000" cy="232538"/>
            </a:xfrm>
          </p:grpSpPr>
          <p:sp>
            <p:nvSpPr>
              <p:cNvPr id="37" name="Line 146">
                <a:extLst>
                  <a:ext uri="{FF2B5EF4-FFF2-40B4-BE49-F238E27FC236}">
                    <a16:creationId xmlns:a16="http://schemas.microsoft.com/office/drawing/2014/main" id="{391AC017-F7B3-482C-B9FF-080FEC8A1C3A}"/>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148">
                <a:extLst>
                  <a:ext uri="{FF2B5EF4-FFF2-40B4-BE49-F238E27FC236}">
                    <a16:creationId xmlns:a16="http://schemas.microsoft.com/office/drawing/2014/main" id="{44C04A24-E2EA-4BB8-881B-0B0365B90D40}"/>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150">
                <a:extLst>
                  <a:ext uri="{FF2B5EF4-FFF2-40B4-BE49-F238E27FC236}">
                    <a16:creationId xmlns:a16="http://schemas.microsoft.com/office/drawing/2014/main" id="{8E8C7757-A0DD-460F-B13E-92782C3B373E}"/>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0" name="Line 152">
                <a:extLst>
                  <a:ext uri="{FF2B5EF4-FFF2-40B4-BE49-F238E27FC236}">
                    <a16:creationId xmlns:a16="http://schemas.microsoft.com/office/drawing/2014/main" id="{830CB472-A70F-47F3-B95D-48B38A5A9D18}"/>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54">
                <a:extLst>
                  <a:ext uri="{FF2B5EF4-FFF2-40B4-BE49-F238E27FC236}">
                    <a16:creationId xmlns:a16="http://schemas.microsoft.com/office/drawing/2014/main" id="{3C762C92-DD4C-4B41-926A-176A91E42C91}"/>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6">
                <a:extLst>
                  <a:ext uri="{FF2B5EF4-FFF2-40B4-BE49-F238E27FC236}">
                    <a16:creationId xmlns:a16="http://schemas.microsoft.com/office/drawing/2014/main" id="{958F2E5C-9A31-4EFB-A642-127791D7B35F}"/>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8">
                <a:extLst>
                  <a:ext uri="{FF2B5EF4-FFF2-40B4-BE49-F238E27FC236}">
                    <a16:creationId xmlns:a16="http://schemas.microsoft.com/office/drawing/2014/main" id="{1DC31FA4-6FBB-4F59-B070-7D392B1C793A}"/>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60">
                <a:extLst>
                  <a:ext uri="{FF2B5EF4-FFF2-40B4-BE49-F238E27FC236}">
                    <a16:creationId xmlns:a16="http://schemas.microsoft.com/office/drawing/2014/main" id="{47AB1C28-9206-4E3E-89EF-28E1F054D944}"/>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62">
                <a:extLst>
                  <a:ext uri="{FF2B5EF4-FFF2-40B4-BE49-F238E27FC236}">
                    <a16:creationId xmlns:a16="http://schemas.microsoft.com/office/drawing/2014/main" id="{D9773AE6-E0C7-4C53-964A-0E7DA25DEEF3}"/>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64">
                <a:extLst>
                  <a:ext uri="{FF2B5EF4-FFF2-40B4-BE49-F238E27FC236}">
                    <a16:creationId xmlns:a16="http://schemas.microsoft.com/office/drawing/2014/main" id="{C288FCB6-C596-4BDB-8EFD-4296C5D1D3D7}"/>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6">
                <a:extLst>
                  <a:ext uri="{FF2B5EF4-FFF2-40B4-BE49-F238E27FC236}">
                    <a16:creationId xmlns:a16="http://schemas.microsoft.com/office/drawing/2014/main" id="{CEF72E1D-5E71-4246-83E8-F168C356F57A}"/>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8">
                <a:extLst>
                  <a:ext uri="{FF2B5EF4-FFF2-40B4-BE49-F238E27FC236}">
                    <a16:creationId xmlns:a16="http://schemas.microsoft.com/office/drawing/2014/main" id="{A7A78EE4-83AC-4D6E-A2CB-A15C0569981B}"/>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70">
                <a:extLst>
                  <a:ext uri="{FF2B5EF4-FFF2-40B4-BE49-F238E27FC236}">
                    <a16:creationId xmlns:a16="http://schemas.microsoft.com/office/drawing/2014/main" id="{9BC205B0-D4F4-4ADD-841E-E01B3A86205C}"/>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72">
                <a:extLst>
                  <a:ext uri="{FF2B5EF4-FFF2-40B4-BE49-F238E27FC236}">
                    <a16:creationId xmlns:a16="http://schemas.microsoft.com/office/drawing/2014/main" id="{08255FBF-8D07-4D30-89FB-4D19C188BF15}"/>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74">
                <a:extLst>
                  <a:ext uri="{FF2B5EF4-FFF2-40B4-BE49-F238E27FC236}">
                    <a16:creationId xmlns:a16="http://schemas.microsoft.com/office/drawing/2014/main" id="{88D44F5D-148C-4BE2-9DA7-71A4382AC5B8}"/>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6">
                <a:extLst>
                  <a:ext uri="{FF2B5EF4-FFF2-40B4-BE49-F238E27FC236}">
                    <a16:creationId xmlns:a16="http://schemas.microsoft.com/office/drawing/2014/main" id="{2C24DEE7-8BBD-415E-8903-E1547A2637B2}"/>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8">
                <a:extLst>
                  <a:ext uri="{FF2B5EF4-FFF2-40B4-BE49-F238E27FC236}">
                    <a16:creationId xmlns:a16="http://schemas.microsoft.com/office/drawing/2014/main" id="{0AF8060D-FC6E-4EAC-85C2-C8DDB7009D9E}"/>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80">
                <a:extLst>
                  <a:ext uri="{FF2B5EF4-FFF2-40B4-BE49-F238E27FC236}">
                    <a16:creationId xmlns:a16="http://schemas.microsoft.com/office/drawing/2014/main" id="{B07EB7C3-18E1-4BE0-9FA8-C4B4CA4D7EEC}"/>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82">
                <a:extLst>
                  <a:ext uri="{FF2B5EF4-FFF2-40B4-BE49-F238E27FC236}">
                    <a16:creationId xmlns:a16="http://schemas.microsoft.com/office/drawing/2014/main" id="{8D1006CD-9550-4E4C-BCFD-BE5FD8250908}"/>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84">
                <a:extLst>
                  <a:ext uri="{FF2B5EF4-FFF2-40B4-BE49-F238E27FC236}">
                    <a16:creationId xmlns:a16="http://schemas.microsoft.com/office/drawing/2014/main" id="{6DC36F23-C2D2-44EF-BBB2-CFEB90A644E1}"/>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6">
                <a:extLst>
                  <a:ext uri="{FF2B5EF4-FFF2-40B4-BE49-F238E27FC236}">
                    <a16:creationId xmlns:a16="http://schemas.microsoft.com/office/drawing/2014/main" id="{E393CB5A-0267-4164-9243-10E934F7F7EB}"/>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8">
                <a:extLst>
                  <a:ext uri="{FF2B5EF4-FFF2-40B4-BE49-F238E27FC236}">
                    <a16:creationId xmlns:a16="http://schemas.microsoft.com/office/drawing/2014/main" id="{E7AA2782-4FBA-4FFB-ABF0-796679C8B485}"/>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90">
                <a:extLst>
                  <a:ext uri="{FF2B5EF4-FFF2-40B4-BE49-F238E27FC236}">
                    <a16:creationId xmlns:a16="http://schemas.microsoft.com/office/drawing/2014/main" id="{8E7CBB06-6B2B-448A-BAE5-72177B5D2880}"/>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92">
                <a:extLst>
                  <a:ext uri="{FF2B5EF4-FFF2-40B4-BE49-F238E27FC236}">
                    <a16:creationId xmlns:a16="http://schemas.microsoft.com/office/drawing/2014/main" id="{87C0755B-AB24-4F44-9AD8-4C8ABE3800C3}"/>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94">
                <a:extLst>
                  <a:ext uri="{FF2B5EF4-FFF2-40B4-BE49-F238E27FC236}">
                    <a16:creationId xmlns:a16="http://schemas.microsoft.com/office/drawing/2014/main" id="{BD88D2A4-60F1-447E-93AB-3494D39C45F2}"/>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6">
                <a:extLst>
                  <a:ext uri="{FF2B5EF4-FFF2-40B4-BE49-F238E27FC236}">
                    <a16:creationId xmlns:a16="http://schemas.microsoft.com/office/drawing/2014/main" id="{4CFCE280-1622-460F-AC36-E8CB0B026BB2}"/>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8">
                <a:extLst>
                  <a:ext uri="{FF2B5EF4-FFF2-40B4-BE49-F238E27FC236}">
                    <a16:creationId xmlns:a16="http://schemas.microsoft.com/office/drawing/2014/main" id="{2243FA71-101F-49C0-96F2-81B10F5BFB9B}"/>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200">
                <a:extLst>
                  <a:ext uri="{FF2B5EF4-FFF2-40B4-BE49-F238E27FC236}">
                    <a16:creationId xmlns:a16="http://schemas.microsoft.com/office/drawing/2014/main" id="{307ABF85-CE64-4BE1-B6F2-0C4D4DBF4ACB}"/>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202">
                <a:extLst>
                  <a:ext uri="{FF2B5EF4-FFF2-40B4-BE49-F238E27FC236}">
                    <a16:creationId xmlns:a16="http://schemas.microsoft.com/office/drawing/2014/main" id="{A81AC63F-C775-4CF3-A6EA-82FBAF50BC16}"/>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204">
                <a:extLst>
                  <a:ext uri="{FF2B5EF4-FFF2-40B4-BE49-F238E27FC236}">
                    <a16:creationId xmlns:a16="http://schemas.microsoft.com/office/drawing/2014/main" id="{BF5ADE56-EBA3-4AA0-9CD7-494C8EB21909}"/>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6">
                <a:extLst>
                  <a:ext uri="{FF2B5EF4-FFF2-40B4-BE49-F238E27FC236}">
                    <a16:creationId xmlns:a16="http://schemas.microsoft.com/office/drawing/2014/main" id="{D6105A57-7601-4166-8A44-881F49394934}"/>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8">
                <a:extLst>
                  <a:ext uri="{FF2B5EF4-FFF2-40B4-BE49-F238E27FC236}">
                    <a16:creationId xmlns:a16="http://schemas.microsoft.com/office/drawing/2014/main" id="{424D709B-73B9-4A1F-8F38-90F085C75493}"/>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10">
                <a:extLst>
                  <a:ext uri="{FF2B5EF4-FFF2-40B4-BE49-F238E27FC236}">
                    <a16:creationId xmlns:a16="http://schemas.microsoft.com/office/drawing/2014/main" id="{51B48032-CC5A-4835-9AC3-68C8773AA655}"/>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12">
                <a:extLst>
                  <a:ext uri="{FF2B5EF4-FFF2-40B4-BE49-F238E27FC236}">
                    <a16:creationId xmlns:a16="http://schemas.microsoft.com/office/drawing/2014/main" id="{3913B23A-28F3-4E87-9F52-416C5E52697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14">
                <a:extLst>
                  <a:ext uri="{FF2B5EF4-FFF2-40B4-BE49-F238E27FC236}">
                    <a16:creationId xmlns:a16="http://schemas.microsoft.com/office/drawing/2014/main" id="{B0D78C0E-43FC-4E51-AD1F-D8E527FE6B95}"/>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6">
                <a:extLst>
                  <a:ext uri="{FF2B5EF4-FFF2-40B4-BE49-F238E27FC236}">
                    <a16:creationId xmlns:a16="http://schemas.microsoft.com/office/drawing/2014/main" id="{215B58C8-7BC4-4CF9-B177-33CC4177E8CF}"/>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8">
                <a:extLst>
                  <a:ext uri="{FF2B5EF4-FFF2-40B4-BE49-F238E27FC236}">
                    <a16:creationId xmlns:a16="http://schemas.microsoft.com/office/drawing/2014/main" id="{0D8B220C-D293-4FD7-B904-D7BEA69FDAD9}"/>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20">
                <a:extLst>
                  <a:ext uri="{FF2B5EF4-FFF2-40B4-BE49-F238E27FC236}">
                    <a16:creationId xmlns:a16="http://schemas.microsoft.com/office/drawing/2014/main" id="{9D5AB9B7-76D2-4059-9388-711F4705309F}"/>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22">
                <a:extLst>
                  <a:ext uri="{FF2B5EF4-FFF2-40B4-BE49-F238E27FC236}">
                    <a16:creationId xmlns:a16="http://schemas.microsoft.com/office/drawing/2014/main" id="{ED8703E4-D087-4371-81C9-DE887BA0377F}"/>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24">
                <a:extLst>
                  <a:ext uri="{FF2B5EF4-FFF2-40B4-BE49-F238E27FC236}">
                    <a16:creationId xmlns:a16="http://schemas.microsoft.com/office/drawing/2014/main" id="{4ECB6CB8-CC82-456F-A5D8-B45DDEF2D21C}"/>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6">
                <a:extLst>
                  <a:ext uri="{FF2B5EF4-FFF2-40B4-BE49-F238E27FC236}">
                    <a16:creationId xmlns:a16="http://schemas.microsoft.com/office/drawing/2014/main" id="{D5DB0C71-776F-456D-BB5F-8917BC699695}"/>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8">
                <a:extLst>
                  <a:ext uri="{FF2B5EF4-FFF2-40B4-BE49-F238E27FC236}">
                    <a16:creationId xmlns:a16="http://schemas.microsoft.com/office/drawing/2014/main" id="{530FB8F0-5032-4AC5-8DB3-4B0C898E7EE6}"/>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146">
                <a:extLst>
                  <a:ext uri="{FF2B5EF4-FFF2-40B4-BE49-F238E27FC236}">
                    <a16:creationId xmlns:a16="http://schemas.microsoft.com/office/drawing/2014/main" id="{6F917F00-0114-4369-85B9-9E2A558A244F}"/>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04">
                <a:extLst>
                  <a:ext uri="{FF2B5EF4-FFF2-40B4-BE49-F238E27FC236}">
                    <a16:creationId xmlns:a16="http://schemas.microsoft.com/office/drawing/2014/main" id="{4EDC5332-29C9-43E6-8B22-E97932F007BC}"/>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9" name="Group 8">
              <a:extLst>
                <a:ext uri="{FF2B5EF4-FFF2-40B4-BE49-F238E27FC236}">
                  <a16:creationId xmlns:a16="http://schemas.microsoft.com/office/drawing/2014/main" id="{0ADC1258-315D-471F-926B-799F0B2CCEEB}"/>
                </a:ext>
              </a:extLst>
            </p:cNvPr>
            <p:cNvGrpSpPr/>
            <p:nvPr userDrawn="1"/>
          </p:nvGrpSpPr>
          <p:grpSpPr bwMode="gray">
            <a:xfrm>
              <a:off x="12276481" y="0"/>
              <a:ext cx="240289" cy="6858000"/>
              <a:chOff x="-319714" y="0"/>
              <a:chExt cx="240289" cy="6858000"/>
            </a:xfrm>
          </p:grpSpPr>
          <p:sp>
            <p:nvSpPr>
              <p:cNvPr id="12" name="Line 230">
                <a:extLst>
                  <a:ext uri="{FF2B5EF4-FFF2-40B4-BE49-F238E27FC236}">
                    <a16:creationId xmlns:a16="http://schemas.microsoft.com/office/drawing/2014/main" id="{DE1B2705-1DF3-4A2A-A9A7-C886644C2118}"/>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 name="Line 232">
                <a:extLst>
                  <a:ext uri="{FF2B5EF4-FFF2-40B4-BE49-F238E27FC236}">
                    <a16:creationId xmlns:a16="http://schemas.microsoft.com/office/drawing/2014/main" id="{34EA7BDB-FF81-42C2-8521-561E0E00A764}"/>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 name="Line 234">
                <a:extLst>
                  <a:ext uri="{FF2B5EF4-FFF2-40B4-BE49-F238E27FC236}">
                    <a16:creationId xmlns:a16="http://schemas.microsoft.com/office/drawing/2014/main" id="{9AD31D77-3E3F-44A4-8BF4-53C1A82D83FD}"/>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5" name="Line 236">
                <a:extLst>
                  <a:ext uri="{FF2B5EF4-FFF2-40B4-BE49-F238E27FC236}">
                    <a16:creationId xmlns:a16="http://schemas.microsoft.com/office/drawing/2014/main" id="{0C5099C4-7B8B-483B-A3FA-0103505267DF}"/>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8">
                <a:extLst>
                  <a:ext uri="{FF2B5EF4-FFF2-40B4-BE49-F238E27FC236}">
                    <a16:creationId xmlns:a16="http://schemas.microsoft.com/office/drawing/2014/main" id="{114E991C-0A41-493E-8F64-479EBA55040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40">
                <a:extLst>
                  <a:ext uri="{FF2B5EF4-FFF2-40B4-BE49-F238E27FC236}">
                    <a16:creationId xmlns:a16="http://schemas.microsoft.com/office/drawing/2014/main" id="{7A7E4E9F-4424-4CC8-80AC-9AAC7C242D96}"/>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 name="Line 244">
                <a:extLst>
                  <a:ext uri="{FF2B5EF4-FFF2-40B4-BE49-F238E27FC236}">
                    <a16:creationId xmlns:a16="http://schemas.microsoft.com/office/drawing/2014/main" id="{055333F7-B77F-4FEA-86F6-4FAD902EEE7E}"/>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46">
                <a:extLst>
                  <a:ext uri="{FF2B5EF4-FFF2-40B4-BE49-F238E27FC236}">
                    <a16:creationId xmlns:a16="http://schemas.microsoft.com/office/drawing/2014/main" id="{2DFDE95C-EB71-4829-8543-362440EA9B07}"/>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50">
                <a:extLst>
                  <a:ext uri="{FF2B5EF4-FFF2-40B4-BE49-F238E27FC236}">
                    <a16:creationId xmlns:a16="http://schemas.microsoft.com/office/drawing/2014/main" id="{C1C0E95F-C78C-44E8-9A67-641CBDCD475F}"/>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52">
                <a:extLst>
                  <a:ext uri="{FF2B5EF4-FFF2-40B4-BE49-F238E27FC236}">
                    <a16:creationId xmlns:a16="http://schemas.microsoft.com/office/drawing/2014/main" id="{DE7C0931-C491-40C6-89C4-3CEAC6856B72}"/>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54">
                <a:extLst>
                  <a:ext uri="{FF2B5EF4-FFF2-40B4-BE49-F238E27FC236}">
                    <a16:creationId xmlns:a16="http://schemas.microsoft.com/office/drawing/2014/main" id="{CCE1C1E6-4F33-43EF-865F-2D4DE9503670}"/>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6">
                <a:extLst>
                  <a:ext uri="{FF2B5EF4-FFF2-40B4-BE49-F238E27FC236}">
                    <a16:creationId xmlns:a16="http://schemas.microsoft.com/office/drawing/2014/main" id="{D09B93B4-3C05-4F25-8CDA-4F34D9FFC160}"/>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8">
                <a:extLst>
                  <a:ext uri="{FF2B5EF4-FFF2-40B4-BE49-F238E27FC236}">
                    <a16:creationId xmlns:a16="http://schemas.microsoft.com/office/drawing/2014/main" id="{2AF755CC-2FFC-4B76-8BDF-97C6DBD4AF45}"/>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60">
                <a:extLst>
                  <a:ext uri="{FF2B5EF4-FFF2-40B4-BE49-F238E27FC236}">
                    <a16:creationId xmlns:a16="http://schemas.microsoft.com/office/drawing/2014/main" id="{2044C688-5A9B-4372-B5D4-955FBB26E121}"/>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62">
                <a:extLst>
                  <a:ext uri="{FF2B5EF4-FFF2-40B4-BE49-F238E27FC236}">
                    <a16:creationId xmlns:a16="http://schemas.microsoft.com/office/drawing/2014/main" id="{9C686BC5-7749-4142-A541-57F6B97766EE}"/>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64">
                <a:extLst>
                  <a:ext uri="{FF2B5EF4-FFF2-40B4-BE49-F238E27FC236}">
                    <a16:creationId xmlns:a16="http://schemas.microsoft.com/office/drawing/2014/main" id="{9FA655F9-3472-4505-BD61-136B9A460C7F}"/>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6">
                <a:extLst>
                  <a:ext uri="{FF2B5EF4-FFF2-40B4-BE49-F238E27FC236}">
                    <a16:creationId xmlns:a16="http://schemas.microsoft.com/office/drawing/2014/main" id="{EDFADCFE-5031-4911-996F-E3FF861FCA12}"/>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8">
                <a:extLst>
                  <a:ext uri="{FF2B5EF4-FFF2-40B4-BE49-F238E27FC236}">
                    <a16:creationId xmlns:a16="http://schemas.microsoft.com/office/drawing/2014/main" id="{E7337D11-079E-4694-9DD7-EC80B708DB36}"/>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70">
                <a:extLst>
                  <a:ext uri="{FF2B5EF4-FFF2-40B4-BE49-F238E27FC236}">
                    <a16:creationId xmlns:a16="http://schemas.microsoft.com/office/drawing/2014/main" id="{CECADB7A-B1CD-4FD2-86BB-8990452E95EA}"/>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72">
                <a:extLst>
                  <a:ext uri="{FF2B5EF4-FFF2-40B4-BE49-F238E27FC236}">
                    <a16:creationId xmlns:a16="http://schemas.microsoft.com/office/drawing/2014/main" id="{93E96941-85CE-4AD5-AE53-A852553352F7}"/>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74">
                <a:extLst>
                  <a:ext uri="{FF2B5EF4-FFF2-40B4-BE49-F238E27FC236}">
                    <a16:creationId xmlns:a16="http://schemas.microsoft.com/office/drawing/2014/main" id="{F1297FCF-F318-451D-8CF4-C8FF19AD5E10}"/>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6">
                <a:extLst>
                  <a:ext uri="{FF2B5EF4-FFF2-40B4-BE49-F238E27FC236}">
                    <a16:creationId xmlns:a16="http://schemas.microsoft.com/office/drawing/2014/main" id="{6B483D16-F2F6-4BE4-A8D0-5D6DA4D9C11B}"/>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8">
                <a:extLst>
                  <a:ext uri="{FF2B5EF4-FFF2-40B4-BE49-F238E27FC236}">
                    <a16:creationId xmlns:a16="http://schemas.microsoft.com/office/drawing/2014/main" id="{0A2D2505-7DB5-41A0-B3BB-C39384987A6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56">
                <a:extLst>
                  <a:ext uri="{FF2B5EF4-FFF2-40B4-BE49-F238E27FC236}">
                    <a16:creationId xmlns:a16="http://schemas.microsoft.com/office/drawing/2014/main" id="{CF713AE6-78A3-4965-AF92-F3C6E2DB0459}"/>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34">
                <a:extLst>
                  <a:ext uri="{FF2B5EF4-FFF2-40B4-BE49-F238E27FC236}">
                    <a16:creationId xmlns:a16="http://schemas.microsoft.com/office/drawing/2014/main" id="{DFBC55C8-7429-4C1B-8498-40C812497AF8}"/>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152" name="Title 1">
            <a:extLst>
              <a:ext uri="{FF2B5EF4-FFF2-40B4-BE49-F238E27FC236}">
                <a16:creationId xmlns:a16="http://schemas.microsoft.com/office/drawing/2014/main" id="{BD55DD73-DE21-4DC2-9E75-525CD057BBFE}"/>
              </a:ext>
            </a:extLst>
          </p:cNvPr>
          <p:cNvSpPr>
            <a:spLocks noGrp="1"/>
          </p:cNvSpPr>
          <p:nvPr>
            <p:ph type="ctrTitle" hasCustomPrompt="1"/>
          </p:nvPr>
        </p:nvSpPr>
        <p:spPr bwMode="gray">
          <a:xfrm>
            <a:off x="283535" y="3978534"/>
            <a:ext cx="7739120" cy="1450716"/>
          </a:xfrm>
          <a:prstGeom prst="rect">
            <a:avLst/>
          </a:prstGeom>
          <a:solidFill>
            <a:schemeClr val="tx2"/>
          </a:solidFill>
        </p:spPr>
        <p:txBody>
          <a:bodyPr wrap="none" lIns="284400" tIns="251999" rIns="251999" bIns="251999" anchor="b" anchorCtr="0">
            <a:spAutoFit/>
          </a:bodyPr>
          <a:lstStyle>
            <a:lvl1pPr algn="l">
              <a:lnSpc>
                <a:spcPct val="85000"/>
              </a:lnSpc>
              <a:spcBef>
                <a:spcPts val="600"/>
              </a:spcBef>
              <a:defRPr sz="3600" b="1" kern="1100" baseline="0">
                <a:solidFill>
                  <a:schemeClr val="bg1"/>
                </a:solidFill>
              </a:defRPr>
            </a:lvl1pPr>
          </a:lstStyle>
          <a:p>
            <a:r>
              <a:rPr lang="nl-NL" dirty="0"/>
              <a:t>Klik om de </a:t>
            </a:r>
            <a:r>
              <a:rPr lang="nl-NL"/>
              <a:t>presentatie titel </a:t>
            </a:r>
            <a:br>
              <a:rPr lang="nl-NL"/>
            </a:br>
            <a:r>
              <a:rPr lang="nl-NL"/>
              <a:t>aan </a:t>
            </a:r>
            <a:r>
              <a:rPr lang="nl-NL" dirty="0"/>
              <a:t>te passen</a:t>
            </a:r>
            <a:endParaRPr lang="en-GB" dirty="0"/>
          </a:p>
        </p:txBody>
      </p:sp>
      <p:sp>
        <p:nvSpPr>
          <p:cNvPr id="153" name="Text Placeholder 10">
            <a:extLst>
              <a:ext uri="{FF2B5EF4-FFF2-40B4-BE49-F238E27FC236}">
                <a16:creationId xmlns:a16="http://schemas.microsoft.com/office/drawing/2014/main" id="{B726F0E7-23C0-40F9-93D2-60E17E5C88D4}"/>
              </a:ext>
            </a:extLst>
          </p:cNvPr>
          <p:cNvSpPr>
            <a:spLocks noGrp="1"/>
          </p:cNvSpPr>
          <p:nvPr>
            <p:ph type="body" sz="quarter" idx="10" hasCustomPrompt="1"/>
          </p:nvPr>
        </p:nvSpPr>
        <p:spPr bwMode="gray">
          <a:xfrm>
            <a:off x="283533" y="5724331"/>
            <a:ext cx="2454678" cy="345013"/>
          </a:xfrm>
          <a:prstGeom prst="rect">
            <a:avLst/>
          </a:prstGeom>
          <a:solidFill>
            <a:schemeClr val="accent2"/>
          </a:solidFill>
        </p:spPr>
        <p:txBody>
          <a:bodyPr wrap="none" lIns="284400" tIns="72000" rIns="284400" bIns="72000" anchor="t" anchorCtr="0">
            <a:spAutoFit/>
          </a:bodyPr>
          <a:lstStyle>
            <a:lvl1pPr marL="0" indent="0" algn="l">
              <a:spcAft>
                <a:spcPts val="0"/>
              </a:spcAft>
              <a:buNone/>
              <a:defRPr sz="1300">
                <a:solidFill>
                  <a:schemeClr val="bg1"/>
                </a:solidFill>
              </a:defRPr>
            </a:lvl1pPr>
          </a:lstStyle>
          <a:p>
            <a:pPr lvl="0"/>
            <a:r>
              <a:rPr lang="nl-NL"/>
              <a:t>Presentator informatie</a:t>
            </a:r>
            <a:endParaRPr lang="nl-NL" dirty="0"/>
          </a:p>
        </p:txBody>
      </p:sp>
      <p:sp>
        <p:nvSpPr>
          <p:cNvPr id="156" name="Content Placeholder 1">
            <a:extLst>
              <a:ext uri="{FF2B5EF4-FFF2-40B4-BE49-F238E27FC236}">
                <a16:creationId xmlns:a16="http://schemas.microsoft.com/office/drawing/2014/main" id="{1F6CE2D0-BC08-4306-BCF8-C5AB0D96BB84}"/>
              </a:ext>
            </a:extLst>
          </p:cNvPr>
          <p:cNvSpPr txBox="1">
            <a:spLocks/>
          </p:cNvSpPr>
          <p:nvPr userDrawn="1"/>
        </p:nvSpPr>
        <p:spPr bwMode="gray">
          <a:xfrm>
            <a:off x="-3164400" y="2"/>
            <a:ext cx="2804400" cy="4571998"/>
          </a:xfrm>
          <a:prstGeom prst="rect">
            <a:avLst/>
          </a:prstGeom>
        </p:spPr>
        <p:txBody>
          <a:bodyPr lIns="0" tIns="0" rIns="0" bIns="0"/>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 als achtergrond</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grijze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3"/>
              </a:rPr>
              <a:t>https://communicatieportaal.uwv.nl/modules/product/mediabank/default/?ItemId=3219</a:t>
            </a: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dirty="0">
              <a:solidFill>
                <a:schemeClr val="tx1"/>
              </a:solidFill>
            </a:endParaRPr>
          </a:p>
        </p:txBody>
      </p:sp>
    </p:spTree>
    <p:extLst>
      <p:ext uri="{BB962C8B-B14F-4D97-AF65-F5344CB8AC3E}">
        <p14:creationId xmlns:p14="http://schemas.microsoft.com/office/powerpoint/2010/main" val="152002145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 met afbeelding">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DF56B32-8829-4438-9A75-C14B584A0384}"/>
              </a:ext>
            </a:extLst>
          </p:cNvPr>
          <p:cNvGrpSpPr/>
          <p:nvPr userDrawn="1"/>
        </p:nvGrpSpPr>
        <p:grpSpPr>
          <a:xfrm>
            <a:off x="-3714750" y="-933450"/>
            <a:ext cx="19621500" cy="8724900"/>
            <a:chOff x="-3714750" y="-933450"/>
            <a:chExt cx="19621500" cy="8724900"/>
          </a:xfrm>
        </p:grpSpPr>
        <p:sp>
          <p:nvSpPr>
            <p:cNvPr id="10" name="Rectangle 9">
              <a:extLst>
                <a:ext uri="{FF2B5EF4-FFF2-40B4-BE49-F238E27FC236}">
                  <a16:creationId xmlns:a16="http://schemas.microsoft.com/office/drawing/2014/main" id="{27C59336-6CD6-4669-98ED-4024BC8531E0}"/>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1" name="Content Placeholder 1">
              <a:extLst>
                <a:ext uri="{FF2B5EF4-FFF2-40B4-BE49-F238E27FC236}">
                  <a16:creationId xmlns:a16="http://schemas.microsoft.com/office/drawing/2014/main" id="{27656095-DD83-4DE7-B9DA-342D6E507144}"/>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2" name="Afbeelding 25">
              <a:extLst>
                <a:ext uri="{FF2B5EF4-FFF2-40B4-BE49-F238E27FC236}">
                  <a16:creationId xmlns:a16="http://schemas.microsoft.com/office/drawing/2014/main" id="{7703DCDF-12D7-4A83-8AFA-53E78BA73683}"/>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grpSp>
      <p:sp>
        <p:nvSpPr>
          <p:cNvPr id="164" name="Picture Placeholder 163">
            <a:extLst>
              <a:ext uri="{FF2B5EF4-FFF2-40B4-BE49-F238E27FC236}">
                <a16:creationId xmlns:a16="http://schemas.microsoft.com/office/drawing/2014/main" id="{A606E928-CA9F-41D1-907A-E43074D18D69}"/>
              </a:ext>
            </a:extLst>
          </p:cNvPr>
          <p:cNvSpPr>
            <a:spLocks noGrp="1"/>
          </p:cNvSpPr>
          <p:nvPr>
            <p:ph type="pic" sz="quarter" idx="17" hasCustomPrompt="1"/>
          </p:nvPr>
        </p:nvSpPr>
        <p:spPr bwMode="gray">
          <a:xfrm>
            <a:off x="6234000" y="3"/>
            <a:ext cx="5958000" cy="6857995"/>
          </a:xfrm>
          <a:custGeom>
            <a:avLst/>
            <a:gdLst>
              <a:gd name="connsiteX0" fmla="*/ 0 w 5958000"/>
              <a:gd name="connsiteY0" fmla="*/ 0 h 6857995"/>
              <a:gd name="connsiteX1" fmla="*/ 5958000 w 5958000"/>
              <a:gd name="connsiteY1" fmla="*/ 0 h 6857995"/>
              <a:gd name="connsiteX2" fmla="*/ 5958000 w 5958000"/>
              <a:gd name="connsiteY2" fmla="*/ 6857995 h 6857995"/>
              <a:gd name="connsiteX3" fmla="*/ 5386068 w 5958000"/>
              <a:gd name="connsiteY3" fmla="*/ 6857995 h 6857995"/>
              <a:gd name="connsiteX4" fmla="*/ 5386068 w 5958000"/>
              <a:gd name="connsiteY4" fmla="*/ 6285596 h 6857995"/>
              <a:gd name="connsiteX5" fmla="*/ 4813668 w 5958000"/>
              <a:gd name="connsiteY5" fmla="*/ 6285596 h 6857995"/>
              <a:gd name="connsiteX6" fmla="*/ 4813668 w 5958000"/>
              <a:gd name="connsiteY6" fmla="*/ 6857995 h 6857995"/>
              <a:gd name="connsiteX7" fmla="*/ 0 w 59580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8000" h="6857995">
                <a:moveTo>
                  <a:pt x="0" y="0"/>
                </a:moveTo>
                <a:lnTo>
                  <a:pt x="5958000" y="0"/>
                </a:lnTo>
                <a:lnTo>
                  <a:pt x="5958000" y="6857995"/>
                </a:lnTo>
                <a:lnTo>
                  <a:pt x="5386068" y="6857995"/>
                </a:lnTo>
                <a:lnTo>
                  <a:pt x="5386068" y="6285596"/>
                </a:lnTo>
                <a:lnTo>
                  <a:pt x="4813668" y="6285596"/>
                </a:lnTo>
                <a:lnTo>
                  <a:pt x="4813668" y="6857995"/>
                </a:lnTo>
                <a:lnTo>
                  <a:pt x="0" y="6857995"/>
                </a:lnTo>
                <a:close/>
              </a:path>
            </a:pathLst>
          </a:custGeom>
          <a:noFill/>
        </p:spPr>
        <p:txBody>
          <a:bodyPr wrap="square" lIns="0" tIns="0" rIns="0" bIns="147600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endParaRPr lang="nl-NL" dirty="0"/>
          </a:p>
        </p:txBody>
      </p:sp>
      <p:sp>
        <p:nvSpPr>
          <p:cNvPr id="19" name="Content Placeholder 8">
            <a:extLst>
              <a:ext uri="{FF2B5EF4-FFF2-40B4-BE49-F238E27FC236}">
                <a16:creationId xmlns:a16="http://schemas.microsoft.com/office/drawing/2014/main" id="{6962ED52-3B89-4B31-B08C-CFF4417F8A1A}"/>
              </a:ext>
            </a:extLst>
          </p:cNvPr>
          <p:cNvSpPr>
            <a:spLocks noGrp="1"/>
          </p:cNvSpPr>
          <p:nvPr>
            <p:ph sz="quarter" idx="14" hasCustomPrompt="1"/>
          </p:nvPr>
        </p:nvSpPr>
        <p:spPr bwMode="gray">
          <a:xfrm>
            <a:off x="571500" y="1531939"/>
            <a:ext cx="5382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3" name="Title 2">
            <a:extLst>
              <a:ext uri="{FF2B5EF4-FFF2-40B4-BE49-F238E27FC236}">
                <a16:creationId xmlns:a16="http://schemas.microsoft.com/office/drawing/2014/main" id="{29D07D11-4859-4E21-964B-B61752A83EF5}"/>
              </a:ext>
            </a:extLst>
          </p:cNvPr>
          <p:cNvSpPr>
            <a:spLocks noGrp="1"/>
          </p:cNvSpPr>
          <p:nvPr>
            <p:ph type="title" hasCustomPrompt="1"/>
          </p:nvPr>
        </p:nvSpPr>
        <p:spPr bwMode="gray">
          <a:xfrm>
            <a:off x="571500" y="285752"/>
            <a:ext cx="5382000" cy="1238248"/>
          </a:xfrm>
        </p:spPr>
        <p:txBody>
          <a:bodyPr/>
          <a:lstStyle>
            <a:lvl1pPr>
              <a:defRPr/>
            </a:lvl1pPr>
          </a:lstStyle>
          <a:p>
            <a:r>
              <a:rPr lang="nl-NL" dirty="0"/>
              <a:t>Klik om de titel aan te passen</a:t>
            </a:r>
          </a:p>
        </p:txBody>
      </p:sp>
      <p:sp>
        <p:nvSpPr>
          <p:cNvPr id="4" name="Footer Placeholder 3">
            <a:extLst>
              <a:ext uri="{FF2B5EF4-FFF2-40B4-BE49-F238E27FC236}">
                <a16:creationId xmlns:a16="http://schemas.microsoft.com/office/drawing/2014/main" id="{BCE21273-48D4-4CD3-97E4-B10DD76EAD5C}"/>
              </a:ext>
            </a:extLst>
          </p:cNvPr>
          <p:cNvSpPr>
            <a:spLocks noGrp="1"/>
          </p:cNvSpPr>
          <p:nvPr>
            <p:ph type="ftr" sz="quarter" idx="19"/>
          </p:nvPr>
        </p:nvSpPr>
        <p:spPr bwMode="gray"/>
        <p:txBody>
          <a:bodyPr/>
          <a:lstStyle/>
          <a:p>
            <a:r>
              <a:rPr lang="en-GB"/>
              <a:t>Titel van je presentatie</a:t>
            </a:r>
            <a:endParaRPr lang="en-GB" dirty="0"/>
          </a:p>
        </p:txBody>
      </p:sp>
      <p:sp>
        <p:nvSpPr>
          <p:cNvPr id="5" name="Slide Number Placeholder 4">
            <a:extLst>
              <a:ext uri="{FF2B5EF4-FFF2-40B4-BE49-F238E27FC236}">
                <a16:creationId xmlns:a16="http://schemas.microsoft.com/office/drawing/2014/main" id="{2DC5B20D-6C7E-4B4E-8533-6FE40B3DDF2A}"/>
              </a:ext>
            </a:extLst>
          </p:cNvPr>
          <p:cNvSpPr>
            <a:spLocks noGrp="1"/>
          </p:cNvSpPr>
          <p:nvPr>
            <p:ph type="sldNum" sz="quarter" idx="20"/>
          </p:nvPr>
        </p:nvSpPr>
        <p:spPr bwMode="gray"/>
        <p:txBody>
          <a:bodyPr/>
          <a:lstStyle/>
          <a:p>
            <a:fld id="{EEC0F82C-4994-47DA-8D9B-99D78D224F6D}" type="slidenum">
              <a:rPr lang="en-GB" smtClean="0"/>
              <a:pPr/>
              <a:t>‹nr.›</a:t>
            </a:fld>
            <a:endParaRPr lang="en-GB" dirty="0"/>
          </a:p>
        </p:txBody>
      </p:sp>
      <p:sp>
        <p:nvSpPr>
          <p:cNvPr id="165" name="Content Placeholder 1">
            <a:extLst>
              <a:ext uri="{FF2B5EF4-FFF2-40B4-BE49-F238E27FC236}">
                <a16:creationId xmlns:a16="http://schemas.microsoft.com/office/drawing/2014/main" id="{3038F346-C3C7-4653-9D64-E62A8B0F32BB}"/>
              </a:ext>
            </a:extLst>
          </p:cNvPr>
          <p:cNvSpPr txBox="1">
            <a:spLocks/>
          </p:cNvSpPr>
          <p:nvPr userDrawn="1"/>
        </p:nvSpPr>
        <p:spPr bwMode="gray">
          <a:xfrm>
            <a:off x="1265126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3"/>
              </a:rPr>
              <a:t>https://communicatieportaal.uwv.nl/modules/product/mediabank/default/?ItemId=3219</a:t>
            </a:r>
            <a:r>
              <a:rPr lang="nl-NL" sz="1100" b="0">
                <a:solidFill>
                  <a:schemeClr val="tx1"/>
                </a:solidFill>
              </a:rPr>
              <a:t>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hlinkClick r:id="rId4"/>
              </a:rPr>
              <a:t>https://communicatieportaal.uwv.nl/modules/product/default/media/?ItemId=3217</a:t>
            </a:r>
            <a:endParaRPr lang="nl-NL" sz="1100" b="0" dirty="0">
              <a:solidFill>
                <a:schemeClr val="tx1"/>
              </a:solidFill>
            </a:endParaRPr>
          </a:p>
        </p:txBody>
      </p:sp>
    </p:spTree>
    <p:extLst>
      <p:ext uri="{BB962C8B-B14F-4D97-AF65-F5344CB8AC3E}">
        <p14:creationId xmlns:p14="http://schemas.microsoft.com/office/powerpoint/2010/main" val="2178671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met tekst">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DF56B32-8829-4438-9A75-C14B584A0384}"/>
              </a:ext>
            </a:extLst>
          </p:cNvPr>
          <p:cNvGrpSpPr/>
          <p:nvPr userDrawn="1"/>
        </p:nvGrpSpPr>
        <p:grpSpPr>
          <a:xfrm>
            <a:off x="-3725885" y="-933450"/>
            <a:ext cx="19643770" cy="8724900"/>
            <a:chOff x="-3714750" y="-933450"/>
            <a:chExt cx="19643770" cy="8724900"/>
          </a:xfrm>
        </p:grpSpPr>
        <p:sp>
          <p:nvSpPr>
            <p:cNvPr id="10" name="Rectangle 9">
              <a:extLst>
                <a:ext uri="{FF2B5EF4-FFF2-40B4-BE49-F238E27FC236}">
                  <a16:creationId xmlns:a16="http://schemas.microsoft.com/office/drawing/2014/main" id="{27C59336-6CD6-4669-98ED-4024BC8531E0}"/>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1" name="Content Placeholder 1">
              <a:extLst>
                <a:ext uri="{FF2B5EF4-FFF2-40B4-BE49-F238E27FC236}">
                  <a16:creationId xmlns:a16="http://schemas.microsoft.com/office/drawing/2014/main" id="{27656095-DD83-4DE7-B9DA-342D6E507144}"/>
                </a:ext>
              </a:extLst>
            </p:cNvPr>
            <p:cNvSpPr txBox="1">
              <a:spLocks/>
            </p:cNvSpPr>
            <p:nvPr userDrawn="1"/>
          </p:nvSpPr>
          <p:spPr bwMode="gray">
            <a:xfrm>
              <a:off x="12765565"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2" name="Afbeelding 25">
              <a:extLst>
                <a:ext uri="{FF2B5EF4-FFF2-40B4-BE49-F238E27FC236}">
                  <a16:creationId xmlns:a16="http://schemas.microsoft.com/office/drawing/2014/main" id="{7703DCDF-12D7-4A83-8AFA-53E78BA73683}"/>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12765566" y="2278596"/>
              <a:ext cx="2686285" cy="750607"/>
            </a:xfrm>
            <a:prstGeom prst="rect">
              <a:avLst/>
            </a:prstGeom>
            <a:noFill/>
            <a:ln>
              <a:noFill/>
            </a:ln>
            <a:extLst>
              <a:ext uri="{53640926-AAD7-44D8-BBD7-CCE9431645EC}">
                <a14:shadowObscured xmlns:a14="http://schemas.microsoft.com/office/drawing/2010/main"/>
              </a:ext>
            </a:extLst>
          </p:spPr>
        </p:pic>
      </p:grpSp>
      <p:sp>
        <p:nvSpPr>
          <p:cNvPr id="164" name="Picture Placeholder 163">
            <a:extLst>
              <a:ext uri="{FF2B5EF4-FFF2-40B4-BE49-F238E27FC236}">
                <a16:creationId xmlns:a16="http://schemas.microsoft.com/office/drawing/2014/main" id="{A606E928-CA9F-41D1-907A-E43074D18D69}"/>
              </a:ext>
            </a:extLst>
          </p:cNvPr>
          <p:cNvSpPr>
            <a:spLocks noGrp="1"/>
          </p:cNvSpPr>
          <p:nvPr>
            <p:ph type="pic" sz="quarter" idx="17" hasCustomPrompt="1"/>
          </p:nvPr>
        </p:nvSpPr>
        <p:spPr bwMode="gray">
          <a:xfrm>
            <a:off x="0" y="3"/>
            <a:ext cx="5958000" cy="6857995"/>
          </a:xfrm>
          <a:prstGeom prst="rect">
            <a:avLst/>
          </a:prstGeom>
          <a:noFill/>
        </p:spPr>
        <p:txBody>
          <a:bodyPr wrap="square" lIns="180000" tIns="0" rIns="180000" bIns="147600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endParaRPr lang="nl-NL" dirty="0"/>
          </a:p>
        </p:txBody>
      </p:sp>
      <p:sp>
        <p:nvSpPr>
          <p:cNvPr id="19" name="Content Placeholder 8">
            <a:extLst>
              <a:ext uri="{FF2B5EF4-FFF2-40B4-BE49-F238E27FC236}">
                <a16:creationId xmlns:a16="http://schemas.microsoft.com/office/drawing/2014/main" id="{6962ED52-3B89-4B31-B08C-CFF4417F8A1A}"/>
              </a:ext>
            </a:extLst>
          </p:cNvPr>
          <p:cNvSpPr>
            <a:spLocks noGrp="1"/>
          </p:cNvSpPr>
          <p:nvPr>
            <p:ph sz="quarter" idx="14" hasCustomPrompt="1"/>
          </p:nvPr>
        </p:nvSpPr>
        <p:spPr bwMode="gray">
          <a:xfrm>
            <a:off x="6234000" y="1531939"/>
            <a:ext cx="5382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3" name="Title 2">
            <a:extLst>
              <a:ext uri="{FF2B5EF4-FFF2-40B4-BE49-F238E27FC236}">
                <a16:creationId xmlns:a16="http://schemas.microsoft.com/office/drawing/2014/main" id="{29D07D11-4859-4E21-964B-B61752A83EF5}"/>
              </a:ext>
            </a:extLst>
          </p:cNvPr>
          <p:cNvSpPr>
            <a:spLocks noGrp="1"/>
          </p:cNvSpPr>
          <p:nvPr>
            <p:ph type="title" hasCustomPrompt="1"/>
          </p:nvPr>
        </p:nvSpPr>
        <p:spPr bwMode="gray">
          <a:xfrm>
            <a:off x="6234000" y="285752"/>
            <a:ext cx="5382000" cy="1238248"/>
          </a:xfrm>
        </p:spPr>
        <p:txBody>
          <a:bodyPr/>
          <a:lstStyle>
            <a:lvl1pPr>
              <a:defRPr/>
            </a:lvl1pPr>
          </a:lstStyle>
          <a:p>
            <a:r>
              <a:rPr lang="nl-NL" dirty="0"/>
              <a:t>Klik om de titel aan te passen</a:t>
            </a:r>
          </a:p>
        </p:txBody>
      </p:sp>
      <p:sp>
        <p:nvSpPr>
          <p:cNvPr id="4" name="Footer Placeholder 3">
            <a:extLst>
              <a:ext uri="{FF2B5EF4-FFF2-40B4-BE49-F238E27FC236}">
                <a16:creationId xmlns:a16="http://schemas.microsoft.com/office/drawing/2014/main" id="{BCE21273-48D4-4CD3-97E4-B10DD76EAD5C}"/>
              </a:ext>
            </a:extLst>
          </p:cNvPr>
          <p:cNvSpPr>
            <a:spLocks noGrp="1"/>
          </p:cNvSpPr>
          <p:nvPr>
            <p:ph type="ftr" sz="quarter" idx="19"/>
          </p:nvPr>
        </p:nvSpPr>
        <p:spPr bwMode="gray">
          <a:xfrm>
            <a:off x="6234000" y="6285600"/>
            <a:ext cx="4796857" cy="577438"/>
          </a:xfrm>
        </p:spPr>
        <p:txBody>
          <a:bodyPr/>
          <a:lstStyle/>
          <a:p>
            <a:r>
              <a:rPr lang="en-GB" dirty="0" err="1"/>
              <a:t>Titel</a:t>
            </a:r>
            <a:r>
              <a:rPr lang="en-GB" dirty="0"/>
              <a:t> van je </a:t>
            </a:r>
            <a:r>
              <a:rPr lang="en-GB" dirty="0" err="1"/>
              <a:t>presentatie</a:t>
            </a:r>
            <a:endParaRPr lang="en-GB" dirty="0"/>
          </a:p>
        </p:txBody>
      </p:sp>
      <p:sp>
        <p:nvSpPr>
          <p:cNvPr id="165" name="Content Placeholder 1">
            <a:extLst>
              <a:ext uri="{FF2B5EF4-FFF2-40B4-BE49-F238E27FC236}">
                <a16:creationId xmlns:a16="http://schemas.microsoft.com/office/drawing/2014/main" id="{3038F346-C3C7-4653-9D64-E62A8B0F32BB}"/>
              </a:ext>
            </a:extLst>
          </p:cNvPr>
          <p:cNvSpPr txBox="1">
            <a:spLocks/>
          </p:cNvSpPr>
          <p:nvPr userDrawn="1"/>
        </p:nvSpPr>
        <p:spPr bwMode="gray">
          <a:xfrm>
            <a:off x="-335395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3"/>
              </a:rPr>
              <a:t>https://communicatieportaal.uwv.nl/modules/product/mediabank/default/?ItemId=3219</a:t>
            </a:r>
            <a:r>
              <a:rPr lang="nl-NL" sz="1100" b="0">
                <a:solidFill>
                  <a:schemeClr val="tx1"/>
                </a:solidFill>
              </a:rPr>
              <a:t>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hlinkClick r:id="rId4"/>
              </a:rPr>
              <a:t>https://communicatieportaal.uwv.nl/modules/product/default/media/?ItemId=3217</a:t>
            </a:r>
            <a:endParaRPr lang="nl-NL" sz="1100" b="0" dirty="0">
              <a:solidFill>
                <a:schemeClr val="tx1"/>
              </a:solidFill>
            </a:endParaRPr>
          </a:p>
        </p:txBody>
      </p:sp>
      <p:sp>
        <p:nvSpPr>
          <p:cNvPr id="2" name="Slide Number Placeholder 1">
            <a:extLst>
              <a:ext uri="{FF2B5EF4-FFF2-40B4-BE49-F238E27FC236}">
                <a16:creationId xmlns:a16="http://schemas.microsoft.com/office/drawing/2014/main" id="{A219C8C3-F18D-46B4-80E2-1868898E52EC}"/>
              </a:ext>
            </a:extLst>
          </p:cNvPr>
          <p:cNvSpPr>
            <a:spLocks noGrp="1"/>
          </p:cNvSpPr>
          <p:nvPr>
            <p:ph type="sldNum" sz="quarter" idx="20"/>
          </p:nvPr>
        </p:nvSpPr>
        <p:spPr>
          <a:xfrm>
            <a:off x="11908471" y="6280563"/>
            <a:ext cx="283529" cy="577438"/>
          </a:xfrm>
        </p:spPr>
        <p:txBody>
          <a:bodyPr/>
          <a:lstStyle>
            <a:lvl1pPr>
              <a:defRPr>
                <a:solidFill>
                  <a:schemeClr val="tx2">
                    <a:alpha val="0"/>
                  </a:schemeClr>
                </a:solidFill>
              </a:defRPr>
            </a:lvl1pPr>
          </a:lstStyle>
          <a:p>
            <a:fld id="{EEC0F82C-4994-47DA-8D9B-99D78D224F6D}" type="slidenum">
              <a:rPr lang="en-GB" smtClean="0"/>
              <a:pPr/>
              <a:t>‹nr.›</a:t>
            </a:fld>
            <a:endParaRPr lang="en-GB" dirty="0"/>
          </a:p>
        </p:txBody>
      </p:sp>
    </p:spTree>
    <p:extLst>
      <p:ext uri="{BB962C8B-B14F-4D97-AF65-F5344CB8AC3E}">
        <p14:creationId xmlns:p14="http://schemas.microsoft.com/office/powerpoint/2010/main" val="3763518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dia 3-koloms">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49B59F-0691-465F-9025-EFFBB896D5DB}"/>
              </a:ext>
            </a:extLst>
          </p:cNvPr>
          <p:cNvGrpSpPr/>
          <p:nvPr userDrawn="1"/>
        </p:nvGrpSpPr>
        <p:grpSpPr>
          <a:xfrm>
            <a:off x="-3714750" y="-933450"/>
            <a:ext cx="19621500" cy="8724900"/>
            <a:chOff x="-3714750" y="-933450"/>
            <a:chExt cx="19621500" cy="8724900"/>
          </a:xfrm>
        </p:grpSpPr>
        <p:sp>
          <p:nvSpPr>
            <p:cNvPr id="9" name="Rectangle 8">
              <a:extLst>
                <a:ext uri="{FF2B5EF4-FFF2-40B4-BE49-F238E27FC236}">
                  <a16:creationId xmlns:a16="http://schemas.microsoft.com/office/drawing/2014/main" id="{BB145688-466D-4FEA-BD5B-9D9E0E3D5718}"/>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0" name="Content Placeholder 1">
              <a:extLst>
                <a:ext uri="{FF2B5EF4-FFF2-40B4-BE49-F238E27FC236}">
                  <a16:creationId xmlns:a16="http://schemas.microsoft.com/office/drawing/2014/main" id="{EBC9CF02-1E73-4D30-BB1C-CF039F634FF4}"/>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4" name="Afbeelding 25">
              <a:extLst>
                <a:ext uri="{FF2B5EF4-FFF2-40B4-BE49-F238E27FC236}">
                  <a16:creationId xmlns:a16="http://schemas.microsoft.com/office/drawing/2014/main" id="{24536C34-E56F-4BFB-B2C7-31EC81E627D0}"/>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grpSp>
      <p:sp>
        <p:nvSpPr>
          <p:cNvPr id="2" name="Title 1">
            <a:extLst>
              <a:ext uri="{FF2B5EF4-FFF2-40B4-BE49-F238E27FC236}">
                <a16:creationId xmlns:a16="http://schemas.microsoft.com/office/drawing/2014/main" id="{710F037C-FB3A-49FF-B791-DA9FAF62DDCD}"/>
              </a:ext>
            </a:extLst>
          </p:cNvPr>
          <p:cNvSpPr>
            <a:spLocks noGrp="1"/>
          </p:cNvSpPr>
          <p:nvPr>
            <p:ph type="title"/>
          </p:nvPr>
        </p:nvSpPr>
        <p:spPr>
          <a:xfrm>
            <a:off x="571500" y="285752"/>
            <a:ext cx="11049000" cy="1238248"/>
          </a:xfrm>
        </p:spPr>
        <p:txBody>
          <a:bodyPr/>
          <a:lstStyle/>
          <a:p>
            <a:r>
              <a:rPr lang="nl-NL" smtClean="0"/>
              <a:t>Klik om de stijl te bewerken</a:t>
            </a:r>
            <a:endParaRPr lang="nl-NL"/>
          </a:p>
        </p:txBody>
      </p:sp>
      <p:sp>
        <p:nvSpPr>
          <p:cNvPr id="3" name="Footer Placeholder 2">
            <a:extLst>
              <a:ext uri="{FF2B5EF4-FFF2-40B4-BE49-F238E27FC236}">
                <a16:creationId xmlns:a16="http://schemas.microsoft.com/office/drawing/2014/main" id="{55017EF8-D8E4-4EE6-8767-352D231CE62B}"/>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4FB9CB52-F951-4621-A4BC-57AA8F0B8177}"/>
              </a:ext>
            </a:extLst>
          </p:cNvPr>
          <p:cNvSpPr>
            <a:spLocks noGrp="1"/>
          </p:cNvSpPr>
          <p:nvPr>
            <p:ph type="sldNum" sz="quarter" idx="11"/>
          </p:nvPr>
        </p:nvSpPr>
        <p:spPr/>
        <p:txBody>
          <a:bodyPr/>
          <a:lstStyle/>
          <a:p>
            <a:fld id="{EEC0F82C-4994-47DA-8D9B-99D78D224F6D}" type="slidenum">
              <a:rPr lang="en-GB" smtClean="0"/>
              <a:pPr/>
              <a:t>‹nr.›</a:t>
            </a:fld>
            <a:endParaRPr lang="en-GB" dirty="0"/>
          </a:p>
        </p:txBody>
      </p:sp>
      <p:sp>
        <p:nvSpPr>
          <p:cNvPr id="11" name="Content Placeholder 8">
            <a:extLst>
              <a:ext uri="{FF2B5EF4-FFF2-40B4-BE49-F238E27FC236}">
                <a16:creationId xmlns:a16="http://schemas.microsoft.com/office/drawing/2014/main" id="{2D3A8AFC-53EF-4436-8532-58529779DBAC}"/>
              </a:ext>
            </a:extLst>
          </p:cNvPr>
          <p:cNvSpPr>
            <a:spLocks noGrp="1"/>
          </p:cNvSpPr>
          <p:nvPr>
            <p:ph sz="quarter" idx="14" hasCustomPrompt="1"/>
          </p:nvPr>
        </p:nvSpPr>
        <p:spPr bwMode="gray">
          <a:xfrm>
            <a:off x="571500" y="1531939"/>
            <a:ext cx="34848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12" name="Content Placeholder 8">
            <a:extLst>
              <a:ext uri="{FF2B5EF4-FFF2-40B4-BE49-F238E27FC236}">
                <a16:creationId xmlns:a16="http://schemas.microsoft.com/office/drawing/2014/main" id="{CA9F62FD-0188-4ABC-AF6D-456149C62646}"/>
              </a:ext>
            </a:extLst>
          </p:cNvPr>
          <p:cNvSpPr>
            <a:spLocks noGrp="1"/>
          </p:cNvSpPr>
          <p:nvPr>
            <p:ph sz="quarter" idx="15" hasCustomPrompt="1"/>
          </p:nvPr>
        </p:nvSpPr>
        <p:spPr bwMode="gray">
          <a:xfrm>
            <a:off x="8135700" y="1531939"/>
            <a:ext cx="34848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13" name="Content Placeholder 8">
            <a:extLst>
              <a:ext uri="{FF2B5EF4-FFF2-40B4-BE49-F238E27FC236}">
                <a16:creationId xmlns:a16="http://schemas.microsoft.com/office/drawing/2014/main" id="{89532322-04DB-4AE9-89BC-CDCAD1F8541A}"/>
              </a:ext>
            </a:extLst>
          </p:cNvPr>
          <p:cNvSpPr>
            <a:spLocks noGrp="1"/>
          </p:cNvSpPr>
          <p:nvPr>
            <p:ph sz="quarter" idx="16" hasCustomPrompt="1"/>
          </p:nvPr>
        </p:nvSpPr>
        <p:spPr bwMode="gray">
          <a:xfrm>
            <a:off x="4353600" y="1531939"/>
            <a:ext cx="34848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Tree>
    <p:extLst>
      <p:ext uri="{BB962C8B-B14F-4D97-AF65-F5344CB8AC3E}">
        <p14:creationId xmlns:p14="http://schemas.microsoft.com/office/powerpoint/2010/main" val="1272229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kstdia 4-koloms">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614AFA9-B8D5-4C7F-BA14-7E78DBB3C0F8}"/>
              </a:ext>
            </a:extLst>
          </p:cNvPr>
          <p:cNvGrpSpPr/>
          <p:nvPr userDrawn="1"/>
        </p:nvGrpSpPr>
        <p:grpSpPr>
          <a:xfrm>
            <a:off x="-3714750" y="-933450"/>
            <a:ext cx="19621500" cy="8724900"/>
            <a:chOff x="-3714750" y="-933450"/>
            <a:chExt cx="19621500" cy="8724900"/>
          </a:xfrm>
        </p:grpSpPr>
        <p:sp>
          <p:nvSpPr>
            <p:cNvPr id="10" name="Rectangle 9">
              <a:extLst>
                <a:ext uri="{FF2B5EF4-FFF2-40B4-BE49-F238E27FC236}">
                  <a16:creationId xmlns:a16="http://schemas.microsoft.com/office/drawing/2014/main" id="{C863B10C-49A5-4A5C-A475-62BC8B9E6C0F}"/>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1" name="Content Placeholder 1">
              <a:extLst>
                <a:ext uri="{FF2B5EF4-FFF2-40B4-BE49-F238E27FC236}">
                  <a16:creationId xmlns:a16="http://schemas.microsoft.com/office/drawing/2014/main" id="{4E6B51BE-0338-45A3-AFBA-B2EAA917759A}"/>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2" name="Afbeelding 25">
              <a:extLst>
                <a:ext uri="{FF2B5EF4-FFF2-40B4-BE49-F238E27FC236}">
                  <a16:creationId xmlns:a16="http://schemas.microsoft.com/office/drawing/2014/main" id="{8A0BFAA3-8392-4AF8-9483-D01403E9F5C3}"/>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grpSp>
      <p:sp>
        <p:nvSpPr>
          <p:cNvPr id="2" name="Title 1">
            <a:extLst>
              <a:ext uri="{FF2B5EF4-FFF2-40B4-BE49-F238E27FC236}">
                <a16:creationId xmlns:a16="http://schemas.microsoft.com/office/drawing/2014/main" id="{93CE8505-A48C-4DE3-8446-E4DC788C14EA}"/>
              </a:ext>
            </a:extLst>
          </p:cNvPr>
          <p:cNvSpPr>
            <a:spLocks noGrp="1"/>
          </p:cNvSpPr>
          <p:nvPr>
            <p:ph type="title"/>
          </p:nvPr>
        </p:nvSpPr>
        <p:spPr>
          <a:xfrm>
            <a:off x="571500" y="285752"/>
            <a:ext cx="11049000" cy="1238248"/>
          </a:xfrm>
        </p:spPr>
        <p:txBody>
          <a:bodyPr/>
          <a:lstStyle/>
          <a:p>
            <a:r>
              <a:rPr lang="nl-NL" smtClean="0"/>
              <a:t>Klik om de stijl te bewerken</a:t>
            </a:r>
            <a:endParaRPr lang="nl-NL"/>
          </a:p>
        </p:txBody>
      </p:sp>
      <p:sp>
        <p:nvSpPr>
          <p:cNvPr id="3" name="Footer Placeholder 2">
            <a:extLst>
              <a:ext uri="{FF2B5EF4-FFF2-40B4-BE49-F238E27FC236}">
                <a16:creationId xmlns:a16="http://schemas.microsoft.com/office/drawing/2014/main" id="{2D958D98-BB81-4A10-86F7-25B5DA3139BC}"/>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C3321DEF-BB04-41F0-815C-47B58BBEDDE8}"/>
              </a:ext>
            </a:extLst>
          </p:cNvPr>
          <p:cNvSpPr>
            <a:spLocks noGrp="1"/>
          </p:cNvSpPr>
          <p:nvPr>
            <p:ph type="sldNum" sz="quarter" idx="11"/>
          </p:nvPr>
        </p:nvSpPr>
        <p:spPr/>
        <p:txBody>
          <a:bodyPr/>
          <a:lstStyle/>
          <a:p>
            <a:fld id="{EEC0F82C-4994-47DA-8D9B-99D78D224F6D}" type="slidenum">
              <a:rPr lang="en-GB" smtClean="0"/>
              <a:pPr/>
              <a:t>‹nr.›</a:t>
            </a:fld>
            <a:endParaRPr lang="en-GB" dirty="0"/>
          </a:p>
        </p:txBody>
      </p:sp>
      <p:sp>
        <p:nvSpPr>
          <p:cNvPr id="5" name="Content Placeholder 8">
            <a:extLst>
              <a:ext uri="{FF2B5EF4-FFF2-40B4-BE49-F238E27FC236}">
                <a16:creationId xmlns:a16="http://schemas.microsoft.com/office/drawing/2014/main" id="{05A166E7-DCB9-45BF-81D3-EA8E029A5621}"/>
              </a:ext>
            </a:extLst>
          </p:cNvPr>
          <p:cNvSpPr>
            <a:spLocks noGrp="1"/>
          </p:cNvSpPr>
          <p:nvPr>
            <p:ph sz="quarter" idx="14" hasCustomPrompt="1"/>
          </p:nvPr>
        </p:nvSpPr>
        <p:spPr bwMode="gray">
          <a:xfrm>
            <a:off x="571500" y="1531939"/>
            <a:ext cx="2556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6" name="Content Placeholder 8">
            <a:extLst>
              <a:ext uri="{FF2B5EF4-FFF2-40B4-BE49-F238E27FC236}">
                <a16:creationId xmlns:a16="http://schemas.microsoft.com/office/drawing/2014/main" id="{B31C91A1-1035-4565-87E4-1CD372D3A7F3}"/>
              </a:ext>
            </a:extLst>
          </p:cNvPr>
          <p:cNvSpPr>
            <a:spLocks noGrp="1"/>
          </p:cNvSpPr>
          <p:nvPr>
            <p:ph sz="quarter" idx="15" hasCustomPrompt="1"/>
          </p:nvPr>
        </p:nvSpPr>
        <p:spPr bwMode="gray">
          <a:xfrm>
            <a:off x="9064500" y="1531939"/>
            <a:ext cx="2556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7" name="Content Placeholder 8">
            <a:extLst>
              <a:ext uri="{FF2B5EF4-FFF2-40B4-BE49-F238E27FC236}">
                <a16:creationId xmlns:a16="http://schemas.microsoft.com/office/drawing/2014/main" id="{E24D11F3-6B49-4FC5-A2FA-2DA35F4DE029}"/>
              </a:ext>
            </a:extLst>
          </p:cNvPr>
          <p:cNvSpPr>
            <a:spLocks noGrp="1"/>
          </p:cNvSpPr>
          <p:nvPr>
            <p:ph sz="quarter" idx="16" hasCustomPrompt="1"/>
          </p:nvPr>
        </p:nvSpPr>
        <p:spPr bwMode="gray">
          <a:xfrm>
            <a:off x="6233500" y="1531939"/>
            <a:ext cx="2556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8" name="Content Placeholder 8">
            <a:extLst>
              <a:ext uri="{FF2B5EF4-FFF2-40B4-BE49-F238E27FC236}">
                <a16:creationId xmlns:a16="http://schemas.microsoft.com/office/drawing/2014/main" id="{143E9FD1-97BD-4A61-9A51-D72EC56413CC}"/>
              </a:ext>
            </a:extLst>
          </p:cNvPr>
          <p:cNvSpPr>
            <a:spLocks noGrp="1"/>
          </p:cNvSpPr>
          <p:nvPr>
            <p:ph sz="quarter" idx="17" hasCustomPrompt="1"/>
          </p:nvPr>
        </p:nvSpPr>
        <p:spPr bwMode="gray">
          <a:xfrm>
            <a:off x="3402500" y="1531939"/>
            <a:ext cx="2556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Tree>
    <p:extLst>
      <p:ext uri="{BB962C8B-B14F-4D97-AF65-F5344CB8AC3E}">
        <p14:creationId xmlns:p14="http://schemas.microsoft.com/office/powerpoint/2010/main" val="4130348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kstdia en Pictogrammen/Illustraties 3-koloms">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2856C11-EE30-45EA-9432-70B7F56AACD5}"/>
              </a:ext>
            </a:extLst>
          </p:cNvPr>
          <p:cNvGrpSpPr/>
          <p:nvPr userDrawn="1"/>
        </p:nvGrpSpPr>
        <p:grpSpPr>
          <a:xfrm>
            <a:off x="-3725885" y="-933450"/>
            <a:ext cx="19643770" cy="8724900"/>
            <a:chOff x="-3714750" y="-933450"/>
            <a:chExt cx="19643770" cy="8724900"/>
          </a:xfrm>
        </p:grpSpPr>
        <p:sp>
          <p:nvSpPr>
            <p:cNvPr id="15" name="Rectangle 14">
              <a:extLst>
                <a:ext uri="{FF2B5EF4-FFF2-40B4-BE49-F238E27FC236}">
                  <a16:creationId xmlns:a16="http://schemas.microsoft.com/office/drawing/2014/main" id="{D12CD10A-74D8-462A-B539-797321908C45}"/>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6" name="Content Placeholder 1">
              <a:extLst>
                <a:ext uri="{FF2B5EF4-FFF2-40B4-BE49-F238E27FC236}">
                  <a16:creationId xmlns:a16="http://schemas.microsoft.com/office/drawing/2014/main" id="{1BE17B23-F3E3-41F6-B9C4-C72ADA73993C}"/>
                </a:ext>
              </a:extLst>
            </p:cNvPr>
            <p:cNvSpPr txBox="1">
              <a:spLocks/>
            </p:cNvSpPr>
            <p:nvPr userDrawn="1"/>
          </p:nvSpPr>
          <p:spPr bwMode="gray">
            <a:xfrm>
              <a:off x="12765565"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a:solidFill>
                    <a:schemeClr val="tx1"/>
                  </a:solidFill>
                </a:rPr>
                <a:t>Niveau 1: tekst zonder bullet</a:t>
              </a:r>
            </a:p>
            <a:p>
              <a:pPr marL="171450" lvl="0" indent="-171450">
                <a:spcBef>
                  <a:spcPts val="0"/>
                </a:spcBef>
                <a:buFont typeface="Arial" panose="020B0604020202020204" pitchFamily="34" charset="0"/>
                <a:buChar char="•"/>
              </a:pPr>
              <a:r>
                <a:rPr lang="nl-NL" sz="110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7" name="Afbeelding 25">
              <a:extLst>
                <a:ext uri="{FF2B5EF4-FFF2-40B4-BE49-F238E27FC236}">
                  <a16:creationId xmlns:a16="http://schemas.microsoft.com/office/drawing/2014/main" id="{4B8462D8-80EB-4EE0-A3A4-3CC10EB61282}"/>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12765566" y="2278596"/>
              <a:ext cx="2686285" cy="750607"/>
            </a:xfrm>
            <a:prstGeom prst="rect">
              <a:avLst/>
            </a:prstGeom>
            <a:noFill/>
            <a:ln>
              <a:noFill/>
            </a:ln>
            <a:extLst>
              <a:ext uri="{53640926-AAD7-44D8-BBD7-CCE9431645EC}">
                <a14:shadowObscured xmlns:a14="http://schemas.microsoft.com/office/drawing/2010/main"/>
              </a:ext>
            </a:extLst>
          </p:spPr>
        </p:pic>
      </p:grpSp>
      <p:sp>
        <p:nvSpPr>
          <p:cNvPr id="2" name="Title 1">
            <a:extLst>
              <a:ext uri="{FF2B5EF4-FFF2-40B4-BE49-F238E27FC236}">
                <a16:creationId xmlns:a16="http://schemas.microsoft.com/office/drawing/2014/main" id="{710F037C-FB3A-49FF-B791-DA9FAF62DDCD}"/>
              </a:ext>
            </a:extLst>
          </p:cNvPr>
          <p:cNvSpPr>
            <a:spLocks noGrp="1"/>
          </p:cNvSpPr>
          <p:nvPr>
            <p:ph type="title"/>
          </p:nvPr>
        </p:nvSpPr>
        <p:spPr>
          <a:xfrm>
            <a:off x="571500" y="285752"/>
            <a:ext cx="11049000" cy="1238248"/>
          </a:xfrm>
        </p:spPr>
        <p:txBody>
          <a:bodyPr/>
          <a:lstStyle/>
          <a:p>
            <a:r>
              <a:rPr lang="nl-NL" smtClean="0"/>
              <a:t>Klik om de stijl te bewerken</a:t>
            </a:r>
            <a:endParaRPr lang="nl-NL"/>
          </a:p>
        </p:txBody>
      </p:sp>
      <p:sp>
        <p:nvSpPr>
          <p:cNvPr id="3" name="Footer Placeholder 2">
            <a:extLst>
              <a:ext uri="{FF2B5EF4-FFF2-40B4-BE49-F238E27FC236}">
                <a16:creationId xmlns:a16="http://schemas.microsoft.com/office/drawing/2014/main" id="{55017EF8-D8E4-4EE6-8767-352D231CE62B}"/>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4FB9CB52-F951-4621-A4BC-57AA8F0B8177}"/>
              </a:ext>
            </a:extLst>
          </p:cNvPr>
          <p:cNvSpPr>
            <a:spLocks noGrp="1"/>
          </p:cNvSpPr>
          <p:nvPr>
            <p:ph type="sldNum" sz="quarter" idx="11"/>
          </p:nvPr>
        </p:nvSpPr>
        <p:spPr/>
        <p:txBody>
          <a:bodyPr/>
          <a:lstStyle/>
          <a:p>
            <a:fld id="{EEC0F82C-4994-47DA-8D9B-99D78D224F6D}" type="slidenum">
              <a:rPr lang="en-GB" smtClean="0"/>
              <a:pPr/>
              <a:t>‹nr.›</a:t>
            </a:fld>
            <a:endParaRPr lang="en-GB" dirty="0"/>
          </a:p>
        </p:txBody>
      </p:sp>
      <p:sp>
        <p:nvSpPr>
          <p:cNvPr id="11" name="Content Placeholder 8">
            <a:extLst>
              <a:ext uri="{FF2B5EF4-FFF2-40B4-BE49-F238E27FC236}">
                <a16:creationId xmlns:a16="http://schemas.microsoft.com/office/drawing/2014/main" id="{2D3A8AFC-53EF-4436-8532-58529779DBAC}"/>
              </a:ext>
            </a:extLst>
          </p:cNvPr>
          <p:cNvSpPr>
            <a:spLocks noGrp="1"/>
          </p:cNvSpPr>
          <p:nvPr>
            <p:ph sz="quarter" idx="14" hasCustomPrompt="1"/>
          </p:nvPr>
        </p:nvSpPr>
        <p:spPr bwMode="gray">
          <a:xfrm>
            <a:off x="571500" y="3142725"/>
            <a:ext cx="3484800" cy="2962800"/>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12" name="Content Placeholder 8">
            <a:extLst>
              <a:ext uri="{FF2B5EF4-FFF2-40B4-BE49-F238E27FC236}">
                <a16:creationId xmlns:a16="http://schemas.microsoft.com/office/drawing/2014/main" id="{CA9F62FD-0188-4ABC-AF6D-456149C62646}"/>
              </a:ext>
            </a:extLst>
          </p:cNvPr>
          <p:cNvSpPr>
            <a:spLocks noGrp="1"/>
          </p:cNvSpPr>
          <p:nvPr>
            <p:ph sz="quarter" idx="15" hasCustomPrompt="1"/>
          </p:nvPr>
        </p:nvSpPr>
        <p:spPr bwMode="gray">
          <a:xfrm>
            <a:off x="8135700" y="3142725"/>
            <a:ext cx="3484800" cy="2962800"/>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13" name="Content Placeholder 8">
            <a:extLst>
              <a:ext uri="{FF2B5EF4-FFF2-40B4-BE49-F238E27FC236}">
                <a16:creationId xmlns:a16="http://schemas.microsoft.com/office/drawing/2014/main" id="{89532322-04DB-4AE9-89BC-CDCAD1F8541A}"/>
              </a:ext>
            </a:extLst>
          </p:cNvPr>
          <p:cNvSpPr>
            <a:spLocks noGrp="1"/>
          </p:cNvSpPr>
          <p:nvPr>
            <p:ph sz="quarter" idx="16" hasCustomPrompt="1"/>
          </p:nvPr>
        </p:nvSpPr>
        <p:spPr bwMode="gray">
          <a:xfrm>
            <a:off x="4353600" y="3142725"/>
            <a:ext cx="3484800" cy="2962800"/>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8" name="Picture Placeholder 9">
            <a:extLst>
              <a:ext uri="{FF2B5EF4-FFF2-40B4-BE49-F238E27FC236}">
                <a16:creationId xmlns:a16="http://schemas.microsoft.com/office/drawing/2014/main" id="{1F3AA6B6-F4A8-474B-9393-04B0C21AEB08}"/>
              </a:ext>
            </a:extLst>
          </p:cNvPr>
          <p:cNvSpPr>
            <a:spLocks noGrp="1"/>
          </p:cNvSpPr>
          <p:nvPr>
            <p:ph type="pic" sz="quarter" idx="18" hasCustomPrompt="1"/>
          </p:nvPr>
        </p:nvSpPr>
        <p:spPr>
          <a:xfrm>
            <a:off x="16464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9" name="Picture Placeholder 9">
            <a:extLst>
              <a:ext uri="{FF2B5EF4-FFF2-40B4-BE49-F238E27FC236}">
                <a16:creationId xmlns:a16="http://schemas.microsoft.com/office/drawing/2014/main" id="{77A7087B-AA34-4672-ABB6-99A9A37BF7F2}"/>
              </a:ext>
            </a:extLst>
          </p:cNvPr>
          <p:cNvSpPr>
            <a:spLocks noGrp="1"/>
          </p:cNvSpPr>
          <p:nvPr>
            <p:ph type="pic" sz="quarter" idx="19" hasCustomPrompt="1"/>
          </p:nvPr>
        </p:nvSpPr>
        <p:spPr>
          <a:xfrm>
            <a:off x="54285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10" name="Picture Placeholder 9">
            <a:extLst>
              <a:ext uri="{FF2B5EF4-FFF2-40B4-BE49-F238E27FC236}">
                <a16:creationId xmlns:a16="http://schemas.microsoft.com/office/drawing/2014/main" id="{A26CA425-9D3F-41FD-ADD6-75C5A6BA2F38}"/>
              </a:ext>
            </a:extLst>
          </p:cNvPr>
          <p:cNvSpPr>
            <a:spLocks noGrp="1"/>
          </p:cNvSpPr>
          <p:nvPr>
            <p:ph type="pic" sz="quarter" idx="20" hasCustomPrompt="1"/>
          </p:nvPr>
        </p:nvSpPr>
        <p:spPr>
          <a:xfrm>
            <a:off x="92106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18" name="Content Placeholder 1">
            <a:extLst>
              <a:ext uri="{FF2B5EF4-FFF2-40B4-BE49-F238E27FC236}">
                <a16:creationId xmlns:a16="http://schemas.microsoft.com/office/drawing/2014/main" id="{E61DD897-CF20-4B3B-A4C2-C8BF8C36107E}"/>
              </a:ext>
            </a:extLst>
          </p:cNvPr>
          <p:cNvSpPr txBox="1">
            <a:spLocks/>
          </p:cNvSpPr>
          <p:nvPr userDrawn="1"/>
        </p:nvSpPr>
        <p:spPr bwMode="gray">
          <a:xfrm>
            <a:off x="-335395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3"/>
              </a:rPr>
              <a:t>https://communicatieportaal.uwv.nl/modules/product/mediabank/default/?ItemId=3219</a:t>
            </a:r>
            <a:r>
              <a:rPr lang="nl-NL" sz="1100" b="0">
                <a:solidFill>
                  <a:schemeClr val="tx1"/>
                </a:solidFill>
              </a:rPr>
              <a:t>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hlinkClick r:id="rId4"/>
              </a:rPr>
              <a:t>https://communicatieportaal.uwv.nl/modules/product/default/media/?ItemId=3217</a:t>
            </a:r>
            <a:endParaRPr lang="nl-NL" sz="1100" b="0" dirty="0">
              <a:solidFill>
                <a:schemeClr val="tx1"/>
              </a:solidFill>
            </a:endParaRPr>
          </a:p>
        </p:txBody>
      </p:sp>
    </p:spTree>
    <p:extLst>
      <p:ext uri="{BB962C8B-B14F-4D97-AF65-F5344CB8AC3E}">
        <p14:creationId xmlns:p14="http://schemas.microsoft.com/office/powerpoint/2010/main" val="1847463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dia en Pictogrammen/Illustraties 4-koloms">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7ABCC43E-39FF-46F1-8FBB-7B0685CAF869}"/>
              </a:ext>
            </a:extLst>
          </p:cNvPr>
          <p:cNvGrpSpPr/>
          <p:nvPr userDrawn="1"/>
        </p:nvGrpSpPr>
        <p:grpSpPr>
          <a:xfrm>
            <a:off x="-3725885" y="-933450"/>
            <a:ext cx="19643770" cy="8724900"/>
            <a:chOff x="-3714750" y="-933450"/>
            <a:chExt cx="19643770" cy="8724900"/>
          </a:xfrm>
        </p:grpSpPr>
        <p:sp>
          <p:nvSpPr>
            <p:cNvPr id="16" name="Rectangle 15">
              <a:extLst>
                <a:ext uri="{FF2B5EF4-FFF2-40B4-BE49-F238E27FC236}">
                  <a16:creationId xmlns:a16="http://schemas.microsoft.com/office/drawing/2014/main" id="{BD41C6F1-3D70-47E0-8DF1-69913DB4C517}"/>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7" name="Content Placeholder 1">
              <a:extLst>
                <a:ext uri="{FF2B5EF4-FFF2-40B4-BE49-F238E27FC236}">
                  <a16:creationId xmlns:a16="http://schemas.microsoft.com/office/drawing/2014/main" id="{338A2383-0C7B-4750-AE89-A576DA87DC2F}"/>
                </a:ext>
              </a:extLst>
            </p:cNvPr>
            <p:cNvSpPr txBox="1">
              <a:spLocks/>
            </p:cNvSpPr>
            <p:nvPr userDrawn="1"/>
          </p:nvSpPr>
          <p:spPr bwMode="gray">
            <a:xfrm>
              <a:off x="12765565"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a:solidFill>
                    <a:schemeClr val="tx1"/>
                  </a:solidFill>
                </a:rPr>
                <a:t>Niveau 1: tekst zonder bullet</a:t>
              </a:r>
            </a:p>
            <a:p>
              <a:pPr marL="171450" lvl="0" indent="-171450">
                <a:spcBef>
                  <a:spcPts val="0"/>
                </a:spcBef>
                <a:buFont typeface="Arial" panose="020B0604020202020204" pitchFamily="34" charset="0"/>
                <a:buChar char="•"/>
              </a:pPr>
              <a:r>
                <a:rPr lang="nl-NL" sz="110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8" name="Afbeelding 25">
              <a:extLst>
                <a:ext uri="{FF2B5EF4-FFF2-40B4-BE49-F238E27FC236}">
                  <a16:creationId xmlns:a16="http://schemas.microsoft.com/office/drawing/2014/main" id="{5433B826-1181-40DF-B049-BA5057DFCEDE}"/>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12765566" y="2278596"/>
              <a:ext cx="2686285" cy="750607"/>
            </a:xfrm>
            <a:prstGeom prst="rect">
              <a:avLst/>
            </a:prstGeom>
            <a:noFill/>
            <a:ln>
              <a:noFill/>
            </a:ln>
            <a:extLst>
              <a:ext uri="{53640926-AAD7-44D8-BBD7-CCE9431645EC}">
                <a14:shadowObscured xmlns:a14="http://schemas.microsoft.com/office/drawing/2010/main"/>
              </a:ext>
            </a:extLst>
          </p:spPr>
        </p:pic>
      </p:grpSp>
      <p:sp>
        <p:nvSpPr>
          <p:cNvPr id="2" name="Title 1">
            <a:extLst>
              <a:ext uri="{FF2B5EF4-FFF2-40B4-BE49-F238E27FC236}">
                <a16:creationId xmlns:a16="http://schemas.microsoft.com/office/drawing/2014/main" id="{93CE8505-A48C-4DE3-8446-E4DC788C14EA}"/>
              </a:ext>
            </a:extLst>
          </p:cNvPr>
          <p:cNvSpPr>
            <a:spLocks noGrp="1"/>
          </p:cNvSpPr>
          <p:nvPr>
            <p:ph type="title"/>
          </p:nvPr>
        </p:nvSpPr>
        <p:spPr>
          <a:xfrm>
            <a:off x="571500" y="285752"/>
            <a:ext cx="11049000" cy="1238248"/>
          </a:xfrm>
        </p:spPr>
        <p:txBody>
          <a:bodyPr/>
          <a:lstStyle/>
          <a:p>
            <a:r>
              <a:rPr lang="nl-NL" smtClean="0"/>
              <a:t>Klik om de stijl te bewerken</a:t>
            </a:r>
            <a:endParaRPr lang="nl-NL"/>
          </a:p>
        </p:txBody>
      </p:sp>
      <p:sp>
        <p:nvSpPr>
          <p:cNvPr id="3" name="Footer Placeholder 2">
            <a:extLst>
              <a:ext uri="{FF2B5EF4-FFF2-40B4-BE49-F238E27FC236}">
                <a16:creationId xmlns:a16="http://schemas.microsoft.com/office/drawing/2014/main" id="{2D958D98-BB81-4A10-86F7-25B5DA3139BC}"/>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C3321DEF-BB04-41F0-815C-47B58BBEDDE8}"/>
              </a:ext>
            </a:extLst>
          </p:cNvPr>
          <p:cNvSpPr>
            <a:spLocks noGrp="1"/>
          </p:cNvSpPr>
          <p:nvPr>
            <p:ph type="sldNum" sz="quarter" idx="11"/>
          </p:nvPr>
        </p:nvSpPr>
        <p:spPr/>
        <p:txBody>
          <a:bodyPr/>
          <a:lstStyle/>
          <a:p>
            <a:fld id="{EEC0F82C-4994-47DA-8D9B-99D78D224F6D}" type="slidenum">
              <a:rPr lang="en-GB" smtClean="0"/>
              <a:pPr/>
              <a:t>‹nr.›</a:t>
            </a:fld>
            <a:endParaRPr lang="en-GB" dirty="0"/>
          </a:p>
        </p:txBody>
      </p:sp>
      <p:sp>
        <p:nvSpPr>
          <p:cNvPr id="5" name="Content Placeholder 8">
            <a:extLst>
              <a:ext uri="{FF2B5EF4-FFF2-40B4-BE49-F238E27FC236}">
                <a16:creationId xmlns:a16="http://schemas.microsoft.com/office/drawing/2014/main" id="{05A166E7-DCB9-45BF-81D3-EA8E029A5621}"/>
              </a:ext>
            </a:extLst>
          </p:cNvPr>
          <p:cNvSpPr>
            <a:spLocks noGrp="1"/>
          </p:cNvSpPr>
          <p:nvPr>
            <p:ph sz="quarter" idx="14" hasCustomPrompt="1"/>
          </p:nvPr>
        </p:nvSpPr>
        <p:spPr bwMode="gray">
          <a:xfrm>
            <a:off x="571500" y="3143251"/>
            <a:ext cx="2556000" cy="2962274"/>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6" name="Content Placeholder 8">
            <a:extLst>
              <a:ext uri="{FF2B5EF4-FFF2-40B4-BE49-F238E27FC236}">
                <a16:creationId xmlns:a16="http://schemas.microsoft.com/office/drawing/2014/main" id="{B31C91A1-1035-4565-87E4-1CD372D3A7F3}"/>
              </a:ext>
            </a:extLst>
          </p:cNvPr>
          <p:cNvSpPr>
            <a:spLocks noGrp="1"/>
          </p:cNvSpPr>
          <p:nvPr>
            <p:ph sz="quarter" idx="15" hasCustomPrompt="1"/>
          </p:nvPr>
        </p:nvSpPr>
        <p:spPr bwMode="gray">
          <a:xfrm>
            <a:off x="9064500" y="3143250"/>
            <a:ext cx="2556000" cy="2962275"/>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7" name="Content Placeholder 8">
            <a:extLst>
              <a:ext uri="{FF2B5EF4-FFF2-40B4-BE49-F238E27FC236}">
                <a16:creationId xmlns:a16="http://schemas.microsoft.com/office/drawing/2014/main" id="{E24D11F3-6B49-4FC5-A2FA-2DA35F4DE029}"/>
              </a:ext>
            </a:extLst>
          </p:cNvPr>
          <p:cNvSpPr>
            <a:spLocks noGrp="1"/>
          </p:cNvSpPr>
          <p:nvPr>
            <p:ph sz="quarter" idx="16" hasCustomPrompt="1"/>
          </p:nvPr>
        </p:nvSpPr>
        <p:spPr bwMode="gray">
          <a:xfrm>
            <a:off x="6233500" y="3143250"/>
            <a:ext cx="2556000" cy="2962275"/>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8" name="Content Placeholder 8">
            <a:extLst>
              <a:ext uri="{FF2B5EF4-FFF2-40B4-BE49-F238E27FC236}">
                <a16:creationId xmlns:a16="http://schemas.microsoft.com/office/drawing/2014/main" id="{143E9FD1-97BD-4A61-9A51-D72EC56413CC}"/>
              </a:ext>
            </a:extLst>
          </p:cNvPr>
          <p:cNvSpPr>
            <a:spLocks noGrp="1"/>
          </p:cNvSpPr>
          <p:nvPr>
            <p:ph sz="quarter" idx="17" hasCustomPrompt="1"/>
          </p:nvPr>
        </p:nvSpPr>
        <p:spPr bwMode="gray">
          <a:xfrm>
            <a:off x="3402500" y="3143250"/>
            <a:ext cx="2556000" cy="2962275"/>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10" name="Picture Placeholder 9">
            <a:extLst>
              <a:ext uri="{FF2B5EF4-FFF2-40B4-BE49-F238E27FC236}">
                <a16:creationId xmlns:a16="http://schemas.microsoft.com/office/drawing/2014/main" id="{14A55B09-5D4C-4D85-9FAB-2B10578FB97F}"/>
              </a:ext>
            </a:extLst>
          </p:cNvPr>
          <p:cNvSpPr>
            <a:spLocks noGrp="1"/>
          </p:cNvSpPr>
          <p:nvPr>
            <p:ph type="pic" sz="quarter" idx="18" hasCustomPrompt="1"/>
          </p:nvPr>
        </p:nvSpPr>
        <p:spPr>
          <a:xfrm>
            <a:off x="11820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11" name="Picture Placeholder 9">
            <a:extLst>
              <a:ext uri="{FF2B5EF4-FFF2-40B4-BE49-F238E27FC236}">
                <a16:creationId xmlns:a16="http://schemas.microsoft.com/office/drawing/2014/main" id="{C7CA9A3D-9105-4668-96C0-CC5BB3596397}"/>
              </a:ext>
            </a:extLst>
          </p:cNvPr>
          <p:cNvSpPr>
            <a:spLocks noGrp="1"/>
          </p:cNvSpPr>
          <p:nvPr>
            <p:ph type="pic" sz="quarter" idx="19" hasCustomPrompt="1"/>
          </p:nvPr>
        </p:nvSpPr>
        <p:spPr>
          <a:xfrm>
            <a:off x="40130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12" name="Picture Placeholder 9">
            <a:extLst>
              <a:ext uri="{FF2B5EF4-FFF2-40B4-BE49-F238E27FC236}">
                <a16:creationId xmlns:a16="http://schemas.microsoft.com/office/drawing/2014/main" id="{839A3AC4-665E-4AD1-BDFE-EC20340B800B}"/>
              </a:ext>
            </a:extLst>
          </p:cNvPr>
          <p:cNvSpPr>
            <a:spLocks noGrp="1"/>
          </p:cNvSpPr>
          <p:nvPr>
            <p:ph type="pic" sz="quarter" idx="20" hasCustomPrompt="1"/>
          </p:nvPr>
        </p:nvSpPr>
        <p:spPr>
          <a:xfrm>
            <a:off x="68440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13" name="Picture Placeholder 9">
            <a:extLst>
              <a:ext uri="{FF2B5EF4-FFF2-40B4-BE49-F238E27FC236}">
                <a16:creationId xmlns:a16="http://schemas.microsoft.com/office/drawing/2014/main" id="{FB8A50BA-66AB-4586-B04E-192ED10D5DA2}"/>
              </a:ext>
            </a:extLst>
          </p:cNvPr>
          <p:cNvSpPr>
            <a:spLocks noGrp="1"/>
          </p:cNvSpPr>
          <p:nvPr>
            <p:ph type="pic" sz="quarter" idx="21" hasCustomPrompt="1"/>
          </p:nvPr>
        </p:nvSpPr>
        <p:spPr>
          <a:xfrm>
            <a:off x="9675094" y="1524000"/>
            <a:ext cx="1334813" cy="1333500"/>
          </a:xfrm>
        </p:spPr>
        <p:txBody>
          <a:bodyPr/>
          <a:lstStyle>
            <a:lvl1pPr marL="0" indent="0">
              <a:buNone/>
              <a:defRPr sz="1400"/>
            </a:lvl1pPr>
          </a:lstStyle>
          <a:p>
            <a:r>
              <a:rPr lang="nl-NL"/>
              <a:t>Klik om een pictogram of illustratie toe te voegen.</a:t>
            </a:r>
            <a:endParaRPr lang="nl-NL" dirty="0"/>
          </a:p>
        </p:txBody>
      </p:sp>
      <p:sp>
        <p:nvSpPr>
          <p:cNvPr id="14" name="Content Placeholder 1">
            <a:extLst>
              <a:ext uri="{FF2B5EF4-FFF2-40B4-BE49-F238E27FC236}">
                <a16:creationId xmlns:a16="http://schemas.microsoft.com/office/drawing/2014/main" id="{F38ABB3D-E21C-4F8E-BC4E-5F3F6630A808}"/>
              </a:ext>
            </a:extLst>
          </p:cNvPr>
          <p:cNvSpPr txBox="1">
            <a:spLocks/>
          </p:cNvSpPr>
          <p:nvPr userDrawn="1"/>
        </p:nvSpPr>
        <p:spPr bwMode="gray">
          <a:xfrm>
            <a:off x="-335395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3"/>
              </a:rPr>
              <a:t>https://communicatieportaal.uwv.nl/modules/product/mediabank/default/?ItemId=3219</a:t>
            </a:r>
            <a:r>
              <a:rPr lang="nl-NL" sz="1100" b="0">
                <a:solidFill>
                  <a:schemeClr val="tx1"/>
                </a:solidFill>
              </a:rPr>
              <a:t>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hlinkClick r:id="rId4"/>
              </a:rPr>
              <a:t>https://communicatieportaal.uwv.nl/modules/product/default/media/?ItemId=3217</a:t>
            </a:r>
            <a:endParaRPr lang="nl-NL" sz="1100" b="0" dirty="0">
              <a:solidFill>
                <a:schemeClr val="tx1"/>
              </a:solidFill>
            </a:endParaRPr>
          </a:p>
        </p:txBody>
      </p:sp>
    </p:spTree>
    <p:extLst>
      <p:ext uri="{BB962C8B-B14F-4D97-AF65-F5344CB8AC3E}">
        <p14:creationId xmlns:p14="http://schemas.microsoft.com/office/powerpoint/2010/main" val="827519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dia en Pictogrammen/Illustraties 4 rij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8505-A48C-4DE3-8446-E4DC788C14EA}"/>
              </a:ext>
            </a:extLst>
          </p:cNvPr>
          <p:cNvSpPr>
            <a:spLocks noGrp="1"/>
          </p:cNvSpPr>
          <p:nvPr>
            <p:ph type="title"/>
          </p:nvPr>
        </p:nvSpPr>
        <p:spPr>
          <a:xfrm>
            <a:off x="571500" y="285752"/>
            <a:ext cx="11049000" cy="1238248"/>
          </a:xfrm>
        </p:spPr>
        <p:txBody>
          <a:bodyPr/>
          <a:lstStyle/>
          <a:p>
            <a:r>
              <a:rPr lang="nl-NL" smtClean="0"/>
              <a:t>Klik om de stijl te bewerken</a:t>
            </a:r>
            <a:endParaRPr lang="nl-NL"/>
          </a:p>
        </p:txBody>
      </p:sp>
      <p:sp>
        <p:nvSpPr>
          <p:cNvPr id="3" name="Footer Placeholder 2">
            <a:extLst>
              <a:ext uri="{FF2B5EF4-FFF2-40B4-BE49-F238E27FC236}">
                <a16:creationId xmlns:a16="http://schemas.microsoft.com/office/drawing/2014/main" id="{2D958D98-BB81-4A10-86F7-25B5DA3139BC}"/>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C3321DEF-BB04-41F0-815C-47B58BBEDDE8}"/>
              </a:ext>
            </a:extLst>
          </p:cNvPr>
          <p:cNvSpPr>
            <a:spLocks noGrp="1"/>
          </p:cNvSpPr>
          <p:nvPr>
            <p:ph type="sldNum" sz="quarter" idx="11"/>
          </p:nvPr>
        </p:nvSpPr>
        <p:spPr/>
        <p:txBody>
          <a:bodyPr/>
          <a:lstStyle/>
          <a:p>
            <a:fld id="{EEC0F82C-4994-47DA-8D9B-99D78D224F6D}" type="slidenum">
              <a:rPr lang="en-GB" smtClean="0"/>
              <a:pPr/>
              <a:t>‹nr.›</a:t>
            </a:fld>
            <a:endParaRPr lang="en-GB" dirty="0"/>
          </a:p>
        </p:txBody>
      </p:sp>
      <p:sp>
        <p:nvSpPr>
          <p:cNvPr id="10" name="Picture Placeholder 9">
            <a:extLst>
              <a:ext uri="{FF2B5EF4-FFF2-40B4-BE49-F238E27FC236}">
                <a16:creationId xmlns:a16="http://schemas.microsoft.com/office/drawing/2014/main" id="{14A55B09-5D4C-4D85-9FAB-2B10578FB97F}"/>
              </a:ext>
            </a:extLst>
          </p:cNvPr>
          <p:cNvSpPr>
            <a:spLocks noGrp="1"/>
          </p:cNvSpPr>
          <p:nvPr>
            <p:ph type="pic" sz="quarter" idx="18" hasCustomPrompt="1"/>
          </p:nvPr>
        </p:nvSpPr>
        <p:spPr>
          <a:xfrm>
            <a:off x="571500" y="1524000"/>
            <a:ext cx="1008000" cy="1008000"/>
          </a:xfrm>
        </p:spPr>
        <p:txBody>
          <a:bodyPr/>
          <a:lstStyle>
            <a:lvl1pPr marL="0" indent="0">
              <a:buNone/>
              <a:defRPr sz="1400"/>
            </a:lvl1pPr>
          </a:lstStyle>
          <a:p>
            <a:r>
              <a:rPr lang="nl-NL"/>
              <a:t>Pictogram of illustratie</a:t>
            </a:r>
            <a:endParaRPr lang="nl-NL" dirty="0"/>
          </a:p>
        </p:txBody>
      </p:sp>
      <p:sp>
        <p:nvSpPr>
          <p:cNvPr id="11" name="Picture Placeholder 9">
            <a:extLst>
              <a:ext uri="{FF2B5EF4-FFF2-40B4-BE49-F238E27FC236}">
                <a16:creationId xmlns:a16="http://schemas.microsoft.com/office/drawing/2014/main" id="{C7CA9A3D-9105-4668-96C0-CC5BB3596397}"/>
              </a:ext>
            </a:extLst>
          </p:cNvPr>
          <p:cNvSpPr>
            <a:spLocks noGrp="1"/>
          </p:cNvSpPr>
          <p:nvPr>
            <p:ph type="pic" sz="quarter" idx="19" hasCustomPrompt="1"/>
          </p:nvPr>
        </p:nvSpPr>
        <p:spPr>
          <a:xfrm>
            <a:off x="571500" y="2716575"/>
            <a:ext cx="1008000" cy="1008000"/>
          </a:xfrm>
        </p:spPr>
        <p:txBody>
          <a:bodyPr/>
          <a:lstStyle>
            <a:lvl1pPr marL="0" indent="0">
              <a:buNone/>
              <a:defRPr sz="1400"/>
            </a:lvl1pPr>
          </a:lstStyle>
          <a:p>
            <a:r>
              <a:rPr lang="nl-NL"/>
              <a:t>Pictogram of illustratie</a:t>
            </a:r>
            <a:endParaRPr lang="nl-NL" dirty="0"/>
          </a:p>
        </p:txBody>
      </p:sp>
      <p:sp>
        <p:nvSpPr>
          <p:cNvPr id="12" name="Picture Placeholder 9">
            <a:extLst>
              <a:ext uri="{FF2B5EF4-FFF2-40B4-BE49-F238E27FC236}">
                <a16:creationId xmlns:a16="http://schemas.microsoft.com/office/drawing/2014/main" id="{839A3AC4-665E-4AD1-BDFE-EC20340B800B}"/>
              </a:ext>
            </a:extLst>
          </p:cNvPr>
          <p:cNvSpPr>
            <a:spLocks noGrp="1"/>
          </p:cNvSpPr>
          <p:nvPr>
            <p:ph type="pic" sz="quarter" idx="20" hasCustomPrompt="1"/>
          </p:nvPr>
        </p:nvSpPr>
        <p:spPr>
          <a:xfrm>
            <a:off x="571500" y="3909150"/>
            <a:ext cx="1008000" cy="1008000"/>
          </a:xfrm>
        </p:spPr>
        <p:txBody>
          <a:bodyPr/>
          <a:lstStyle>
            <a:lvl1pPr marL="0" indent="0">
              <a:buNone/>
              <a:defRPr sz="1400"/>
            </a:lvl1pPr>
          </a:lstStyle>
          <a:p>
            <a:r>
              <a:rPr lang="nl-NL"/>
              <a:t>Pictogram of illustratie</a:t>
            </a:r>
            <a:endParaRPr lang="nl-NL" dirty="0"/>
          </a:p>
        </p:txBody>
      </p:sp>
      <p:sp>
        <p:nvSpPr>
          <p:cNvPr id="13" name="Picture Placeholder 9">
            <a:extLst>
              <a:ext uri="{FF2B5EF4-FFF2-40B4-BE49-F238E27FC236}">
                <a16:creationId xmlns:a16="http://schemas.microsoft.com/office/drawing/2014/main" id="{FB8A50BA-66AB-4586-B04E-192ED10D5DA2}"/>
              </a:ext>
            </a:extLst>
          </p:cNvPr>
          <p:cNvSpPr>
            <a:spLocks noGrp="1"/>
          </p:cNvSpPr>
          <p:nvPr>
            <p:ph type="pic" sz="quarter" idx="21" hasCustomPrompt="1"/>
          </p:nvPr>
        </p:nvSpPr>
        <p:spPr>
          <a:xfrm>
            <a:off x="571500" y="5101725"/>
            <a:ext cx="1008000" cy="1008000"/>
          </a:xfrm>
        </p:spPr>
        <p:txBody>
          <a:bodyPr/>
          <a:lstStyle>
            <a:lvl1pPr marL="0" indent="0">
              <a:buNone/>
              <a:defRPr sz="1400"/>
            </a:lvl1pPr>
          </a:lstStyle>
          <a:p>
            <a:r>
              <a:rPr lang="nl-NL"/>
              <a:t>Pictogram of illustratie</a:t>
            </a:r>
            <a:endParaRPr lang="nl-NL" dirty="0"/>
          </a:p>
        </p:txBody>
      </p:sp>
      <p:sp>
        <p:nvSpPr>
          <p:cNvPr id="14" name="Content Placeholder 1">
            <a:extLst>
              <a:ext uri="{FF2B5EF4-FFF2-40B4-BE49-F238E27FC236}">
                <a16:creationId xmlns:a16="http://schemas.microsoft.com/office/drawing/2014/main" id="{F38ABB3D-E21C-4F8E-BC4E-5F3F6630A808}"/>
              </a:ext>
            </a:extLst>
          </p:cNvPr>
          <p:cNvSpPr txBox="1">
            <a:spLocks/>
          </p:cNvSpPr>
          <p:nvPr userDrawn="1"/>
        </p:nvSpPr>
        <p:spPr bwMode="gray">
          <a:xfrm>
            <a:off x="-335395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2"/>
              </a:rPr>
              <a:t>https://communicatieportaal.uwv.nl/modules/product/mediabank/default/?ItemId=3219</a:t>
            </a:r>
            <a:r>
              <a:rPr lang="nl-NL" sz="1100" b="0">
                <a:solidFill>
                  <a:schemeClr val="tx1"/>
                </a:solidFill>
              </a:rPr>
              <a:t>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hlinkClick r:id="rId3"/>
              </a:rPr>
              <a:t>https://communicatieportaal.uwv.nl/modules/product/default/media/?ItemId=3217</a:t>
            </a:r>
            <a:endParaRPr lang="nl-NL" sz="1100" b="0" dirty="0">
              <a:solidFill>
                <a:schemeClr val="tx1"/>
              </a:solidFill>
            </a:endParaRPr>
          </a:p>
        </p:txBody>
      </p:sp>
      <p:sp>
        <p:nvSpPr>
          <p:cNvPr id="31" name="Text Placeholder 30">
            <a:extLst>
              <a:ext uri="{FF2B5EF4-FFF2-40B4-BE49-F238E27FC236}">
                <a16:creationId xmlns:a16="http://schemas.microsoft.com/office/drawing/2014/main" id="{BAF38802-2818-45F3-91CF-C00AC9EB57CF}"/>
              </a:ext>
            </a:extLst>
          </p:cNvPr>
          <p:cNvSpPr>
            <a:spLocks noGrp="1"/>
          </p:cNvSpPr>
          <p:nvPr>
            <p:ph type="body" sz="quarter" idx="22"/>
          </p:nvPr>
        </p:nvSpPr>
        <p:spPr>
          <a:xfrm>
            <a:off x="1859281" y="1515021"/>
            <a:ext cx="7020000"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
        <p:nvSpPr>
          <p:cNvPr id="33" name="Text Placeholder 30">
            <a:extLst>
              <a:ext uri="{FF2B5EF4-FFF2-40B4-BE49-F238E27FC236}">
                <a16:creationId xmlns:a16="http://schemas.microsoft.com/office/drawing/2014/main" id="{F686FF2E-6A5C-4CD7-9415-5AE0427F3D33}"/>
              </a:ext>
            </a:extLst>
          </p:cNvPr>
          <p:cNvSpPr>
            <a:spLocks noGrp="1"/>
          </p:cNvSpPr>
          <p:nvPr>
            <p:ph type="body" sz="quarter" idx="23"/>
          </p:nvPr>
        </p:nvSpPr>
        <p:spPr>
          <a:xfrm>
            <a:off x="1859281" y="2710589"/>
            <a:ext cx="7020000"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
        <p:nvSpPr>
          <p:cNvPr id="34" name="Text Placeholder 30">
            <a:extLst>
              <a:ext uri="{FF2B5EF4-FFF2-40B4-BE49-F238E27FC236}">
                <a16:creationId xmlns:a16="http://schemas.microsoft.com/office/drawing/2014/main" id="{3D6963FD-4433-47E3-AE52-7DD7E1F01FC6}"/>
              </a:ext>
            </a:extLst>
          </p:cNvPr>
          <p:cNvSpPr>
            <a:spLocks noGrp="1"/>
          </p:cNvSpPr>
          <p:nvPr>
            <p:ph type="body" sz="quarter" idx="24"/>
          </p:nvPr>
        </p:nvSpPr>
        <p:spPr>
          <a:xfrm>
            <a:off x="1859281" y="3906157"/>
            <a:ext cx="7020000"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
        <p:nvSpPr>
          <p:cNvPr id="35" name="Text Placeholder 30">
            <a:extLst>
              <a:ext uri="{FF2B5EF4-FFF2-40B4-BE49-F238E27FC236}">
                <a16:creationId xmlns:a16="http://schemas.microsoft.com/office/drawing/2014/main" id="{DD5F007C-BC1C-4EAF-A072-1D11035C24E0}"/>
              </a:ext>
            </a:extLst>
          </p:cNvPr>
          <p:cNvSpPr>
            <a:spLocks noGrp="1"/>
          </p:cNvSpPr>
          <p:nvPr>
            <p:ph type="body" sz="quarter" idx="25"/>
          </p:nvPr>
        </p:nvSpPr>
        <p:spPr>
          <a:xfrm>
            <a:off x="1859281" y="5101725"/>
            <a:ext cx="7020000"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Tree>
    <p:extLst>
      <p:ext uri="{BB962C8B-B14F-4D97-AF65-F5344CB8AC3E}">
        <p14:creationId xmlns:p14="http://schemas.microsoft.com/office/powerpoint/2010/main" val="32734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dia en Pictogrammen/Illustraties 4 rijen 2-kolom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8505-A48C-4DE3-8446-E4DC788C14EA}"/>
              </a:ext>
            </a:extLst>
          </p:cNvPr>
          <p:cNvSpPr>
            <a:spLocks noGrp="1"/>
          </p:cNvSpPr>
          <p:nvPr>
            <p:ph type="title"/>
          </p:nvPr>
        </p:nvSpPr>
        <p:spPr>
          <a:xfrm>
            <a:off x="571500" y="285752"/>
            <a:ext cx="11049000" cy="1238248"/>
          </a:xfrm>
        </p:spPr>
        <p:txBody>
          <a:bodyPr/>
          <a:lstStyle/>
          <a:p>
            <a:r>
              <a:rPr lang="nl-NL" smtClean="0"/>
              <a:t>Klik om de stijl te bewerken</a:t>
            </a:r>
            <a:endParaRPr lang="nl-NL"/>
          </a:p>
        </p:txBody>
      </p:sp>
      <p:sp>
        <p:nvSpPr>
          <p:cNvPr id="3" name="Footer Placeholder 2">
            <a:extLst>
              <a:ext uri="{FF2B5EF4-FFF2-40B4-BE49-F238E27FC236}">
                <a16:creationId xmlns:a16="http://schemas.microsoft.com/office/drawing/2014/main" id="{2D958D98-BB81-4A10-86F7-25B5DA3139BC}"/>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C3321DEF-BB04-41F0-815C-47B58BBEDDE8}"/>
              </a:ext>
            </a:extLst>
          </p:cNvPr>
          <p:cNvSpPr>
            <a:spLocks noGrp="1"/>
          </p:cNvSpPr>
          <p:nvPr>
            <p:ph type="sldNum" sz="quarter" idx="11"/>
          </p:nvPr>
        </p:nvSpPr>
        <p:spPr/>
        <p:txBody>
          <a:bodyPr/>
          <a:lstStyle/>
          <a:p>
            <a:fld id="{EEC0F82C-4994-47DA-8D9B-99D78D224F6D}" type="slidenum">
              <a:rPr lang="en-GB" smtClean="0"/>
              <a:pPr/>
              <a:t>‹nr.›</a:t>
            </a:fld>
            <a:endParaRPr lang="en-GB" dirty="0"/>
          </a:p>
        </p:txBody>
      </p:sp>
      <p:sp>
        <p:nvSpPr>
          <p:cNvPr id="10" name="Picture Placeholder 9">
            <a:extLst>
              <a:ext uri="{FF2B5EF4-FFF2-40B4-BE49-F238E27FC236}">
                <a16:creationId xmlns:a16="http://schemas.microsoft.com/office/drawing/2014/main" id="{14A55B09-5D4C-4D85-9FAB-2B10578FB97F}"/>
              </a:ext>
            </a:extLst>
          </p:cNvPr>
          <p:cNvSpPr>
            <a:spLocks noGrp="1"/>
          </p:cNvSpPr>
          <p:nvPr>
            <p:ph type="pic" sz="quarter" idx="18" hasCustomPrompt="1"/>
          </p:nvPr>
        </p:nvSpPr>
        <p:spPr>
          <a:xfrm>
            <a:off x="571500" y="1524000"/>
            <a:ext cx="1008000" cy="1008000"/>
          </a:xfrm>
        </p:spPr>
        <p:txBody>
          <a:bodyPr/>
          <a:lstStyle>
            <a:lvl1pPr marL="0" indent="0">
              <a:buNone/>
              <a:defRPr sz="1400"/>
            </a:lvl1pPr>
          </a:lstStyle>
          <a:p>
            <a:r>
              <a:rPr lang="nl-NL"/>
              <a:t>Pictogram of illustratie</a:t>
            </a:r>
            <a:endParaRPr lang="nl-NL" dirty="0"/>
          </a:p>
        </p:txBody>
      </p:sp>
      <p:sp>
        <p:nvSpPr>
          <p:cNvPr id="11" name="Picture Placeholder 9">
            <a:extLst>
              <a:ext uri="{FF2B5EF4-FFF2-40B4-BE49-F238E27FC236}">
                <a16:creationId xmlns:a16="http://schemas.microsoft.com/office/drawing/2014/main" id="{C7CA9A3D-9105-4668-96C0-CC5BB3596397}"/>
              </a:ext>
            </a:extLst>
          </p:cNvPr>
          <p:cNvSpPr>
            <a:spLocks noGrp="1"/>
          </p:cNvSpPr>
          <p:nvPr>
            <p:ph type="pic" sz="quarter" idx="19" hasCustomPrompt="1"/>
          </p:nvPr>
        </p:nvSpPr>
        <p:spPr>
          <a:xfrm>
            <a:off x="571500" y="2716575"/>
            <a:ext cx="1008000" cy="1008000"/>
          </a:xfrm>
        </p:spPr>
        <p:txBody>
          <a:bodyPr/>
          <a:lstStyle>
            <a:lvl1pPr marL="0" indent="0">
              <a:buNone/>
              <a:defRPr sz="1400"/>
            </a:lvl1pPr>
          </a:lstStyle>
          <a:p>
            <a:r>
              <a:rPr lang="nl-NL"/>
              <a:t>Pictogram of illustratie</a:t>
            </a:r>
            <a:endParaRPr lang="nl-NL" dirty="0"/>
          </a:p>
        </p:txBody>
      </p:sp>
      <p:sp>
        <p:nvSpPr>
          <p:cNvPr id="12" name="Picture Placeholder 9">
            <a:extLst>
              <a:ext uri="{FF2B5EF4-FFF2-40B4-BE49-F238E27FC236}">
                <a16:creationId xmlns:a16="http://schemas.microsoft.com/office/drawing/2014/main" id="{839A3AC4-665E-4AD1-BDFE-EC20340B800B}"/>
              </a:ext>
            </a:extLst>
          </p:cNvPr>
          <p:cNvSpPr>
            <a:spLocks noGrp="1"/>
          </p:cNvSpPr>
          <p:nvPr>
            <p:ph type="pic" sz="quarter" idx="20" hasCustomPrompt="1"/>
          </p:nvPr>
        </p:nvSpPr>
        <p:spPr>
          <a:xfrm>
            <a:off x="571500" y="3909150"/>
            <a:ext cx="1008000" cy="1008000"/>
          </a:xfrm>
        </p:spPr>
        <p:txBody>
          <a:bodyPr/>
          <a:lstStyle>
            <a:lvl1pPr marL="0" indent="0">
              <a:buNone/>
              <a:defRPr sz="1400"/>
            </a:lvl1pPr>
          </a:lstStyle>
          <a:p>
            <a:r>
              <a:rPr lang="nl-NL"/>
              <a:t>Pictogram of illustratie</a:t>
            </a:r>
            <a:endParaRPr lang="nl-NL" dirty="0"/>
          </a:p>
        </p:txBody>
      </p:sp>
      <p:sp>
        <p:nvSpPr>
          <p:cNvPr id="13" name="Picture Placeholder 9">
            <a:extLst>
              <a:ext uri="{FF2B5EF4-FFF2-40B4-BE49-F238E27FC236}">
                <a16:creationId xmlns:a16="http://schemas.microsoft.com/office/drawing/2014/main" id="{FB8A50BA-66AB-4586-B04E-192ED10D5DA2}"/>
              </a:ext>
            </a:extLst>
          </p:cNvPr>
          <p:cNvSpPr>
            <a:spLocks noGrp="1"/>
          </p:cNvSpPr>
          <p:nvPr>
            <p:ph type="pic" sz="quarter" idx="21" hasCustomPrompt="1"/>
          </p:nvPr>
        </p:nvSpPr>
        <p:spPr>
          <a:xfrm>
            <a:off x="571500" y="5101725"/>
            <a:ext cx="1008000" cy="1008000"/>
          </a:xfrm>
        </p:spPr>
        <p:txBody>
          <a:bodyPr/>
          <a:lstStyle>
            <a:lvl1pPr marL="0" indent="0">
              <a:buNone/>
              <a:defRPr sz="1400"/>
            </a:lvl1pPr>
          </a:lstStyle>
          <a:p>
            <a:r>
              <a:rPr lang="nl-NL"/>
              <a:t>Pictogram of illustratie</a:t>
            </a:r>
            <a:endParaRPr lang="nl-NL" dirty="0"/>
          </a:p>
        </p:txBody>
      </p:sp>
      <p:sp>
        <p:nvSpPr>
          <p:cNvPr id="14" name="Content Placeholder 1">
            <a:extLst>
              <a:ext uri="{FF2B5EF4-FFF2-40B4-BE49-F238E27FC236}">
                <a16:creationId xmlns:a16="http://schemas.microsoft.com/office/drawing/2014/main" id="{F38ABB3D-E21C-4F8E-BC4E-5F3F6630A808}"/>
              </a:ext>
            </a:extLst>
          </p:cNvPr>
          <p:cNvSpPr txBox="1">
            <a:spLocks/>
          </p:cNvSpPr>
          <p:nvPr userDrawn="1"/>
        </p:nvSpPr>
        <p:spPr bwMode="gray">
          <a:xfrm>
            <a:off x="-335395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2"/>
              </a:rPr>
              <a:t>https://communicatieportaal.uwv.nl/modules/product/mediabank/default/?ItemId=3219</a:t>
            </a:r>
            <a:r>
              <a:rPr lang="nl-NL" sz="1100" b="0">
                <a:solidFill>
                  <a:schemeClr val="tx1"/>
                </a:solidFill>
              </a:rPr>
              <a:t>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hlinkClick r:id="rId3"/>
              </a:rPr>
              <a:t>https://communicatieportaal.uwv.nl/modules/product/default/media/?ItemId=3217</a:t>
            </a:r>
            <a:endParaRPr lang="nl-NL" sz="1100" b="0" dirty="0">
              <a:solidFill>
                <a:schemeClr val="tx1"/>
              </a:solidFill>
            </a:endParaRPr>
          </a:p>
        </p:txBody>
      </p:sp>
      <p:sp>
        <p:nvSpPr>
          <p:cNvPr id="31" name="Text Placeholder 30">
            <a:extLst>
              <a:ext uri="{FF2B5EF4-FFF2-40B4-BE49-F238E27FC236}">
                <a16:creationId xmlns:a16="http://schemas.microsoft.com/office/drawing/2014/main" id="{BAF38802-2818-45F3-91CF-C00AC9EB57CF}"/>
              </a:ext>
            </a:extLst>
          </p:cNvPr>
          <p:cNvSpPr>
            <a:spLocks noGrp="1"/>
          </p:cNvSpPr>
          <p:nvPr>
            <p:ph type="body" sz="quarter" idx="22"/>
          </p:nvPr>
        </p:nvSpPr>
        <p:spPr>
          <a:xfrm>
            <a:off x="1859281" y="1515021"/>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
        <p:nvSpPr>
          <p:cNvPr id="33" name="Text Placeholder 30">
            <a:extLst>
              <a:ext uri="{FF2B5EF4-FFF2-40B4-BE49-F238E27FC236}">
                <a16:creationId xmlns:a16="http://schemas.microsoft.com/office/drawing/2014/main" id="{F686FF2E-6A5C-4CD7-9415-5AE0427F3D33}"/>
              </a:ext>
            </a:extLst>
          </p:cNvPr>
          <p:cNvSpPr>
            <a:spLocks noGrp="1"/>
          </p:cNvSpPr>
          <p:nvPr>
            <p:ph type="body" sz="quarter" idx="23"/>
          </p:nvPr>
        </p:nvSpPr>
        <p:spPr>
          <a:xfrm>
            <a:off x="1859281" y="2710589"/>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
        <p:nvSpPr>
          <p:cNvPr id="34" name="Text Placeholder 30">
            <a:extLst>
              <a:ext uri="{FF2B5EF4-FFF2-40B4-BE49-F238E27FC236}">
                <a16:creationId xmlns:a16="http://schemas.microsoft.com/office/drawing/2014/main" id="{3D6963FD-4433-47E3-AE52-7DD7E1F01FC6}"/>
              </a:ext>
            </a:extLst>
          </p:cNvPr>
          <p:cNvSpPr>
            <a:spLocks noGrp="1"/>
          </p:cNvSpPr>
          <p:nvPr>
            <p:ph type="body" sz="quarter" idx="24"/>
          </p:nvPr>
        </p:nvSpPr>
        <p:spPr>
          <a:xfrm>
            <a:off x="1859281" y="3906157"/>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
        <p:nvSpPr>
          <p:cNvPr id="35" name="Text Placeholder 30">
            <a:extLst>
              <a:ext uri="{FF2B5EF4-FFF2-40B4-BE49-F238E27FC236}">
                <a16:creationId xmlns:a16="http://schemas.microsoft.com/office/drawing/2014/main" id="{DD5F007C-BC1C-4EAF-A072-1D11035C24E0}"/>
              </a:ext>
            </a:extLst>
          </p:cNvPr>
          <p:cNvSpPr>
            <a:spLocks noGrp="1"/>
          </p:cNvSpPr>
          <p:nvPr>
            <p:ph type="body" sz="quarter" idx="25"/>
          </p:nvPr>
        </p:nvSpPr>
        <p:spPr>
          <a:xfrm>
            <a:off x="1859281" y="5101725"/>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
        <p:nvSpPr>
          <p:cNvPr id="21" name="Picture Placeholder 9">
            <a:extLst>
              <a:ext uri="{FF2B5EF4-FFF2-40B4-BE49-F238E27FC236}">
                <a16:creationId xmlns:a16="http://schemas.microsoft.com/office/drawing/2014/main" id="{56CADE67-3AB2-4433-8029-C3236FFD4825}"/>
              </a:ext>
            </a:extLst>
          </p:cNvPr>
          <p:cNvSpPr>
            <a:spLocks noGrp="1"/>
          </p:cNvSpPr>
          <p:nvPr>
            <p:ph type="pic" sz="quarter" idx="26" hasCustomPrompt="1"/>
          </p:nvPr>
        </p:nvSpPr>
        <p:spPr>
          <a:xfrm>
            <a:off x="6238497" y="1524000"/>
            <a:ext cx="1008000" cy="1008000"/>
          </a:xfrm>
        </p:spPr>
        <p:txBody>
          <a:bodyPr/>
          <a:lstStyle>
            <a:lvl1pPr marL="0" indent="0">
              <a:buNone/>
              <a:defRPr sz="1400"/>
            </a:lvl1pPr>
          </a:lstStyle>
          <a:p>
            <a:r>
              <a:rPr lang="nl-NL"/>
              <a:t>Pictogram of illustratie</a:t>
            </a:r>
            <a:endParaRPr lang="nl-NL" dirty="0"/>
          </a:p>
        </p:txBody>
      </p:sp>
      <p:sp>
        <p:nvSpPr>
          <p:cNvPr id="22" name="Picture Placeholder 9">
            <a:extLst>
              <a:ext uri="{FF2B5EF4-FFF2-40B4-BE49-F238E27FC236}">
                <a16:creationId xmlns:a16="http://schemas.microsoft.com/office/drawing/2014/main" id="{B4218AB1-7C2E-409A-96B9-55A4F7579DF6}"/>
              </a:ext>
            </a:extLst>
          </p:cNvPr>
          <p:cNvSpPr>
            <a:spLocks noGrp="1"/>
          </p:cNvSpPr>
          <p:nvPr>
            <p:ph type="pic" sz="quarter" idx="27" hasCustomPrompt="1"/>
          </p:nvPr>
        </p:nvSpPr>
        <p:spPr>
          <a:xfrm>
            <a:off x="6238497" y="2716575"/>
            <a:ext cx="1008000" cy="1008000"/>
          </a:xfrm>
        </p:spPr>
        <p:txBody>
          <a:bodyPr/>
          <a:lstStyle>
            <a:lvl1pPr marL="0" indent="0">
              <a:buNone/>
              <a:defRPr sz="1400"/>
            </a:lvl1pPr>
          </a:lstStyle>
          <a:p>
            <a:r>
              <a:rPr lang="nl-NL"/>
              <a:t>Pictogram of illustratie</a:t>
            </a:r>
            <a:endParaRPr lang="nl-NL" dirty="0"/>
          </a:p>
        </p:txBody>
      </p:sp>
      <p:sp>
        <p:nvSpPr>
          <p:cNvPr id="23" name="Picture Placeholder 9">
            <a:extLst>
              <a:ext uri="{FF2B5EF4-FFF2-40B4-BE49-F238E27FC236}">
                <a16:creationId xmlns:a16="http://schemas.microsoft.com/office/drawing/2014/main" id="{0D7F03CF-C94E-48C5-863B-4AFB8A48C571}"/>
              </a:ext>
            </a:extLst>
          </p:cNvPr>
          <p:cNvSpPr>
            <a:spLocks noGrp="1"/>
          </p:cNvSpPr>
          <p:nvPr>
            <p:ph type="pic" sz="quarter" idx="28" hasCustomPrompt="1"/>
          </p:nvPr>
        </p:nvSpPr>
        <p:spPr>
          <a:xfrm>
            <a:off x="6238497" y="3909150"/>
            <a:ext cx="1008000" cy="1008000"/>
          </a:xfrm>
        </p:spPr>
        <p:txBody>
          <a:bodyPr/>
          <a:lstStyle>
            <a:lvl1pPr marL="0" indent="0">
              <a:buNone/>
              <a:defRPr sz="1400"/>
            </a:lvl1pPr>
          </a:lstStyle>
          <a:p>
            <a:r>
              <a:rPr lang="nl-NL"/>
              <a:t>Pictogram of illustratie</a:t>
            </a:r>
            <a:endParaRPr lang="nl-NL" dirty="0"/>
          </a:p>
        </p:txBody>
      </p:sp>
      <p:sp>
        <p:nvSpPr>
          <p:cNvPr id="24" name="Picture Placeholder 9">
            <a:extLst>
              <a:ext uri="{FF2B5EF4-FFF2-40B4-BE49-F238E27FC236}">
                <a16:creationId xmlns:a16="http://schemas.microsoft.com/office/drawing/2014/main" id="{D9F29A13-0FC2-4FDD-A4EC-B5CC1E61CE91}"/>
              </a:ext>
            </a:extLst>
          </p:cNvPr>
          <p:cNvSpPr>
            <a:spLocks noGrp="1"/>
          </p:cNvSpPr>
          <p:nvPr>
            <p:ph type="pic" sz="quarter" idx="29" hasCustomPrompt="1"/>
          </p:nvPr>
        </p:nvSpPr>
        <p:spPr>
          <a:xfrm>
            <a:off x="6238497" y="5101725"/>
            <a:ext cx="1008000" cy="1008000"/>
          </a:xfrm>
        </p:spPr>
        <p:txBody>
          <a:bodyPr/>
          <a:lstStyle>
            <a:lvl1pPr marL="0" indent="0">
              <a:buNone/>
              <a:defRPr sz="1400"/>
            </a:lvl1pPr>
          </a:lstStyle>
          <a:p>
            <a:r>
              <a:rPr lang="nl-NL"/>
              <a:t>Pictogram of illustratie</a:t>
            </a:r>
            <a:endParaRPr lang="nl-NL" dirty="0"/>
          </a:p>
        </p:txBody>
      </p:sp>
      <p:sp>
        <p:nvSpPr>
          <p:cNvPr id="25" name="Text Placeholder 30">
            <a:extLst>
              <a:ext uri="{FF2B5EF4-FFF2-40B4-BE49-F238E27FC236}">
                <a16:creationId xmlns:a16="http://schemas.microsoft.com/office/drawing/2014/main" id="{0F1B9063-6C08-48B0-B1F9-06C5CA456E2C}"/>
              </a:ext>
            </a:extLst>
          </p:cNvPr>
          <p:cNvSpPr>
            <a:spLocks noGrp="1"/>
          </p:cNvSpPr>
          <p:nvPr>
            <p:ph type="body" sz="quarter" idx="30"/>
          </p:nvPr>
        </p:nvSpPr>
        <p:spPr>
          <a:xfrm>
            <a:off x="7526278" y="1515021"/>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
        <p:nvSpPr>
          <p:cNvPr id="26" name="Text Placeholder 30">
            <a:extLst>
              <a:ext uri="{FF2B5EF4-FFF2-40B4-BE49-F238E27FC236}">
                <a16:creationId xmlns:a16="http://schemas.microsoft.com/office/drawing/2014/main" id="{A675ECE7-1D0B-4D36-B9DB-CC05C5909D6A}"/>
              </a:ext>
            </a:extLst>
          </p:cNvPr>
          <p:cNvSpPr>
            <a:spLocks noGrp="1"/>
          </p:cNvSpPr>
          <p:nvPr>
            <p:ph type="body" sz="quarter" idx="31"/>
          </p:nvPr>
        </p:nvSpPr>
        <p:spPr>
          <a:xfrm>
            <a:off x="7526278" y="2710589"/>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
        <p:nvSpPr>
          <p:cNvPr id="27" name="Text Placeholder 30">
            <a:extLst>
              <a:ext uri="{FF2B5EF4-FFF2-40B4-BE49-F238E27FC236}">
                <a16:creationId xmlns:a16="http://schemas.microsoft.com/office/drawing/2014/main" id="{972395A2-33F3-4EA9-84A7-3147A3F01617}"/>
              </a:ext>
            </a:extLst>
          </p:cNvPr>
          <p:cNvSpPr>
            <a:spLocks noGrp="1"/>
          </p:cNvSpPr>
          <p:nvPr>
            <p:ph type="body" sz="quarter" idx="32"/>
          </p:nvPr>
        </p:nvSpPr>
        <p:spPr>
          <a:xfrm>
            <a:off x="7526278" y="3906157"/>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
        <p:nvSpPr>
          <p:cNvPr id="28" name="Text Placeholder 30">
            <a:extLst>
              <a:ext uri="{FF2B5EF4-FFF2-40B4-BE49-F238E27FC236}">
                <a16:creationId xmlns:a16="http://schemas.microsoft.com/office/drawing/2014/main" id="{D9755427-4D1A-476B-9536-E82ED30721DF}"/>
              </a:ext>
            </a:extLst>
          </p:cNvPr>
          <p:cNvSpPr>
            <a:spLocks noGrp="1"/>
          </p:cNvSpPr>
          <p:nvPr>
            <p:ph type="body" sz="quarter" idx="33"/>
          </p:nvPr>
        </p:nvSpPr>
        <p:spPr>
          <a:xfrm>
            <a:off x="7526278" y="5101725"/>
            <a:ext cx="4094222" cy="1008000"/>
          </a:xfrm>
        </p:spPr>
        <p:txBody>
          <a:bodyPr/>
          <a:lstStyle>
            <a:lvl1pPr>
              <a:lnSpc>
                <a:spcPct val="100000"/>
              </a:lnSpc>
              <a:defRPr sz="1600">
                <a:solidFill>
                  <a:srgbClr val="0078D2"/>
                </a:solidFill>
              </a:defRPr>
            </a:lvl1pPr>
            <a:lvl2pPr marL="0" indent="0">
              <a:lnSpc>
                <a:spcPct val="100000"/>
              </a:lnSpc>
              <a:buNone/>
              <a:defRPr sz="1400">
                <a:solidFill>
                  <a:srgbClr val="0078D2"/>
                </a:solidFill>
              </a:defRPr>
            </a:lvl2pPr>
            <a:lvl3pPr marL="179388" indent="-179388">
              <a:lnSpc>
                <a:spcPct val="100000"/>
              </a:lnSpc>
              <a:defRPr sz="1400">
                <a:solidFill>
                  <a:srgbClr val="0078D2"/>
                </a:solidFill>
              </a:defRPr>
            </a:lvl3pPr>
            <a:lvl4pPr>
              <a:defRPr sz="1400"/>
            </a:lvl4pPr>
            <a:lvl5pPr>
              <a:defRPr sz="1200"/>
            </a:lvl5pPr>
          </a:lstStyle>
          <a:p>
            <a:pPr lvl="0"/>
            <a:r>
              <a:rPr lang="nl-NL" smtClean="0"/>
              <a:t>Tekststijl van het model bewerken</a:t>
            </a:r>
          </a:p>
          <a:p>
            <a:pPr lvl="1"/>
            <a:r>
              <a:rPr lang="nl-NL" smtClean="0"/>
              <a:t>Tweede niveau</a:t>
            </a:r>
          </a:p>
          <a:p>
            <a:pPr lvl="2"/>
            <a:r>
              <a:rPr lang="nl-NL" smtClean="0"/>
              <a:t>Derde niveau</a:t>
            </a:r>
          </a:p>
        </p:txBody>
      </p:sp>
    </p:spTree>
    <p:extLst>
      <p:ext uri="{BB962C8B-B14F-4D97-AF65-F5344CB8AC3E}">
        <p14:creationId xmlns:p14="http://schemas.microsoft.com/office/powerpoint/2010/main" val="24250451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eeldvullende afbeelding">
    <p:spTree>
      <p:nvGrpSpPr>
        <p:cNvPr id="1" name=""/>
        <p:cNvGrpSpPr/>
        <p:nvPr/>
      </p:nvGrpSpPr>
      <p:grpSpPr>
        <a:xfrm>
          <a:off x="0" y="0"/>
          <a:ext cx="0" cy="0"/>
          <a:chOff x="0" y="0"/>
          <a:chExt cx="0" cy="0"/>
        </a:xfrm>
      </p:grpSpPr>
      <p:sp>
        <p:nvSpPr>
          <p:cNvPr id="156" name="Picture Placeholder 155">
            <a:extLst>
              <a:ext uri="{FF2B5EF4-FFF2-40B4-BE49-F238E27FC236}">
                <a16:creationId xmlns:a16="http://schemas.microsoft.com/office/drawing/2014/main" id="{A5F10479-2DE2-4C14-9EA3-A4207617EE6C}"/>
              </a:ext>
            </a:extLst>
          </p:cNvPr>
          <p:cNvSpPr>
            <a:spLocks noGrp="1"/>
          </p:cNvSpPr>
          <p:nvPr>
            <p:ph type="pic" sz="quarter" idx="14" hasCustomPrompt="1"/>
          </p:nvPr>
        </p:nvSpPr>
        <p:spPr bwMode="gray">
          <a:xfrm>
            <a:off x="-600" y="5"/>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620668 w 12193200"/>
              <a:gd name="connsiteY3" fmla="*/ 6857995 h 6857995"/>
              <a:gd name="connsiteX4" fmla="*/ 11620668 w 12193200"/>
              <a:gd name="connsiteY4" fmla="*/ 6285596 h 6857995"/>
              <a:gd name="connsiteX5" fmla="*/ 11048268 w 12193200"/>
              <a:gd name="connsiteY5" fmla="*/ 6285596 h 6857995"/>
              <a:gd name="connsiteX6" fmla="*/ 11048268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620668" y="6857995"/>
                </a:lnTo>
                <a:lnTo>
                  <a:pt x="11620668" y="6285596"/>
                </a:lnTo>
                <a:lnTo>
                  <a:pt x="11048268" y="6285596"/>
                </a:lnTo>
                <a:lnTo>
                  <a:pt x="11048268" y="6857995"/>
                </a:lnTo>
                <a:lnTo>
                  <a:pt x="0" y="6857995"/>
                </a:lnTo>
                <a:close/>
              </a:path>
            </a:pathLst>
          </a:custGeom>
          <a:noFill/>
        </p:spPr>
        <p:txBody>
          <a:bodyPr wrap="square" lIns="0" tIns="0" rIns="0" bIns="111600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endParaRPr lang="nl-NL" dirty="0"/>
          </a:p>
        </p:txBody>
      </p:sp>
      <p:sp>
        <p:nvSpPr>
          <p:cNvPr id="154" name="Content Placeholder 1">
            <a:extLst>
              <a:ext uri="{FF2B5EF4-FFF2-40B4-BE49-F238E27FC236}">
                <a16:creationId xmlns:a16="http://schemas.microsoft.com/office/drawing/2014/main" id="{A67C7230-BDB4-47B2-A8BE-6F4C4A5C5FBE}"/>
              </a:ext>
            </a:extLst>
          </p:cNvPr>
          <p:cNvSpPr txBox="1">
            <a:spLocks/>
          </p:cNvSpPr>
          <p:nvPr userDrawn="1"/>
        </p:nvSpPr>
        <p:spPr bwMode="gray">
          <a:xfrm>
            <a:off x="-3164400" y="0"/>
            <a:ext cx="2804400" cy="5114862"/>
          </a:xfrm>
          <a:prstGeom prst="rect">
            <a:avLst/>
          </a:prstGeom>
        </p:spPr>
        <p:txBody>
          <a:bodyPr lIns="0" tIns="0" rIns="0" bIns="0">
            <a:sp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2"/>
              </a:rPr>
              <a:t>https://communicatieportaal.uwv.nl/modules/product/mediabank/default/?ItemId=3219</a:t>
            </a:r>
            <a:r>
              <a:rPr lang="nl-NL" sz="1100" b="0">
                <a:solidFill>
                  <a:schemeClr val="tx1"/>
                </a:solidFill>
              </a:rPr>
              <a:t>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hlinkClick r:id="rId3"/>
              </a:rPr>
              <a:t>https://communicatieportaal.uwv.nl/modules/product/default/media/?ItemId=3217</a:t>
            </a:r>
            <a:endParaRPr lang="nl-NL" sz="1100" b="0" dirty="0">
              <a:solidFill>
                <a:schemeClr val="tx1"/>
              </a:solidFill>
            </a:endParaRPr>
          </a:p>
        </p:txBody>
      </p:sp>
      <p:sp>
        <p:nvSpPr>
          <p:cNvPr id="3" name="Footer Placeholder 2">
            <a:extLst>
              <a:ext uri="{FF2B5EF4-FFF2-40B4-BE49-F238E27FC236}">
                <a16:creationId xmlns:a16="http://schemas.microsoft.com/office/drawing/2014/main" id="{F83D8D44-B1C0-46F3-B7C9-F0760561E3BC}"/>
              </a:ext>
            </a:extLst>
          </p:cNvPr>
          <p:cNvSpPr>
            <a:spLocks noGrp="1"/>
          </p:cNvSpPr>
          <p:nvPr>
            <p:ph type="ftr" sz="quarter" idx="11"/>
          </p:nvPr>
        </p:nvSpPr>
        <p:spPr bwMode="gray"/>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05F46C33-11B5-4854-A73C-662F3EA70A1D}"/>
              </a:ext>
            </a:extLst>
          </p:cNvPr>
          <p:cNvSpPr>
            <a:spLocks noGrp="1"/>
          </p:cNvSpPr>
          <p:nvPr>
            <p:ph type="sldNum" sz="quarter" idx="12"/>
          </p:nvPr>
        </p:nvSpPr>
        <p:spPr bwMode="gray"/>
        <p:txBody>
          <a:bodyPr/>
          <a:lstStyle/>
          <a:p>
            <a:fld id="{EEC0F82C-4994-47DA-8D9B-99D78D224F6D}" type="slidenum">
              <a:rPr lang="en-GB" smtClean="0"/>
              <a:pPr/>
              <a:t>‹nr.›</a:t>
            </a:fld>
            <a:endParaRPr lang="en-GB" dirty="0"/>
          </a:p>
        </p:txBody>
      </p:sp>
    </p:spTree>
    <p:extLst>
      <p:ext uri="{BB962C8B-B14F-4D97-AF65-F5344CB8AC3E}">
        <p14:creationId xmlns:p14="http://schemas.microsoft.com/office/powerpoint/2010/main" val="3582130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eeldvullende video">
    <p:spTree>
      <p:nvGrpSpPr>
        <p:cNvPr id="1" name=""/>
        <p:cNvGrpSpPr/>
        <p:nvPr/>
      </p:nvGrpSpPr>
      <p:grpSpPr>
        <a:xfrm>
          <a:off x="0" y="0"/>
          <a:ext cx="0" cy="0"/>
          <a:chOff x="0" y="0"/>
          <a:chExt cx="0" cy="0"/>
        </a:xfrm>
      </p:grpSpPr>
      <p:grpSp>
        <p:nvGrpSpPr>
          <p:cNvPr id="154" name="Group 153">
            <a:extLst>
              <a:ext uri="{FF2B5EF4-FFF2-40B4-BE49-F238E27FC236}">
                <a16:creationId xmlns:a16="http://schemas.microsoft.com/office/drawing/2014/main" id="{B2D2A29F-49A8-4BD1-9236-0BD7B933FC9D}"/>
              </a:ext>
            </a:extLst>
          </p:cNvPr>
          <p:cNvGrpSpPr/>
          <p:nvPr userDrawn="1"/>
        </p:nvGrpSpPr>
        <p:grpSpPr bwMode="gray">
          <a:xfrm>
            <a:off x="-329239" y="-319423"/>
            <a:ext cx="12846009" cy="7500113"/>
            <a:chOff x="-329239" y="-319423"/>
            <a:chExt cx="12846009" cy="7500113"/>
          </a:xfrm>
        </p:grpSpPr>
        <p:grpSp>
          <p:nvGrpSpPr>
            <p:cNvPr id="155" name="Group 154">
              <a:extLst>
                <a:ext uri="{FF2B5EF4-FFF2-40B4-BE49-F238E27FC236}">
                  <a16:creationId xmlns:a16="http://schemas.microsoft.com/office/drawing/2014/main" id="{DC553E04-7609-45F2-9F24-E605BC02FEBA}"/>
                </a:ext>
              </a:extLst>
            </p:cNvPr>
            <p:cNvGrpSpPr/>
            <p:nvPr userDrawn="1"/>
          </p:nvGrpSpPr>
          <p:grpSpPr bwMode="gray">
            <a:xfrm>
              <a:off x="-329239" y="0"/>
              <a:ext cx="240289" cy="6858000"/>
              <a:chOff x="-319714" y="0"/>
              <a:chExt cx="240289" cy="6858000"/>
            </a:xfrm>
          </p:grpSpPr>
          <p:sp>
            <p:nvSpPr>
              <p:cNvPr id="272" name="Line 230">
                <a:extLst>
                  <a:ext uri="{FF2B5EF4-FFF2-40B4-BE49-F238E27FC236}">
                    <a16:creationId xmlns:a16="http://schemas.microsoft.com/office/drawing/2014/main" id="{76F33B9B-626E-4987-BFD4-DAA299DD9D4F}"/>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3" name="Line 232">
                <a:extLst>
                  <a:ext uri="{FF2B5EF4-FFF2-40B4-BE49-F238E27FC236}">
                    <a16:creationId xmlns:a16="http://schemas.microsoft.com/office/drawing/2014/main" id="{501EC2E0-59CE-4E32-B929-A733386ADF01}"/>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4" name="Line 234">
                <a:extLst>
                  <a:ext uri="{FF2B5EF4-FFF2-40B4-BE49-F238E27FC236}">
                    <a16:creationId xmlns:a16="http://schemas.microsoft.com/office/drawing/2014/main" id="{7DC73A29-E969-45D7-9CA6-581FC4F243A4}"/>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275" name="Line 236">
                <a:extLst>
                  <a:ext uri="{FF2B5EF4-FFF2-40B4-BE49-F238E27FC236}">
                    <a16:creationId xmlns:a16="http://schemas.microsoft.com/office/drawing/2014/main" id="{52E5AA95-BA52-4884-8410-A464B2C65697}"/>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6" name="Line 238">
                <a:extLst>
                  <a:ext uri="{FF2B5EF4-FFF2-40B4-BE49-F238E27FC236}">
                    <a16:creationId xmlns:a16="http://schemas.microsoft.com/office/drawing/2014/main" id="{C7AD3791-48E5-48DC-AC5E-BFFB21F9175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7" name="Line 240">
                <a:extLst>
                  <a:ext uri="{FF2B5EF4-FFF2-40B4-BE49-F238E27FC236}">
                    <a16:creationId xmlns:a16="http://schemas.microsoft.com/office/drawing/2014/main" id="{01966582-81F8-4737-94A4-4013852590E1}"/>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8" name="Line 244">
                <a:extLst>
                  <a:ext uri="{FF2B5EF4-FFF2-40B4-BE49-F238E27FC236}">
                    <a16:creationId xmlns:a16="http://schemas.microsoft.com/office/drawing/2014/main" id="{781FFAC5-733F-432C-8F77-B7ABE7D77124}"/>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9" name="Line 246">
                <a:extLst>
                  <a:ext uri="{FF2B5EF4-FFF2-40B4-BE49-F238E27FC236}">
                    <a16:creationId xmlns:a16="http://schemas.microsoft.com/office/drawing/2014/main" id="{EFDEE58B-193A-40A3-8A64-BE1DB0591067}"/>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0" name="Line 250">
                <a:extLst>
                  <a:ext uri="{FF2B5EF4-FFF2-40B4-BE49-F238E27FC236}">
                    <a16:creationId xmlns:a16="http://schemas.microsoft.com/office/drawing/2014/main" id="{E74EF81A-A1C0-4426-8C35-DBCBFCB345F2}"/>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1" name="Line 252">
                <a:extLst>
                  <a:ext uri="{FF2B5EF4-FFF2-40B4-BE49-F238E27FC236}">
                    <a16:creationId xmlns:a16="http://schemas.microsoft.com/office/drawing/2014/main" id="{0570C5A7-3269-47FF-B4F3-21A9A42A083D}"/>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2" name="Line 254">
                <a:extLst>
                  <a:ext uri="{FF2B5EF4-FFF2-40B4-BE49-F238E27FC236}">
                    <a16:creationId xmlns:a16="http://schemas.microsoft.com/office/drawing/2014/main" id="{A97B557B-65A2-43F0-8DEA-227B08975BA6}"/>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3" name="Line 256">
                <a:extLst>
                  <a:ext uri="{FF2B5EF4-FFF2-40B4-BE49-F238E27FC236}">
                    <a16:creationId xmlns:a16="http://schemas.microsoft.com/office/drawing/2014/main" id="{DA7F0647-7BAF-4A81-B891-A74A230DA90C}"/>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4" name="Line 258">
                <a:extLst>
                  <a:ext uri="{FF2B5EF4-FFF2-40B4-BE49-F238E27FC236}">
                    <a16:creationId xmlns:a16="http://schemas.microsoft.com/office/drawing/2014/main" id="{86C48C3F-BF82-452E-8D2D-49FFDBB93638}"/>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5" name="Line 260">
                <a:extLst>
                  <a:ext uri="{FF2B5EF4-FFF2-40B4-BE49-F238E27FC236}">
                    <a16:creationId xmlns:a16="http://schemas.microsoft.com/office/drawing/2014/main" id="{C56B251E-559C-4956-9AE7-BBD28D1A3A7E}"/>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6" name="Line 262">
                <a:extLst>
                  <a:ext uri="{FF2B5EF4-FFF2-40B4-BE49-F238E27FC236}">
                    <a16:creationId xmlns:a16="http://schemas.microsoft.com/office/drawing/2014/main" id="{F9EC281A-6AE9-4D7A-AA75-BDF86328FFDB}"/>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7" name="Line 264">
                <a:extLst>
                  <a:ext uri="{FF2B5EF4-FFF2-40B4-BE49-F238E27FC236}">
                    <a16:creationId xmlns:a16="http://schemas.microsoft.com/office/drawing/2014/main" id="{A45DFCA2-3D84-4DC0-862E-FF78BE5BAE80}"/>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8" name="Line 266">
                <a:extLst>
                  <a:ext uri="{FF2B5EF4-FFF2-40B4-BE49-F238E27FC236}">
                    <a16:creationId xmlns:a16="http://schemas.microsoft.com/office/drawing/2014/main" id="{63648940-F1BA-4CDB-8E34-3016056BEF4C}"/>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9" name="Line 268">
                <a:extLst>
                  <a:ext uri="{FF2B5EF4-FFF2-40B4-BE49-F238E27FC236}">
                    <a16:creationId xmlns:a16="http://schemas.microsoft.com/office/drawing/2014/main" id="{F9D4DB0E-F96D-449C-B033-9AF00582ED3D}"/>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0" name="Line 270">
                <a:extLst>
                  <a:ext uri="{FF2B5EF4-FFF2-40B4-BE49-F238E27FC236}">
                    <a16:creationId xmlns:a16="http://schemas.microsoft.com/office/drawing/2014/main" id="{E4ED1B3D-195B-4C7F-9BEF-9A738125F875}"/>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1" name="Line 272">
                <a:extLst>
                  <a:ext uri="{FF2B5EF4-FFF2-40B4-BE49-F238E27FC236}">
                    <a16:creationId xmlns:a16="http://schemas.microsoft.com/office/drawing/2014/main" id="{EBADD4B6-A166-4235-8E6C-2F28214E3899}"/>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2" name="Line 274">
                <a:extLst>
                  <a:ext uri="{FF2B5EF4-FFF2-40B4-BE49-F238E27FC236}">
                    <a16:creationId xmlns:a16="http://schemas.microsoft.com/office/drawing/2014/main" id="{49F1DDF9-89D8-4FAB-99EE-8C9E72D0C72F}"/>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3" name="Line 276">
                <a:extLst>
                  <a:ext uri="{FF2B5EF4-FFF2-40B4-BE49-F238E27FC236}">
                    <a16:creationId xmlns:a16="http://schemas.microsoft.com/office/drawing/2014/main" id="{BAB83854-8D60-44FB-8146-35D9E98D979D}"/>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4" name="Line 278">
                <a:extLst>
                  <a:ext uri="{FF2B5EF4-FFF2-40B4-BE49-F238E27FC236}">
                    <a16:creationId xmlns:a16="http://schemas.microsoft.com/office/drawing/2014/main" id="{888824B5-92A9-4406-9E41-994B5A2C74C1}"/>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5" name="Line 256">
                <a:extLst>
                  <a:ext uri="{FF2B5EF4-FFF2-40B4-BE49-F238E27FC236}">
                    <a16:creationId xmlns:a16="http://schemas.microsoft.com/office/drawing/2014/main" id="{98427381-8957-4C6C-A1C9-3DA6CD56A19D}"/>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6" name="Line 234">
                <a:extLst>
                  <a:ext uri="{FF2B5EF4-FFF2-40B4-BE49-F238E27FC236}">
                    <a16:creationId xmlns:a16="http://schemas.microsoft.com/office/drawing/2014/main" id="{D16F6223-1B2F-4A16-A242-D3359BFB4AC1}"/>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56" name="Group 155">
              <a:extLst>
                <a:ext uri="{FF2B5EF4-FFF2-40B4-BE49-F238E27FC236}">
                  <a16:creationId xmlns:a16="http://schemas.microsoft.com/office/drawing/2014/main" id="{C3B08EB7-CDA8-4B8B-A8C9-AB24C7AA0CB9}"/>
                </a:ext>
              </a:extLst>
            </p:cNvPr>
            <p:cNvGrpSpPr/>
            <p:nvPr userDrawn="1"/>
          </p:nvGrpSpPr>
          <p:grpSpPr bwMode="gray">
            <a:xfrm>
              <a:off x="0" y="-319423"/>
              <a:ext cx="12192000" cy="232538"/>
              <a:chOff x="0" y="-319423"/>
              <a:chExt cx="12192000" cy="232538"/>
            </a:xfrm>
          </p:grpSpPr>
          <p:sp>
            <p:nvSpPr>
              <p:cNvPr id="228" name="Line 146">
                <a:extLst>
                  <a:ext uri="{FF2B5EF4-FFF2-40B4-BE49-F238E27FC236}">
                    <a16:creationId xmlns:a16="http://schemas.microsoft.com/office/drawing/2014/main" id="{C6C544B6-6722-4A8E-820C-DBD7250F51CB}"/>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9" name="Line 148">
                <a:extLst>
                  <a:ext uri="{FF2B5EF4-FFF2-40B4-BE49-F238E27FC236}">
                    <a16:creationId xmlns:a16="http://schemas.microsoft.com/office/drawing/2014/main" id="{4C5E3ABA-2B3D-44D7-8D4B-AD369018049B}"/>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0" name="Line 150">
                <a:extLst>
                  <a:ext uri="{FF2B5EF4-FFF2-40B4-BE49-F238E27FC236}">
                    <a16:creationId xmlns:a16="http://schemas.microsoft.com/office/drawing/2014/main" id="{D0E8478E-036D-46F6-BB90-7CC3F6B73764}"/>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1" name="Line 152">
                <a:extLst>
                  <a:ext uri="{FF2B5EF4-FFF2-40B4-BE49-F238E27FC236}">
                    <a16:creationId xmlns:a16="http://schemas.microsoft.com/office/drawing/2014/main" id="{1B9D419D-AC4A-4048-853C-4764EDB15AD8}"/>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2" name="Line 154">
                <a:extLst>
                  <a:ext uri="{FF2B5EF4-FFF2-40B4-BE49-F238E27FC236}">
                    <a16:creationId xmlns:a16="http://schemas.microsoft.com/office/drawing/2014/main" id="{6AFAC7F8-FFE5-40CD-AD62-CB5373A01AC0}"/>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3" name="Line 156">
                <a:extLst>
                  <a:ext uri="{FF2B5EF4-FFF2-40B4-BE49-F238E27FC236}">
                    <a16:creationId xmlns:a16="http://schemas.microsoft.com/office/drawing/2014/main" id="{6F4C541B-9B6D-41E9-925E-D827BB906D0C}"/>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4" name="Line 158">
                <a:extLst>
                  <a:ext uri="{FF2B5EF4-FFF2-40B4-BE49-F238E27FC236}">
                    <a16:creationId xmlns:a16="http://schemas.microsoft.com/office/drawing/2014/main" id="{996C67BE-C0CB-4461-8175-C275ED762C37}"/>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5" name="Line 160">
                <a:extLst>
                  <a:ext uri="{FF2B5EF4-FFF2-40B4-BE49-F238E27FC236}">
                    <a16:creationId xmlns:a16="http://schemas.microsoft.com/office/drawing/2014/main" id="{DAB1B0DD-128B-4C47-B954-41583D9D8EE2}"/>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6" name="Line 162">
                <a:extLst>
                  <a:ext uri="{FF2B5EF4-FFF2-40B4-BE49-F238E27FC236}">
                    <a16:creationId xmlns:a16="http://schemas.microsoft.com/office/drawing/2014/main" id="{0ECA7F80-BD69-48C1-AE42-AA5978E641D4}"/>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7" name="Line 164">
                <a:extLst>
                  <a:ext uri="{FF2B5EF4-FFF2-40B4-BE49-F238E27FC236}">
                    <a16:creationId xmlns:a16="http://schemas.microsoft.com/office/drawing/2014/main" id="{FE08E5FD-547C-46FC-80CD-B71ACFB05D08}"/>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8" name="Line 166">
                <a:extLst>
                  <a:ext uri="{FF2B5EF4-FFF2-40B4-BE49-F238E27FC236}">
                    <a16:creationId xmlns:a16="http://schemas.microsoft.com/office/drawing/2014/main" id="{A6177A19-0AB1-4925-9043-96D8571CD26C}"/>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9" name="Line 168">
                <a:extLst>
                  <a:ext uri="{FF2B5EF4-FFF2-40B4-BE49-F238E27FC236}">
                    <a16:creationId xmlns:a16="http://schemas.microsoft.com/office/drawing/2014/main" id="{8E288D61-8AF6-4356-82EB-08CA511F108C}"/>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0" name="Line 170">
                <a:extLst>
                  <a:ext uri="{FF2B5EF4-FFF2-40B4-BE49-F238E27FC236}">
                    <a16:creationId xmlns:a16="http://schemas.microsoft.com/office/drawing/2014/main" id="{C54A2329-E00F-406E-95DE-2C6A35093ADA}"/>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1" name="Line 172">
                <a:extLst>
                  <a:ext uri="{FF2B5EF4-FFF2-40B4-BE49-F238E27FC236}">
                    <a16:creationId xmlns:a16="http://schemas.microsoft.com/office/drawing/2014/main" id="{7015FDD3-FBC7-4C18-8FFF-2316FAAC25C5}"/>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2" name="Line 174">
                <a:extLst>
                  <a:ext uri="{FF2B5EF4-FFF2-40B4-BE49-F238E27FC236}">
                    <a16:creationId xmlns:a16="http://schemas.microsoft.com/office/drawing/2014/main" id="{02E0E0B5-0F96-44C6-AF16-5BA9306A7B87}"/>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3" name="Line 176">
                <a:extLst>
                  <a:ext uri="{FF2B5EF4-FFF2-40B4-BE49-F238E27FC236}">
                    <a16:creationId xmlns:a16="http://schemas.microsoft.com/office/drawing/2014/main" id="{8EFA9D2D-3F4A-4234-A193-979BE9C52EE3}"/>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4" name="Line 178">
                <a:extLst>
                  <a:ext uri="{FF2B5EF4-FFF2-40B4-BE49-F238E27FC236}">
                    <a16:creationId xmlns:a16="http://schemas.microsoft.com/office/drawing/2014/main" id="{00DA7E40-B33F-4709-8791-72E56D461ED9}"/>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5" name="Line 180">
                <a:extLst>
                  <a:ext uri="{FF2B5EF4-FFF2-40B4-BE49-F238E27FC236}">
                    <a16:creationId xmlns:a16="http://schemas.microsoft.com/office/drawing/2014/main" id="{EBEAED16-0809-45A3-90D2-F1970C42934B}"/>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6" name="Line 182">
                <a:extLst>
                  <a:ext uri="{FF2B5EF4-FFF2-40B4-BE49-F238E27FC236}">
                    <a16:creationId xmlns:a16="http://schemas.microsoft.com/office/drawing/2014/main" id="{DD1AAED3-BED2-449B-A3BF-9F153F0CCC34}"/>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7" name="Line 184">
                <a:extLst>
                  <a:ext uri="{FF2B5EF4-FFF2-40B4-BE49-F238E27FC236}">
                    <a16:creationId xmlns:a16="http://schemas.microsoft.com/office/drawing/2014/main" id="{AA8B503E-BFE4-4D80-BC11-B3C6A82CDC27}"/>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8" name="Line 186">
                <a:extLst>
                  <a:ext uri="{FF2B5EF4-FFF2-40B4-BE49-F238E27FC236}">
                    <a16:creationId xmlns:a16="http://schemas.microsoft.com/office/drawing/2014/main" id="{880150B3-7AF0-4DB6-8C78-589AF77E949D}"/>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9" name="Line 188">
                <a:extLst>
                  <a:ext uri="{FF2B5EF4-FFF2-40B4-BE49-F238E27FC236}">
                    <a16:creationId xmlns:a16="http://schemas.microsoft.com/office/drawing/2014/main" id="{54F7E8F5-3A82-4553-8D4E-720198CB7BC4}"/>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0" name="Line 190">
                <a:extLst>
                  <a:ext uri="{FF2B5EF4-FFF2-40B4-BE49-F238E27FC236}">
                    <a16:creationId xmlns:a16="http://schemas.microsoft.com/office/drawing/2014/main" id="{126A3E81-0592-4374-B0AE-CD272079B1A3}"/>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1" name="Line 192">
                <a:extLst>
                  <a:ext uri="{FF2B5EF4-FFF2-40B4-BE49-F238E27FC236}">
                    <a16:creationId xmlns:a16="http://schemas.microsoft.com/office/drawing/2014/main" id="{37CCAF23-EFED-4CBF-A141-AA43053F4F26}"/>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2" name="Line 194">
                <a:extLst>
                  <a:ext uri="{FF2B5EF4-FFF2-40B4-BE49-F238E27FC236}">
                    <a16:creationId xmlns:a16="http://schemas.microsoft.com/office/drawing/2014/main" id="{E9C1C967-4856-4B55-90B9-0824A45E1B67}"/>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3" name="Line 196">
                <a:extLst>
                  <a:ext uri="{FF2B5EF4-FFF2-40B4-BE49-F238E27FC236}">
                    <a16:creationId xmlns:a16="http://schemas.microsoft.com/office/drawing/2014/main" id="{B5E4FE39-AA57-4DB9-8677-FBC8BBFB6CEB}"/>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4" name="Line 198">
                <a:extLst>
                  <a:ext uri="{FF2B5EF4-FFF2-40B4-BE49-F238E27FC236}">
                    <a16:creationId xmlns:a16="http://schemas.microsoft.com/office/drawing/2014/main" id="{F643C4B8-5ACE-4A98-BF95-FF3C877D311C}"/>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5" name="Line 200">
                <a:extLst>
                  <a:ext uri="{FF2B5EF4-FFF2-40B4-BE49-F238E27FC236}">
                    <a16:creationId xmlns:a16="http://schemas.microsoft.com/office/drawing/2014/main" id="{70BAFF25-E951-447E-9B63-6186546756BA}"/>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6" name="Line 202">
                <a:extLst>
                  <a:ext uri="{FF2B5EF4-FFF2-40B4-BE49-F238E27FC236}">
                    <a16:creationId xmlns:a16="http://schemas.microsoft.com/office/drawing/2014/main" id="{C05BAC9D-2278-457C-8866-C6D0DA674885}"/>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7" name="Line 204">
                <a:extLst>
                  <a:ext uri="{FF2B5EF4-FFF2-40B4-BE49-F238E27FC236}">
                    <a16:creationId xmlns:a16="http://schemas.microsoft.com/office/drawing/2014/main" id="{9F2B51D3-2C58-4F15-ACC5-4BD4912CAA1D}"/>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8" name="Line 206">
                <a:extLst>
                  <a:ext uri="{FF2B5EF4-FFF2-40B4-BE49-F238E27FC236}">
                    <a16:creationId xmlns:a16="http://schemas.microsoft.com/office/drawing/2014/main" id="{30F4B8A3-624C-4DF2-B2D4-C921235832C7}"/>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9" name="Line 208">
                <a:extLst>
                  <a:ext uri="{FF2B5EF4-FFF2-40B4-BE49-F238E27FC236}">
                    <a16:creationId xmlns:a16="http://schemas.microsoft.com/office/drawing/2014/main" id="{5DB7BE84-4AC5-4E26-8D35-0A55AE9CCEA2}"/>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0" name="Line 210">
                <a:extLst>
                  <a:ext uri="{FF2B5EF4-FFF2-40B4-BE49-F238E27FC236}">
                    <a16:creationId xmlns:a16="http://schemas.microsoft.com/office/drawing/2014/main" id="{AE8CEA45-DF34-46E6-B4BA-139D211AAEE8}"/>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1" name="Line 212">
                <a:extLst>
                  <a:ext uri="{FF2B5EF4-FFF2-40B4-BE49-F238E27FC236}">
                    <a16:creationId xmlns:a16="http://schemas.microsoft.com/office/drawing/2014/main" id="{122A9BD8-AFB3-4D02-83E3-CB2B407EB21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2" name="Line 214">
                <a:extLst>
                  <a:ext uri="{FF2B5EF4-FFF2-40B4-BE49-F238E27FC236}">
                    <a16:creationId xmlns:a16="http://schemas.microsoft.com/office/drawing/2014/main" id="{AC843ED1-AC5F-450C-8F2B-5D3047363299}"/>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3" name="Line 216">
                <a:extLst>
                  <a:ext uri="{FF2B5EF4-FFF2-40B4-BE49-F238E27FC236}">
                    <a16:creationId xmlns:a16="http://schemas.microsoft.com/office/drawing/2014/main" id="{B189D3AA-0EC9-4C0B-8C52-2CC238B0FF88}"/>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4" name="Line 218">
                <a:extLst>
                  <a:ext uri="{FF2B5EF4-FFF2-40B4-BE49-F238E27FC236}">
                    <a16:creationId xmlns:a16="http://schemas.microsoft.com/office/drawing/2014/main" id="{8FD9D0B5-9431-4E8C-AE25-82B6C7C8C43E}"/>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5" name="Line 220">
                <a:extLst>
                  <a:ext uri="{FF2B5EF4-FFF2-40B4-BE49-F238E27FC236}">
                    <a16:creationId xmlns:a16="http://schemas.microsoft.com/office/drawing/2014/main" id="{66E7B360-A5C3-4491-8604-E3A88E696CFE}"/>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6" name="Line 222">
                <a:extLst>
                  <a:ext uri="{FF2B5EF4-FFF2-40B4-BE49-F238E27FC236}">
                    <a16:creationId xmlns:a16="http://schemas.microsoft.com/office/drawing/2014/main" id="{CF82C948-33D0-4FF4-BAA3-F548FEECE6ED}"/>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7" name="Line 224">
                <a:extLst>
                  <a:ext uri="{FF2B5EF4-FFF2-40B4-BE49-F238E27FC236}">
                    <a16:creationId xmlns:a16="http://schemas.microsoft.com/office/drawing/2014/main" id="{A3EC6EC3-C394-4A72-9422-E14CB84B9177}"/>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8" name="Line 226">
                <a:extLst>
                  <a:ext uri="{FF2B5EF4-FFF2-40B4-BE49-F238E27FC236}">
                    <a16:creationId xmlns:a16="http://schemas.microsoft.com/office/drawing/2014/main" id="{ED8A8C64-9689-403B-87D5-6CB55AD2F178}"/>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9" name="Line 228">
                <a:extLst>
                  <a:ext uri="{FF2B5EF4-FFF2-40B4-BE49-F238E27FC236}">
                    <a16:creationId xmlns:a16="http://schemas.microsoft.com/office/drawing/2014/main" id="{0F4C58AD-2402-4CC2-A791-2C555A7EAFDD}"/>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0" name="Line 146">
                <a:extLst>
                  <a:ext uri="{FF2B5EF4-FFF2-40B4-BE49-F238E27FC236}">
                    <a16:creationId xmlns:a16="http://schemas.microsoft.com/office/drawing/2014/main" id="{7DA71E31-2782-42CB-AB32-48F2C9D94221}"/>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1" name="Line 204">
                <a:extLst>
                  <a:ext uri="{FF2B5EF4-FFF2-40B4-BE49-F238E27FC236}">
                    <a16:creationId xmlns:a16="http://schemas.microsoft.com/office/drawing/2014/main" id="{D0657184-554B-489F-97D5-76A2B7B682F4}"/>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57" name="Group 156">
              <a:extLst>
                <a:ext uri="{FF2B5EF4-FFF2-40B4-BE49-F238E27FC236}">
                  <a16:creationId xmlns:a16="http://schemas.microsoft.com/office/drawing/2014/main" id="{0F6EB885-E29D-45A3-9BB4-5716E432C5D1}"/>
                </a:ext>
              </a:extLst>
            </p:cNvPr>
            <p:cNvGrpSpPr/>
            <p:nvPr userDrawn="1"/>
          </p:nvGrpSpPr>
          <p:grpSpPr bwMode="gray">
            <a:xfrm>
              <a:off x="0" y="6948152"/>
              <a:ext cx="12192000" cy="232538"/>
              <a:chOff x="0" y="-319423"/>
              <a:chExt cx="12192000" cy="232538"/>
            </a:xfrm>
          </p:grpSpPr>
          <p:sp>
            <p:nvSpPr>
              <p:cNvPr id="184" name="Line 146">
                <a:extLst>
                  <a:ext uri="{FF2B5EF4-FFF2-40B4-BE49-F238E27FC236}">
                    <a16:creationId xmlns:a16="http://schemas.microsoft.com/office/drawing/2014/main" id="{DD7F6DD9-5592-476A-80DE-3429E1F49AA5}"/>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5" name="Line 148">
                <a:extLst>
                  <a:ext uri="{FF2B5EF4-FFF2-40B4-BE49-F238E27FC236}">
                    <a16:creationId xmlns:a16="http://schemas.microsoft.com/office/drawing/2014/main" id="{E7E86FFD-C1F7-4E77-A4D7-F08E7FCE3655}"/>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6" name="Line 150">
                <a:extLst>
                  <a:ext uri="{FF2B5EF4-FFF2-40B4-BE49-F238E27FC236}">
                    <a16:creationId xmlns:a16="http://schemas.microsoft.com/office/drawing/2014/main" id="{46DE9C71-BA0B-47EC-89FC-C90B893BE01C}"/>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7" name="Line 152">
                <a:extLst>
                  <a:ext uri="{FF2B5EF4-FFF2-40B4-BE49-F238E27FC236}">
                    <a16:creationId xmlns:a16="http://schemas.microsoft.com/office/drawing/2014/main" id="{4354BEDB-26D6-43D0-B10C-AD616A8408AD}"/>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8" name="Line 154">
                <a:extLst>
                  <a:ext uri="{FF2B5EF4-FFF2-40B4-BE49-F238E27FC236}">
                    <a16:creationId xmlns:a16="http://schemas.microsoft.com/office/drawing/2014/main" id="{E1E29F35-5615-4B01-AF6A-A3E02ACEBB78}"/>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9" name="Line 156">
                <a:extLst>
                  <a:ext uri="{FF2B5EF4-FFF2-40B4-BE49-F238E27FC236}">
                    <a16:creationId xmlns:a16="http://schemas.microsoft.com/office/drawing/2014/main" id="{5657F83A-9D58-4613-A102-196A45167459}"/>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0" name="Line 158">
                <a:extLst>
                  <a:ext uri="{FF2B5EF4-FFF2-40B4-BE49-F238E27FC236}">
                    <a16:creationId xmlns:a16="http://schemas.microsoft.com/office/drawing/2014/main" id="{05CB7B25-EBA6-44EB-8CF2-D8AA449A0A2F}"/>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1" name="Line 160">
                <a:extLst>
                  <a:ext uri="{FF2B5EF4-FFF2-40B4-BE49-F238E27FC236}">
                    <a16:creationId xmlns:a16="http://schemas.microsoft.com/office/drawing/2014/main" id="{60FA6D0E-C9CC-4CE9-99DF-59456DF2F822}"/>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2" name="Line 162">
                <a:extLst>
                  <a:ext uri="{FF2B5EF4-FFF2-40B4-BE49-F238E27FC236}">
                    <a16:creationId xmlns:a16="http://schemas.microsoft.com/office/drawing/2014/main" id="{9A5000F4-E6C5-4EBD-A813-9E0E80AFF65A}"/>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3" name="Line 164">
                <a:extLst>
                  <a:ext uri="{FF2B5EF4-FFF2-40B4-BE49-F238E27FC236}">
                    <a16:creationId xmlns:a16="http://schemas.microsoft.com/office/drawing/2014/main" id="{60F45262-4F3B-4B74-A2A5-1CEA0DE386DA}"/>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4" name="Line 166">
                <a:extLst>
                  <a:ext uri="{FF2B5EF4-FFF2-40B4-BE49-F238E27FC236}">
                    <a16:creationId xmlns:a16="http://schemas.microsoft.com/office/drawing/2014/main" id="{2B8CEE99-D5CB-4B37-ACC2-3F44B8A53DE4}"/>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5" name="Line 168">
                <a:extLst>
                  <a:ext uri="{FF2B5EF4-FFF2-40B4-BE49-F238E27FC236}">
                    <a16:creationId xmlns:a16="http://schemas.microsoft.com/office/drawing/2014/main" id="{277C2010-FDCE-406B-8387-C6F3D88E0D0D}"/>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6" name="Line 170">
                <a:extLst>
                  <a:ext uri="{FF2B5EF4-FFF2-40B4-BE49-F238E27FC236}">
                    <a16:creationId xmlns:a16="http://schemas.microsoft.com/office/drawing/2014/main" id="{89E024B1-C730-4526-BF2C-FF6E1CDFD0F9}"/>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7" name="Line 172">
                <a:extLst>
                  <a:ext uri="{FF2B5EF4-FFF2-40B4-BE49-F238E27FC236}">
                    <a16:creationId xmlns:a16="http://schemas.microsoft.com/office/drawing/2014/main" id="{D1D3F1EF-F7C9-48F7-9430-1E80B90D664F}"/>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8" name="Line 174">
                <a:extLst>
                  <a:ext uri="{FF2B5EF4-FFF2-40B4-BE49-F238E27FC236}">
                    <a16:creationId xmlns:a16="http://schemas.microsoft.com/office/drawing/2014/main" id="{ED9E35A4-1152-410C-908D-2523DDCF6138}"/>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9" name="Line 176">
                <a:extLst>
                  <a:ext uri="{FF2B5EF4-FFF2-40B4-BE49-F238E27FC236}">
                    <a16:creationId xmlns:a16="http://schemas.microsoft.com/office/drawing/2014/main" id="{49045BC8-9948-4048-A5E2-DAE78E1C3E4B}"/>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0" name="Line 178">
                <a:extLst>
                  <a:ext uri="{FF2B5EF4-FFF2-40B4-BE49-F238E27FC236}">
                    <a16:creationId xmlns:a16="http://schemas.microsoft.com/office/drawing/2014/main" id="{26E5DA0C-FB44-4E66-A2D5-CD0C773CD719}"/>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1" name="Line 180">
                <a:extLst>
                  <a:ext uri="{FF2B5EF4-FFF2-40B4-BE49-F238E27FC236}">
                    <a16:creationId xmlns:a16="http://schemas.microsoft.com/office/drawing/2014/main" id="{17332DD8-D6EA-4015-8D1E-DAB0ABE60035}"/>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2" name="Line 182">
                <a:extLst>
                  <a:ext uri="{FF2B5EF4-FFF2-40B4-BE49-F238E27FC236}">
                    <a16:creationId xmlns:a16="http://schemas.microsoft.com/office/drawing/2014/main" id="{1BAB0609-EEC2-4A39-BF12-754E28D07D59}"/>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3" name="Line 184">
                <a:extLst>
                  <a:ext uri="{FF2B5EF4-FFF2-40B4-BE49-F238E27FC236}">
                    <a16:creationId xmlns:a16="http://schemas.microsoft.com/office/drawing/2014/main" id="{59A3E7A3-B70E-43C2-A53A-FFBBA9043321}"/>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4" name="Line 186">
                <a:extLst>
                  <a:ext uri="{FF2B5EF4-FFF2-40B4-BE49-F238E27FC236}">
                    <a16:creationId xmlns:a16="http://schemas.microsoft.com/office/drawing/2014/main" id="{5FF0AE7D-9AF2-48F0-9867-9C80D092BE52}"/>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5" name="Line 188">
                <a:extLst>
                  <a:ext uri="{FF2B5EF4-FFF2-40B4-BE49-F238E27FC236}">
                    <a16:creationId xmlns:a16="http://schemas.microsoft.com/office/drawing/2014/main" id="{C7205EAE-6F27-4FB5-90B2-3F12E980AE9F}"/>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6" name="Line 190">
                <a:extLst>
                  <a:ext uri="{FF2B5EF4-FFF2-40B4-BE49-F238E27FC236}">
                    <a16:creationId xmlns:a16="http://schemas.microsoft.com/office/drawing/2014/main" id="{B7AB61AD-FC3C-4302-A70F-8340066BC9AF}"/>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7" name="Line 192">
                <a:extLst>
                  <a:ext uri="{FF2B5EF4-FFF2-40B4-BE49-F238E27FC236}">
                    <a16:creationId xmlns:a16="http://schemas.microsoft.com/office/drawing/2014/main" id="{974F6CAC-0130-4167-948F-051630A4FF98}"/>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8" name="Line 194">
                <a:extLst>
                  <a:ext uri="{FF2B5EF4-FFF2-40B4-BE49-F238E27FC236}">
                    <a16:creationId xmlns:a16="http://schemas.microsoft.com/office/drawing/2014/main" id="{0EAADCB1-D286-4995-8F76-0799F71C843E}"/>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9" name="Line 196">
                <a:extLst>
                  <a:ext uri="{FF2B5EF4-FFF2-40B4-BE49-F238E27FC236}">
                    <a16:creationId xmlns:a16="http://schemas.microsoft.com/office/drawing/2014/main" id="{C507D958-54DE-4A29-BF24-D2BA6EC11211}"/>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0" name="Line 198">
                <a:extLst>
                  <a:ext uri="{FF2B5EF4-FFF2-40B4-BE49-F238E27FC236}">
                    <a16:creationId xmlns:a16="http://schemas.microsoft.com/office/drawing/2014/main" id="{682F8E96-62CF-481D-A7D4-66617C525D72}"/>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1" name="Line 200">
                <a:extLst>
                  <a:ext uri="{FF2B5EF4-FFF2-40B4-BE49-F238E27FC236}">
                    <a16:creationId xmlns:a16="http://schemas.microsoft.com/office/drawing/2014/main" id="{9592E3E5-D878-4982-B460-026EEFE93F15}"/>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2" name="Line 202">
                <a:extLst>
                  <a:ext uri="{FF2B5EF4-FFF2-40B4-BE49-F238E27FC236}">
                    <a16:creationId xmlns:a16="http://schemas.microsoft.com/office/drawing/2014/main" id="{DED1B723-EDF4-42C4-A856-5C728D823C6B}"/>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3" name="Line 204">
                <a:extLst>
                  <a:ext uri="{FF2B5EF4-FFF2-40B4-BE49-F238E27FC236}">
                    <a16:creationId xmlns:a16="http://schemas.microsoft.com/office/drawing/2014/main" id="{142E2422-AC70-488D-8DB1-6FF557A2BD66}"/>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4" name="Line 206">
                <a:extLst>
                  <a:ext uri="{FF2B5EF4-FFF2-40B4-BE49-F238E27FC236}">
                    <a16:creationId xmlns:a16="http://schemas.microsoft.com/office/drawing/2014/main" id="{375DF617-A0C6-484F-868F-B8C17E0407CD}"/>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5" name="Line 208">
                <a:extLst>
                  <a:ext uri="{FF2B5EF4-FFF2-40B4-BE49-F238E27FC236}">
                    <a16:creationId xmlns:a16="http://schemas.microsoft.com/office/drawing/2014/main" id="{887C4861-694F-4931-93AE-8C04D2814677}"/>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6" name="Line 210">
                <a:extLst>
                  <a:ext uri="{FF2B5EF4-FFF2-40B4-BE49-F238E27FC236}">
                    <a16:creationId xmlns:a16="http://schemas.microsoft.com/office/drawing/2014/main" id="{AC4724F4-6D01-4294-9895-394B250D815A}"/>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7" name="Line 212">
                <a:extLst>
                  <a:ext uri="{FF2B5EF4-FFF2-40B4-BE49-F238E27FC236}">
                    <a16:creationId xmlns:a16="http://schemas.microsoft.com/office/drawing/2014/main" id="{0DF5F74F-3A04-4C4F-A54A-429EA5A38D12}"/>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8" name="Line 214">
                <a:extLst>
                  <a:ext uri="{FF2B5EF4-FFF2-40B4-BE49-F238E27FC236}">
                    <a16:creationId xmlns:a16="http://schemas.microsoft.com/office/drawing/2014/main" id="{95944D8F-1A4F-47AD-9DFA-85B28058302B}"/>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9" name="Line 216">
                <a:extLst>
                  <a:ext uri="{FF2B5EF4-FFF2-40B4-BE49-F238E27FC236}">
                    <a16:creationId xmlns:a16="http://schemas.microsoft.com/office/drawing/2014/main" id="{8AA5DBA1-8D3A-414C-8E6D-6E0A233081B5}"/>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0" name="Line 218">
                <a:extLst>
                  <a:ext uri="{FF2B5EF4-FFF2-40B4-BE49-F238E27FC236}">
                    <a16:creationId xmlns:a16="http://schemas.microsoft.com/office/drawing/2014/main" id="{30B720C5-C133-4905-95EC-C30C231E86C2}"/>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1" name="Line 220">
                <a:extLst>
                  <a:ext uri="{FF2B5EF4-FFF2-40B4-BE49-F238E27FC236}">
                    <a16:creationId xmlns:a16="http://schemas.microsoft.com/office/drawing/2014/main" id="{641F37C7-0EB2-425E-8596-D80015FA5091}"/>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2" name="Line 222">
                <a:extLst>
                  <a:ext uri="{FF2B5EF4-FFF2-40B4-BE49-F238E27FC236}">
                    <a16:creationId xmlns:a16="http://schemas.microsoft.com/office/drawing/2014/main" id="{A4DE289D-F7A5-4C30-819C-066BFD4CEC71}"/>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3" name="Line 224">
                <a:extLst>
                  <a:ext uri="{FF2B5EF4-FFF2-40B4-BE49-F238E27FC236}">
                    <a16:creationId xmlns:a16="http://schemas.microsoft.com/office/drawing/2014/main" id="{06F636CE-75C3-4289-908F-3C87A267FF93}"/>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4" name="Line 226">
                <a:extLst>
                  <a:ext uri="{FF2B5EF4-FFF2-40B4-BE49-F238E27FC236}">
                    <a16:creationId xmlns:a16="http://schemas.microsoft.com/office/drawing/2014/main" id="{30D1A007-3BF0-4BD7-8BF0-603F964F97AE}"/>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5" name="Line 228">
                <a:extLst>
                  <a:ext uri="{FF2B5EF4-FFF2-40B4-BE49-F238E27FC236}">
                    <a16:creationId xmlns:a16="http://schemas.microsoft.com/office/drawing/2014/main" id="{362EB1E9-737F-4864-8E7A-4AC945B15810}"/>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6" name="Line 146">
                <a:extLst>
                  <a:ext uri="{FF2B5EF4-FFF2-40B4-BE49-F238E27FC236}">
                    <a16:creationId xmlns:a16="http://schemas.microsoft.com/office/drawing/2014/main" id="{1341364D-4A6D-461B-831A-A984AFAC1A4B}"/>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7" name="Line 204">
                <a:extLst>
                  <a:ext uri="{FF2B5EF4-FFF2-40B4-BE49-F238E27FC236}">
                    <a16:creationId xmlns:a16="http://schemas.microsoft.com/office/drawing/2014/main" id="{6F567D66-D037-4D88-B0A8-F5698B9FE84C}"/>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58" name="Group 157">
              <a:extLst>
                <a:ext uri="{FF2B5EF4-FFF2-40B4-BE49-F238E27FC236}">
                  <a16:creationId xmlns:a16="http://schemas.microsoft.com/office/drawing/2014/main" id="{454DB86F-657A-413C-8E89-98C497BB821D}"/>
                </a:ext>
              </a:extLst>
            </p:cNvPr>
            <p:cNvGrpSpPr/>
            <p:nvPr userDrawn="1"/>
          </p:nvGrpSpPr>
          <p:grpSpPr bwMode="gray">
            <a:xfrm>
              <a:off x="12276481" y="0"/>
              <a:ext cx="240289" cy="6858000"/>
              <a:chOff x="-319714" y="0"/>
              <a:chExt cx="240289" cy="6858000"/>
            </a:xfrm>
          </p:grpSpPr>
          <p:sp>
            <p:nvSpPr>
              <p:cNvPr id="159" name="Line 230">
                <a:extLst>
                  <a:ext uri="{FF2B5EF4-FFF2-40B4-BE49-F238E27FC236}">
                    <a16:creationId xmlns:a16="http://schemas.microsoft.com/office/drawing/2014/main" id="{B9639FEC-EB93-4009-AE55-161DD0E176DB}"/>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0" name="Line 232">
                <a:extLst>
                  <a:ext uri="{FF2B5EF4-FFF2-40B4-BE49-F238E27FC236}">
                    <a16:creationId xmlns:a16="http://schemas.microsoft.com/office/drawing/2014/main" id="{5AB18DB6-F91D-4686-A598-1AA26E6B340C}"/>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1" name="Line 234">
                <a:extLst>
                  <a:ext uri="{FF2B5EF4-FFF2-40B4-BE49-F238E27FC236}">
                    <a16:creationId xmlns:a16="http://schemas.microsoft.com/office/drawing/2014/main" id="{637DA586-E408-4659-B5C2-BDA3CD046325}"/>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62" name="Line 236">
                <a:extLst>
                  <a:ext uri="{FF2B5EF4-FFF2-40B4-BE49-F238E27FC236}">
                    <a16:creationId xmlns:a16="http://schemas.microsoft.com/office/drawing/2014/main" id="{F71F0802-70D7-440C-B8DA-A79554D9972A}"/>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3" name="Line 238">
                <a:extLst>
                  <a:ext uri="{FF2B5EF4-FFF2-40B4-BE49-F238E27FC236}">
                    <a16:creationId xmlns:a16="http://schemas.microsoft.com/office/drawing/2014/main" id="{CC2DC9F7-791A-48CC-A418-86E77C963D3C}"/>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4" name="Line 240">
                <a:extLst>
                  <a:ext uri="{FF2B5EF4-FFF2-40B4-BE49-F238E27FC236}">
                    <a16:creationId xmlns:a16="http://schemas.microsoft.com/office/drawing/2014/main" id="{60D2E34F-0FC3-4FA8-B887-F6DAE07D57FE}"/>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5" name="Line 244">
                <a:extLst>
                  <a:ext uri="{FF2B5EF4-FFF2-40B4-BE49-F238E27FC236}">
                    <a16:creationId xmlns:a16="http://schemas.microsoft.com/office/drawing/2014/main" id="{54681161-A75E-4547-83CF-A1018A57E00E}"/>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6" name="Line 246">
                <a:extLst>
                  <a:ext uri="{FF2B5EF4-FFF2-40B4-BE49-F238E27FC236}">
                    <a16:creationId xmlns:a16="http://schemas.microsoft.com/office/drawing/2014/main" id="{336812D1-81FD-4FE8-96A2-19D098126DB0}"/>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7" name="Line 250">
                <a:extLst>
                  <a:ext uri="{FF2B5EF4-FFF2-40B4-BE49-F238E27FC236}">
                    <a16:creationId xmlns:a16="http://schemas.microsoft.com/office/drawing/2014/main" id="{D6C48AF6-1918-48CC-A33E-851B07D225D9}"/>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8" name="Line 252">
                <a:extLst>
                  <a:ext uri="{FF2B5EF4-FFF2-40B4-BE49-F238E27FC236}">
                    <a16:creationId xmlns:a16="http://schemas.microsoft.com/office/drawing/2014/main" id="{805DE77E-E34C-4808-871B-A085848234DF}"/>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9" name="Line 254">
                <a:extLst>
                  <a:ext uri="{FF2B5EF4-FFF2-40B4-BE49-F238E27FC236}">
                    <a16:creationId xmlns:a16="http://schemas.microsoft.com/office/drawing/2014/main" id="{E7E258FA-076E-42F7-BF18-9089B3CFED57}"/>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0" name="Line 256">
                <a:extLst>
                  <a:ext uri="{FF2B5EF4-FFF2-40B4-BE49-F238E27FC236}">
                    <a16:creationId xmlns:a16="http://schemas.microsoft.com/office/drawing/2014/main" id="{92CC6EDB-244B-4D2F-84BC-1E320164514B}"/>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1" name="Line 258">
                <a:extLst>
                  <a:ext uri="{FF2B5EF4-FFF2-40B4-BE49-F238E27FC236}">
                    <a16:creationId xmlns:a16="http://schemas.microsoft.com/office/drawing/2014/main" id="{0AE1BEB8-D645-4DC8-94AC-03652222953F}"/>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2" name="Line 260">
                <a:extLst>
                  <a:ext uri="{FF2B5EF4-FFF2-40B4-BE49-F238E27FC236}">
                    <a16:creationId xmlns:a16="http://schemas.microsoft.com/office/drawing/2014/main" id="{092B9DD0-C5E1-4553-9DAB-F3F4062887A8}"/>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3" name="Line 262">
                <a:extLst>
                  <a:ext uri="{FF2B5EF4-FFF2-40B4-BE49-F238E27FC236}">
                    <a16:creationId xmlns:a16="http://schemas.microsoft.com/office/drawing/2014/main" id="{3CBF53EE-12C7-4F79-99FC-A57A058A6E43}"/>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4" name="Line 264">
                <a:extLst>
                  <a:ext uri="{FF2B5EF4-FFF2-40B4-BE49-F238E27FC236}">
                    <a16:creationId xmlns:a16="http://schemas.microsoft.com/office/drawing/2014/main" id="{C6D2D39F-A1A2-4BBF-B347-2B77F3965565}"/>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5" name="Line 266">
                <a:extLst>
                  <a:ext uri="{FF2B5EF4-FFF2-40B4-BE49-F238E27FC236}">
                    <a16:creationId xmlns:a16="http://schemas.microsoft.com/office/drawing/2014/main" id="{4C9A0A8E-EAC5-445F-A360-AFC42BC9F005}"/>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6" name="Line 268">
                <a:extLst>
                  <a:ext uri="{FF2B5EF4-FFF2-40B4-BE49-F238E27FC236}">
                    <a16:creationId xmlns:a16="http://schemas.microsoft.com/office/drawing/2014/main" id="{10ABC5CD-0726-4F92-A750-D1172EF0C013}"/>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7" name="Line 270">
                <a:extLst>
                  <a:ext uri="{FF2B5EF4-FFF2-40B4-BE49-F238E27FC236}">
                    <a16:creationId xmlns:a16="http://schemas.microsoft.com/office/drawing/2014/main" id="{5E226138-88FD-4031-9D7C-31FCE5732304}"/>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8" name="Line 272">
                <a:extLst>
                  <a:ext uri="{FF2B5EF4-FFF2-40B4-BE49-F238E27FC236}">
                    <a16:creationId xmlns:a16="http://schemas.microsoft.com/office/drawing/2014/main" id="{FB3BDE45-D9EF-42C7-A0EF-57A74467C01E}"/>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9" name="Line 274">
                <a:extLst>
                  <a:ext uri="{FF2B5EF4-FFF2-40B4-BE49-F238E27FC236}">
                    <a16:creationId xmlns:a16="http://schemas.microsoft.com/office/drawing/2014/main" id="{79494BC6-75B4-4DE4-A078-2D74D9AF2107}"/>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0" name="Line 276">
                <a:extLst>
                  <a:ext uri="{FF2B5EF4-FFF2-40B4-BE49-F238E27FC236}">
                    <a16:creationId xmlns:a16="http://schemas.microsoft.com/office/drawing/2014/main" id="{64DB71FF-FC94-47D0-AEFE-ED3D1372CB5A}"/>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1" name="Line 278">
                <a:extLst>
                  <a:ext uri="{FF2B5EF4-FFF2-40B4-BE49-F238E27FC236}">
                    <a16:creationId xmlns:a16="http://schemas.microsoft.com/office/drawing/2014/main" id="{7D6BA90A-5C65-4A40-9ED5-BDB331BFD562}"/>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2" name="Line 256">
                <a:extLst>
                  <a:ext uri="{FF2B5EF4-FFF2-40B4-BE49-F238E27FC236}">
                    <a16:creationId xmlns:a16="http://schemas.microsoft.com/office/drawing/2014/main" id="{A671E770-59FC-41B3-9821-E7B0D550BD68}"/>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3" name="Line 234">
                <a:extLst>
                  <a:ext uri="{FF2B5EF4-FFF2-40B4-BE49-F238E27FC236}">
                    <a16:creationId xmlns:a16="http://schemas.microsoft.com/office/drawing/2014/main" id="{2D5A73D5-53A3-4AA7-AF08-74E332A144D6}"/>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300" name="Media Placeholder 299">
            <a:extLst>
              <a:ext uri="{FF2B5EF4-FFF2-40B4-BE49-F238E27FC236}">
                <a16:creationId xmlns:a16="http://schemas.microsoft.com/office/drawing/2014/main" id="{7FDE74E8-30EC-4E89-8BC9-6F476A24378D}"/>
              </a:ext>
            </a:extLst>
          </p:cNvPr>
          <p:cNvSpPr>
            <a:spLocks noGrp="1"/>
          </p:cNvSpPr>
          <p:nvPr>
            <p:ph type="media" sz="quarter" idx="15" hasCustomPrompt="1"/>
          </p:nvPr>
        </p:nvSpPr>
        <p:spPr bwMode="gray">
          <a:xfrm>
            <a:off x="-601" y="3"/>
            <a:ext cx="12193200" cy="6857995"/>
          </a:xfrm>
          <a:prstGeom prst="rect">
            <a:avLst/>
          </a:prstGeom>
          <a:noFill/>
        </p:spPr>
        <p:txBody>
          <a:bodyPr wrap="square" bIns="1116000" anchor="ctr" anchorCtr="0">
            <a:noAutofit/>
          </a:bodyPr>
          <a:lstStyle>
            <a:lvl1pPr marL="0" indent="0" algn="ctr">
              <a:spcAft>
                <a:spcPts val="0"/>
              </a:spcAft>
              <a:buNone/>
              <a:defRPr/>
            </a:lvl1pPr>
          </a:lstStyle>
          <a:p>
            <a:r>
              <a:rPr lang="nl-NL"/>
              <a:t>Klik om video toe te voegen.</a:t>
            </a:r>
            <a:br>
              <a:rPr lang="nl-NL"/>
            </a:br>
            <a:r>
              <a:rPr lang="nl-NL"/>
              <a:t>Video’s kun je kiezen uit de Mediabank in het UWV Communicatieportaal. </a:t>
            </a:r>
            <a:endParaRPr lang="nl-NL" dirty="0"/>
          </a:p>
        </p:txBody>
      </p:sp>
      <p:sp>
        <p:nvSpPr>
          <p:cNvPr id="3" name="Footer Placeholder 2">
            <a:extLst>
              <a:ext uri="{FF2B5EF4-FFF2-40B4-BE49-F238E27FC236}">
                <a16:creationId xmlns:a16="http://schemas.microsoft.com/office/drawing/2014/main" id="{3963BEBF-1754-4815-A72A-69D6E753D8E6}"/>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2898FA40-BDCD-4BEE-B3BA-079CFC0E1A69}"/>
              </a:ext>
            </a:extLst>
          </p:cNvPr>
          <p:cNvSpPr>
            <a:spLocks noGrp="1"/>
          </p:cNvSpPr>
          <p:nvPr>
            <p:ph type="sldNum" sz="quarter" idx="11"/>
          </p:nvPr>
        </p:nvSpPr>
        <p:spPr/>
        <p:txBody>
          <a:bodyPr/>
          <a:lstStyle/>
          <a:p>
            <a:fld id="{EEC0F82C-4994-47DA-8D9B-99D78D224F6D}" type="slidenum">
              <a:rPr lang="en-GB" smtClean="0"/>
              <a:pPr/>
              <a:t>‹nr.›</a:t>
            </a:fld>
            <a:endParaRPr lang="en-GB" dirty="0"/>
          </a:p>
        </p:txBody>
      </p:sp>
      <p:sp>
        <p:nvSpPr>
          <p:cNvPr id="151" name="Content Placeholder 1">
            <a:extLst>
              <a:ext uri="{FF2B5EF4-FFF2-40B4-BE49-F238E27FC236}">
                <a16:creationId xmlns:a16="http://schemas.microsoft.com/office/drawing/2014/main" id="{06F55918-1544-416A-91A4-5170D2C9E930}"/>
              </a:ext>
            </a:extLst>
          </p:cNvPr>
          <p:cNvSpPr txBox="1">
            <a:spLocks/>
          </p:cNvSpPr>
          <p:nvPr userDrawn="1"/>
        </p:nvSpPr>
        <p:spPr bwMode="gray">
          <a:xfrm>
            <a:off x="-3164400" y="0"/>
            <a:ext cx="2804400" cy="3244850"/>
          </a:xfrm>
          <a:prstGeom prst="rect">
            <a:avLst/>
          </a:prstGeom>
        </p:spPr>
        <p:txBody>
          <a:bodyPr lIns="0" tIns="0" rIns="0" bIns="0"/>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video</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‘Video’</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video, klik op </a:t>
            </a:r>
            <a:r>
              <a:rPr lang="nl-NL" sz="1100" b="1">
                <a:solidFill>
                  <a:schemeClr val="tx1"/>
                </a:solidFill>
              </a:rPr>
              <a:t>‘Invoegen’ </a:t>
            </a:r>
            <a:r>
              <a:rPr lang="nl-NL" sz="1100" b="0">
                <a:solidFill>
                  <a:schemeClr val="tx1"/>
                </a:solidFill>
              </a:rPr>
              <a:t>en de video wordt geplaatst.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Video’s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video’s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baseline="0">
                <a:solidFill>
                  <a:schemeClr val="tx1"/>
                </a:solidFill>
                <a:hlinkClick r:id="rId2"/>
              </a:rPr>
              <a:t>https://communicatieportaal.uwv.nl/modules/product/mediabank/default/?ItemId=3237</a:t>
            </a:r>
            <a:endParaRPr lang="nl-NL" sz="1100" b="0" baseline="0">
              <a:solidFill>
                <a:schemeClr val="tx1"/>
              </a:solidFill>
            </a:endParaRPr>
          </a:p>
        </p:txBody>
      </p:sp>
    </p:spTree>
    <p:extLst>
      <p:ext uri="{BB962C8B-B14F-4D97-AF65-F5344CB8AC3E}">
        <p14:creationId xmlns:p14="http://schemas.microsoft.com/office/powerpoint/2010/main" val="3635916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tartdia 02">
    <p:bg bwMode="gray">
      <p:bgPr>
        <a:solidFill>
          <a:srgbClr val="DCF0FF"/>
        </a:solidFill>
        <a:effectLst/>
      </p:bgPr>
    </p:bg>
    <p:spTree>
      <p:nvGrpSpPr>
        <p:cNvPr id="1" name=""/>
        <p:cNvGrpSpPr/>
        <p:nvPr/>
      </p:nvGrpSpPr>
      <p:grpSpPr>
        <a:xfrm>
          <a:off x="0" y="0"/>
          <a:ext cx="0" cy="0"/>
          <a:chOff x="0" y="0"/>
          <a:chExt cx="0" cy="0"/>
        </a:xfrm>
      </p:grpSpPr>
      <p:sp>
        <p:nvSpPr>
          <p:cNvPr id="150" name="Text Placeholder 3">
            <a:extLst>
              <a:ext uri="{FF2B5EF4-FFF2-40B4-BE49-F238E27FC236}">
                <a16:creationId xmlns:a16="http://schemas.microsoft.com/office/drawing/2014/main" id="{F97104D6-C053-4D25-9F04-7D47B35F9794}"/>
              </a:ext>
            </a:extLst>
          </p:cNvPr>
          <p:cNvSpPr txBox="1">
            <a:spLocks/>
          </p:cNvSpPr>
          <p:nvPr userDrawn="1"/>
        </p:nvSpPr>
        <p:spPr bwMode="gray">
          <a:xfrm>
            <a:off x="10491925" y="6012000"/>
            <a:ext cx="846000" cy="846000"/>
          </a:xfrm>
          <a:prstGeom prst="rect">
            <a:avLst/>
          </a:prstGeom>
          <a:blipFill>
            <a:blip r:embed="rId2" cstate="screen">
              <a:extLst>
                <a:ext uri="{28A0092B-C50C-407E-A947-70E740481C1C}">
                  <a14:useLocalDpi xmlns:a14="http://schemas.microsoft.com/office/drawing/2010/main"/>
                </a:ext>
              </a:extLst>
            </a:blip>
            <a:stretch>
              <a:fillRect/>
            </a:stretch>
          </a:blipFill>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57" name="Picture Placeholder 156">
            <a:extLst>
              <a:ext uri="{FF2B5EF4-FFF2-40B4-BE49-F238E27FC236}">
                <a16:creationId xmlns:a16="http://schemas.microsoft.com/office/drawing/2014/main" id="{59F190A2-A552-4D3C-A093-9EBFED464627}"/>
              </a:ext>
            </a:extLst>
          </p:cNvPr>
          <p:cNvSpPr>
            <a:spLocks noGrp="1"/>
          </p:cNvSpPr>
          <p:nvPr>
            <p:ph type="pic" sz="quarter" idx="14" hasCustomPrompt="1"/>
          </p:nvPr>
        </p:nvSpPr>
        <p:spPr bwMode="gray">
          <a:xfrm>
            <a:off x="-600" y="0"/>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338525 w 12193200"/>
              <a:gd name="connsiteY3" fmla="*/ 6857995 h 6857995"/>
              <a:gd name="connsiteX4" fmla="*/ 11338525 w 12193200"/>
              <a:gd name="connsiteY4" fmla="*/ 6011996 h 6857995"/>
              <a:gd name="connsiteX5" fmla="*/ 10492525 w 12193200"/>
              <a:gd name="connsiteY5" fmla="*/ 6011996 h 6857995"/>
              <a:gd name="connsiteX6" fmla="*/ 10492525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338525" y="6857995"/>
                </a:lnTo>
                <a:lnTo>
                  <a:pt x="11338525" y="6011996"/>
                </a:lnTo>
                <a:lnTo>
                  <a:pt x="10492525" y="6011996"/>
                </a:lnTo>
                <a:lnTo>
                  <a:pt x="10492525" y="6857995"/>
                </a:lnTo>
                <a:lnTo>
                  <a:pt x="0" y="6857995"/>
                </a:lnTo>
                <a:close/>
              </a:path>
            </a:pathLst>
          </a:custGeom>
          <a:solidFill>
            <a:srgbClr val="CCCCCC"/>
          </a:solidFill>
        </p:spPr>
        <p:txBody>
          <a:bodyPr wrap="square" lIns="0" tIns="1116000" rIns="0" bIns="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endParaRPr lang="nl-NL" dirty="0"/>
          </a:p>
        </p:txBody>
      </p:sp>
      <p:grpSp>
        <p:nvGrpSpPr>
          <p:cNvPr id="5" name="Group 4">
            <a:extLst>
              <a:ext uri="{FF2B5EF4-FFF2-40B4-BE49-F238E27FC236}">
                <a16:creationId xmlns:a16="http://schemas.microsoft.com/office/drawing/2014/main" id="{573B73E5-E411-4B9F-B1AC-DC523235503F}"/>
              </a:ext>
            </a:extLst>
          </p:cNvPr>
          <p:cNvGrpSpPr/>
          <p:nvPr userDrawn="1"/>
        </p:nvGrpSpPr>
        <p:grpSpPr bwMode="gray">
          <a:xfrm>
            <a:off x="-329239" y="-319423"/>
            <a:ext cx="12846009" cy="7500113"/>
            <a:chOff x="-329239" y="-319423"/>
            <a:chExt cx="12846009" cy="7500113"/>
          </a:xfrm>
        </p:grpSpPr>
        <p:grpSp>
          <p:nvGrpSpPr>
            <p:cNvPr id="6" name="Group 5">
              <a:extLst>
                <a:ext uri="{FF2B5EF4-FFF2-40B4-BE49-F238E27FC236}">
                  <a16:creationId xmlns:a16="http://schemas.microsoft.com/office/drawing/2014/main" id="{99508967-6789-4455-8F3E-4671D7ACC11D}"/>
                </a:ext>
              </a:extLst>
            </p:cNvPr>
            <p:cNvGrpSpPr/>
            <p:nvPr userDrawn="1"/>
          </p:nvGrpSpPr>
          <p:grpSpPr bwMode="gray">
            <a:xfrm>
              <a:off x="-329239" y="0"/>
              <a:ext cx="240289" cy="6858000"/>
              <a:chOff x="-319714" y="0"/>
              <a:chExt cx="240289" cy="6858000"/>
            </a:xfrm>
          </p:grpSpPr>
          <p:sp>
            <p:nvSpPr>
              <p:cNvPr id="125" name="Line 230">
                <a:extLst>
                  <a:ext uri="{FF2B5EF4-FFF2-40B4-BE49-F238E27FC236}">
                    <a16:creationId xmlns:a16="http://schemas.microsoft.com/office/drawing/2014/main" id="{CA726A6C-FE95-40FB-A7EF-71FFD9BB3C44}"/>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232">
                <a:extLst>
                  <a:ext uri="{FF2B5EF4-FFF2-40B4-BE49-F238E27FC236}">
                    <a16:creationId xmlns:a16="http://schemas.microsoft.com/office/drawing/2014/main" id="{D16F2B87-480B-409E-B8FA-1E0B3FC5EE1B}"/>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34">
                <a:extLst>
                  <a:ext uri="{FF2B5EF4-FFF2-40B4-BE49-F238E27FC236}">
                    <a16:creationId xmlns:a16="http://schemas.microsoft.com/office/drawing/2014/main" id="{27EDB4CB-64D3-41B4-9A3C-D09E5BBB6C6C}"/>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28" name="Line 236">
                <a:extLst>
                  <a:ext uri="{FF2B5EF4-FFF2-40B4-BE49-F238E27FC236}">
                    <a16:creationId xmlns:a16="http://schemas.microsoft.com/office/drawing/2014/main" id="{888866CD-656C-4920-A19F-E3B2D9CC875F}"/>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8">
                <a:extLst>
                  <a:ext uri="{FF2B5EF4-FFF2-40B4-BE49-F238E27FC236}">
                    <a16:creationId xmlns:a16="http://schemas.microsoft.com/office/drawing/2014/main" id="{4C315EC4-DB46-45F1-9A0A-D909302360D8}"/>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40">
                <a:extLst>
                  <a:ext uri="{FF2B5EF4-FFF2-40B4-BE49-F238E27FC236}">
                    <a16:creationId xmlns:a16="http://schemas.microsoft.com/office/drawing/2014/main" id="{295EFC9B-E425-4343-97C8-E18C7D25D013}"/>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1" name="Line 244">
                <a:extLst>
                  <a:ext uri="{FF2B5EF4-FFF2-40B4-BE49-F238E27FC236}">
                    <a16:creationId xmlns:a16="http://schemas.microsoft.com/office/drawing/2014/main" id="{67CDEDB8-5405-466A-8C3C-10C240004DD5}"/>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46">
                <a:extLst>
                  <a:ext uri="{FF2B5EF4-FFF2-40B4-BE49-F238E27FC236}">
                    <a16:creationId xmlns:a16="http://schemas.microsoft.com/office/drawing/2014/main" id="{237F3AB2-2FF7-4212-903D-57B8410A5B42}"/>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50">
                <a:extLst>
                  <a:ext uri="{FF2B5EF4-FFF2-40B4-BE49-F238E27FC236}">
                    <a16:creationId xmlns:a16="http://schemas.microsoft.com/office/drawing/2014/main" id="{85E0EB53-273C-4254-9D0C-26B753225DF2}"/>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52">
                <a:extLst>
                  <a:ext uri="{FF2B5EF4-FFF2-40B4-BE49-F238E27FC236}">
                    <a16:creationId xmlns:a16="http://schemas.microsoft.com/office/drawing/2014/main" id="{2F7A4AFA-71C3-463A-865A-B1A95AF786E5}"/>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54">
                <a:extLst>
                  <a:ext uri="{FF2B5EF4-FFF2-40B4-BE49-F238E27FC236}">
                    <a16:creationId xmlns:a16="http://schemas.microsoft.com/office/drawing/2014/main" id="{1923EE32-1C56-4C75-BEDB-2BAB521E570E}"/>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6">
                <a:extLst>
                  <a:ext uri="{FF2B5EF4-FFF2-40B4-BE49-F238E27FC236}">
                    <a16:creationId xmlns:a16="http://schemas.microsoft.com/office/drawing/2014/main" id="{0B57B87A-D1D5-49BE-BB15-B2986FD08FBF}"/>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8">
                <a:extLst>
                  <a:ext uri="{FF2B5EF4-FFF2-40B4-BE49-F238E27FC236}">
                    <a16:creationId xmlns:a16="http://schemas.microsoft.com/office/drawing/2014/main" id="{1F65A37C-B705-41A7-91D2-924BE08893F9}"/>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60">
                <a:extLst>
                  <a:ext uri="{FF2B5EF4-FFF2-40B4-BE49-F238E27FC236}">
                    <a16:creationId xmlns:a16="http://schemas.microsoft.com/office/drawing/2014/main" id="{A0A6CC6A-53D0-479C-AD25-2F293EFB98A2}"/>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62">
                <a:extLst>
                  <a:ext uri="{FF2B5EF4-FFF2-40B4-BE49-F238E27FC236}">
                    <a16:creationId xmlns:a16="http://schemas.microsoft.com/office/drawing/2014/main" id="{B61F64C5-66C2-41AA-91FA-E1B7C4CCB7F8}"/>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64">
                <a:extLst>
                  <a:ext uri="{FF2B5EF4-FFF2-40B4-BE49-F238E27FC236}">
                    <a16:creationId xmlns:a16="http://schemas.microsoft.com/office/drawing/2014/main" id="{31C8ECF7-1270-4047-AD98-7E95D84276CD}"/>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6">
                <a:extLst>
                  <a:ext uri="{FF2B5EF4-FFF2-40B4-BE49-F238E27FC236}">
                    <a16:creationId xmlns:a16="http://schemas.microsoft.com/office/drawing/2014/main" id="{A9D0C1D5-1D60-497C-89F5-FEF526FD6F69}"/>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8">
                <a:extLst>
                  <a:ext uri="{FF2B5EF4-FFF2-40B4-BE49-F238E27FC236}">
                    <a16:creationId xmlns:a16="http://schemas.microsoft.com/office/drawing/2014/main" id="{C97FE959-9E6A-42EF-97F8-41BF62D2D9B1}"/>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70">
                <a:extLst>
                  <a:ext uri="{FF2B5EF4-FFF2-40B4-BE49-F238E27FC236}">
                    <a16:creationId xmlns:a16="http://schemas.microsoft.com/office/drawing/2014/main" id="{36F18E21-014A-4247-B557-6F20B3D677EC}"/>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72">
                <a:extLst>
                  <a:ext uri="{FF2B5EF4-FFF2-40B4-BE49-F238E27FC236}">
                    <a16:creationId xmlns:a16="http://schemas.microsoft.com/office/drawing/2014/main" id="{BFBA048D-7221-4D3B-8CA7-F7C02A62C318}"/>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74">
                <a:extLst>
                  <a:ext uri="{FF2B5EF4-FFF2-40B4-BE49-F238E27FC236}">
                    <a16:creationId xmlns:a16="http://schemas.microsoft.com/office/drawing/2014/main" id="{1E498D4D-BD24-491A-B945-1C21CEBACABC}"/>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6">
                <a:extLst>
                  <a:ext uri="{FF2B5EF4-FFF2-40B4-BE49-F238E27FC236}">
                    <a16:creationId xmlns:a16="http://schemas.microsoft.com/office/drawing/2014/main" id="{00A9A48F-F54E-4C91-A509-220F9D6A08FC}"/>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8">
                <a:extLst>
                  <a:ext uri="{FF2B5EF4-FFF2-40B4-BE49-F238E27FC236}">
                    <a16:creationId xmlns:a16="http://schemas.microsoft.com/office/drawing/2014/main" id="{A8671963-C3AB-4C2E-8685-112C391C5C7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56">
                <a:extLst>
                  <a:ext uri="{FF2B5EF4-FFF2-40B4-BE49-F238E27FC236}">
                    <a16:creationId xmlns:a16="http://schemas.microsoft.com/office/drawing/2014/main" id="{B2DCB3EF-95C3-40AB-9334-C95DBEC73839}"/>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34">
                <a:extLst>
                  <a:ext uri="{FF2B5EF4-FFF2-40B4-BE49-F238E27FC236}">
                    <a16:creationId xmlns:a16="http://schemas.microsoft.com/office/drawing/2014/main" id="{49F1ADAF-0D1F-4700-A1D5-61F0495B3000}"/>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7" name="Group 6">
              <a:extLst>
                <a:ext uri="{FF2B5EF4-FFF2-40B4-BE49-F238E27FC236}">
                  <a16:creationId xmlns:a16="http://schemas.microsoft.com/office/drawing/2014/main" id="{C47994F2-84BD-4BA3-9EB7-A1D285ADDBA5}"/>
                </a:ext>
              </a:extLst>
            </p:cNvPr>
            <p:cNvGrpSpPr/>
            <p:nvPr userDrawn="1"/>
          </p:nvGrpSpPr>
          <p:grpSpPr bwMode="gray">
            <a:xfrm>
              <a:off x="0" y="-319423"/>
              <a:ext cx="12192000" cy="232538"/>
              <a:chOff x="0" y="-319423"/>
              <a:chExt cx="12192000" cy="232538"/>
            </a:xfrm>
          </p:grpSpPr>
          <p:sp>
            <p:nvSpPr>
              <p:cNvPr id="81" name="Line 146">
                <a:extLst>
                  <a:ext uri="{FF2B5EF4-FFF2-40B4-BE49-F238E27FC236}">
                    <a16:creationId xmlns:a16="http://schemas.microsoft.com/office/drawing/2014/main" id="{1799B9C5-D008-4FAE-841C-9CFCF46A05E8}"/>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8">
                <a:extLst>
                  <a:ext uri="{FF2B5EF4-FFF2-40B4-BE49-F238E27FC236}">
                    <a16:creationId xmlns:a16="http://schemas.microsoft.com/office/drawing/2014/main" id="{042A274F-2D0E-4CC2-A626-65449AAF27EF}"/>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50">
                <a:extLst>
                  <a:ext uri="{FF2B5EF4-FFF2-40B4-BE49-F238E27FC236}">
                    <a16:creationId xmlns:a16="http://schemas.microsoft.com/office/drawing/2014/main" id="{5E44333D-9108-4420-84BC-0AD5027C4CFB}"/>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152">
                <a:extLst>
                  <a:ext uri="{FF2B5EF4-FFF2-40B4-BE49-F238E27FC236}">
                    <a16:creationId xmlns:a16="http://schemas.microsoft.com/office/drawing/2014/main" id="{E635932E-9352-4187-AC62-6CD8B09EA08F}"/>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54">
                <a:extLst>
                  <a:ext uri="{FF2B5EF4-FFF2-40B4-BE49-F238E27FC236}">
                    <a16:creationId xmlns:a16="http://schemas.microsoft.com/office/drawing/2014/main" id="{062B41AC-5CAD-491F-8FEF-BE134089DBBF}"/>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6">
                <a:extLst>
                  <a:ext uri="{FF2B5EF4-FFF2-40B4-BE49-F238E27FC236}">
                    <a16:creationId xmlns:a16="http://schemas.microsoft.com/office/drawing/2014/main" id="{E325C1D1-CBAB-4B7B-A2F7-DBAF79416F6C}"/>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8">
                <a:extLst>
                  <a:ext uri="{FF2B5EF4-FFF2-40B4-BE49-F238E27FC236}">
                    <a16:creationId xmlns:a16="http://schemas.microsoft.com/office/drawing/2014/main" id="{BE7AA781-5F84-44D5-B7E0-9CA5C59B41CC}"/>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60">
                <a:extLst>
                  <a:ext uri="{FF2B5EF4-FFF2-40B4-BE49-F238E27FC236}">
                    <a16:creationId xmlns:a16="http://schemas.microsoft.com/office/drawing/2014/main" id="{D1D406D0-C4F4-42E3-B08E-ED74851ACFCD}"/>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62">
                <a:extLst>
                  <a:ext uri="{FF2B5EF4-FFF2-40B4-BE49-F238E27FC236}">
                    <a16:creationId xmlns:a16="http://schemas.microsoft.com/office/drawing/2014/main" id="{47130E6D-084C-4542-8326-532CFC25CB2A}"/>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64">
                <a:extLst>
                  <a:ext uri="{FF2B5EF4-FFF2-40B4-BE49-F238E27FC236}">
                    <a16:creationId xmlns:a16="http://schemas.microsoft.com/office/drawing/2014/main" id="{F6C0C045-77C4-4A9C-811F-9A896FDCE4F5}"/>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6">
                <a:extLst>
                  <a:ext uri="{FF2B5EF4-FFF2-40B4-BE49-F238E27FC236}">
                    <a16:creationId xmlns:a16="http://schemas.microsoft.com/office/drawing/2014/main" id="{CC516FEC-965B-4F75-9FD0-FC318C2E6F91}"/>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8">
                <a:extLst>
                  <a:ext uri="{FF2B5EF4-FFF2-40B4-BE49-F238E27FC236}">
                    <a16:creationId xmlns:a16="http://schemas.microsoft.com/office/drawing/2014/main" id="{40DAC012-EB28-4589-ACB0-5B8D8FD5D01E}"/>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70">
                <a:extLst>
                  <a:ext uri="{FF2B5EF4-FFF2-40B4-BE49-F238E27FC236}">
                    <a16:creationId xmlns:a16="http://schemas.microsoft.com/office/drawing/2014/main" id="{DD656D4A-879B-42AF-B3B2-026D01CEA852}"/>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72">
                <a:extLst>
                  <a:ext uri="{FF2B5EF4-FFF2-40B4-BE49-F238E27FC236}">
                    <a16:creationId xmlns:a16="http://schemas.microsoft.com/office/drawing/2014/main" id="{E97046B6-72C2-43ED-86C2-CC5CD838BE71}"/>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74">
                <a:extLst>
                  <a:ext uri="{FF2B5EF4-FFF2-40B4-BE49-F238E27FC236}">
                    <a16:creationId xmlns:a16="http://schemas.microsoft.com/office/drawing/2014/main" id="{E6920F60-2831-478C-8C1D-6D6AD7A853DC}"/>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6">
                <a:extLst>
                  <a:ext uri="{FF2B5EF4-FFF2-40B4-BE49-F238E27FC236}">
                    <a16:creationId xmlns:a16="http://schemas.microsoft.com/office/drawing/2014/main" id="{427CDCF5-FE47-48E4-9D11-FBC9BA96A72A}"/>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8">
                <a:extLst>
                  <a:ext uri="{FF2B5EF4-FFF2-40B4-BE49-F238E27FC236}">
                    <a16:creationId xmlns:a16="http://schemas.microsoft.com/office/drawing/2014/main" id="{0C0A1CF5-B0B6-427C-8014-351DFAC87CD8}"/>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80">
                <a:extLst>
                  <a:ext uri="{FF2B5EF4-FFF2-40B4-BE49-F238E27FC236}">
                    <a16:creationId xmlns:a16="http://schemas.microsoft.com/office/drawing/2014/main" id="{F9246A6E-3FAD-4D8F-BE2C-EAC438D51554}"/>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82">
                <a:extLst>
                  <a:ext uri="{FF2B5EF4-FFF2-40B4-BE49-F238E27FC236}">
                    <a16:creationId xmlns:a16="http://schemas.microsoft.com/office/drawing/2014/main" id="{C3F03880-C5CE-4FB4-A7F2-BF56D9D2E65F}"/>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84">
                <a:extLst>
                  <a:ext uri="{FF2B5EF4-FFF2-40B4-BE49-F238E27FC236}">
                    <a16:creationId xmlns:a16="http://schemas.microsoft.com/office/drawing/2014/main" id="{A10D7B31-F5B4-4D80-948A-55118B2FF4B2}"/>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6">
                <a:extLst>
                  <a:ext uri="{FF2B5EF4-FFF2-40B4-BE49-F238E27FC236}">
                    <a16:creationId xmlns:a16="http://schemas.microsoft.com/office/drawing/2014/main" id="{CA59FA91-9B77-4174-A12E-B6CE3054456E}"/>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8">
                <a:extLst>
                  <a:ext uri="{FF2B5EF4-FFF2-40B4-BE49-F238E27FC236}">
                    <a16:creationId xmlns:a16="http://schemas.microsoft.com/office/drawing/2014/main" id="{94D2A4B7-D111-4BDC-A293-3687CFBF90B6}"/>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90">
                <a:extLst>
                  <a:ext uri="{FF2B5EF4-FFF2-40B4-BE49-F238E27FC236}">
                    <a16:creationId xmlns:a16="http://schemas.microsoft.com/office/drawing/2014/main" id="{8F38EAAC-3F49-4DF3-9451-94C3861707F9}"/>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92">
                <a:extLst>
                  <a:ext uri="{FF2B5EF4-FFF2-40B4-BE49-F238E27FC236}">
                    <a16:creationId xmlns:a16="http://schemas.microsoft.com/office/drawing/2014/main" id="{207764EE-48B8-4D18-8557-B88D54575CEE}"/>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94">
                <a:extLst>
                  <a:ext uri="{FF2B5EF4-FFF2-40B4-BE49-F238E27FC236}">
                    <a16:creationId xmlns:a16="http://schemas.microsoft.com/office/drawing/2014/main" id="{7D47AB89-3F4C-4DD2-A3AD-23F44DA90F00}"/>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6">
                <a:extLst>
                  <a:ext uri="{FF2B5EF4-FFF2-40B4-BE49-F238E27FC236}">
                    <a16:creationId xmlns:a16="http://schemas.microsoft.com/office/drawing/2014/main" id="{6A9CE46E-23E3-406E-932F-E6D825D50AA6}"/>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8">
                <a:extLst>
                  <a:ext uri="{FF2B5EF4-FFF2-40B4-BE49-F238E27FC236}">
                    <a16:creationId xmlns:a16="http://schemas.microsoft.com/office/drawing/2014/main" id="{BE7673AF-8F49-4C81-B182-175C051E0E8F}"/>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200">
                <a:extLst>
                  <a:ext uri="{FF2B5EF4-FFF2-40B4-BE49-F238E27FC236}">
                    <a16:creationId xmlns:a16="http://schemas.microsoft.com/office/drawing/2014/main" id="{AB01A108-D073-403F-A3B9-932FB75FFFED}"/>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202">
                <a:extLst>
                  <a:ext uri="{FF2B5EF4-FFF2-40B4-BE49-F238E27FC236}">
                    <a16:creationId xmlns:a16="http://schemas.microsoft.com/office/drawing/2014/main" id="{8E297448-37A8-401E-97AB-7CE264E50EC1}"/>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204">
                <a:extLst>
                  <a:ext uri="{FF2B5EF4-FFF2-40B4-BE49-F238E27FC236}">
                    <a16:creationId xmlns:a16="http://schemas.microsoft.com/office/drawing/2014/main" id="{6F3C4C85-93AB-43F2-ADE2-DE2DCF1F12D2}"/>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6">
                <a:extLst>
                  <a:ext uri="{FF2B5EF4-FFF2-40B4-BE49-F238E27FC236}">
                    <a16:creationId xmlns:a16="http://schemas.microsoft.com/office/drawing/2014/main" id="{D747E9B6-C113-4E80-812E-EE5C45EAE7C5}"/>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8">
                <a:extLst>
                  <a:ext uri="{FF2B5EF4-FFF2-40B4-BE49-F238E27FC236}">
                    <a16:creationId xmlns:a16="http://schemas.microsoft.com/office/drawing/2014/main" id="{50E4B84D-414F-4105-8BAD-2A6ED2A9F08C}"/>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10">
                <a:extLst>
                  <a:ext uri="{FF2B5EF4-FFF2-40B4-BE49-F238E27FC236}">
                    <a16:creationId xmlns:a16="http://schemas.microsoft.com/office/drawing/2014/main" id="{EB8DF342-42DD-4003-9748-E7BE5C6E6524}"/>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12">
                <a:extLst>
                  <a:ext uri="{FF2B5EF4-FFF2-40B4-BE49-F238E27FC236}">
                    <a16:creationId xmlns:a16="http://schemas.microsoft.com/office/drawing/2014/main" id="{D34E13CD-A5A3-4111-B76E-A438A42D7715}"/>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14">
                <a:extLst>
                  <a:ext uri="{FF2B5EF4-FFF2-40B4-BE49-F238E27FC236}">
                    <a16:creationId xmlns:a16="http://schemas.microsoft.com/office/drawing/2014/main" id="{D4CE25B2-09E3-48A0-92ED-4FED60F70E29}"/>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6">
                <a:extLst>
                  <a:ext uri="{FF2B5EF4-FFF2-40B4-BE49-F238E27FC236}">
                    <a16:creationId xmlns:a16="http://schemas.microsoft.com/office/drawing/2014/main" id="{1A548D09-E058-4B26-9BEC-94D22CFAB679}"/>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8">
                <a:extLst>
                  <a:ext uri="{FF2B5EF4-FFF2-40B4-BE49-F238E27FC236}">
                    <a16:creationId xmlns:a16="http://schemas.microsoft.com/office/drawing/2014/main" id="{536EEA34-B83F-4308-86FF-0948F73C6CA7}"/>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20">
                <a:extLst>
                  <a:ext uri="{FF2B5EF4-FFF2-40B4-BE49-F238E27FC236}">
                    <a16:creationId xmlns:a16="http://schemas.microsoft.com/office/drawing/2014/main" id="{A75737BA-37C6-4D66-B0DD-9F108D693EFA}"/>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22">
                <a:extLst>
                  <a:ext uri="{FF2B5EF4-FFF2-40B4-BE49-F238E27FC236}">
                    <a16:creationId xmlns:a16="http://schemas.microsoft.com/office/drawing/2014/main" id="{D37A1E34-336A-4E8A-9B56-57AC6B0F1824}"/>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24">
                <a:extLst>
                  <a:ext uri="{FF2B5EF4-FFF2-40B4-BE49-F238E27FC236}">
                    <a16:creationId xmlns:a16="http://schemas.microsoft.com/office/drawing/2014/main" id="{689A318C-7FEE-4D25-A6E3-2CF2825309B2}"/>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6">
                <a:extLst>
                  <a:ext uri="{FF2B5EF4-FFF2-40B4-BE49-F238E27FC236}">
                    <a16:creationId xmlns:a16="http://schemas.microsoft.com/office/drawing/2014/main" id="{DB30F423-53C4-4F84-8310-6D21B6006577}"/>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8">
                <a:extLst>
                  <a:ext uri="{FF2B5EF4-FFF2-40B4-BE49-F238E27FC236}">
                    <a16:creationId xmlns:a16="http://schemas.microsoft.com/office/drawing/2014/main" id="{AE3057BF-3191-4542-9109-7D8CF9830BFE}"/>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146">
                <a:extLst>
                  <a:ext uri="{FF2B5EF4-FFF2-40B4-BE49-F238E27FC236}">
                    <a16:creationId xmlns:a16="http://schemas.microsoft.com/office/drawing/2014/main" id="{D4ADD73B-AAB6-4A1E-843C-8932193FB443}"/>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04">
                <a:extLst>
                  <a:ext uri="{FF2B5EF4-FFF2-40B4-BE49-F238E27FC236}">
                    <a16:creationId xmlns:a16="http://schemas.microsoft.com/office/drawing/2014/main" id="{BF62AC3A-EB31-43BF-A2CE-92A112BE140B}"/>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8" name="Group 7">
              <a:extLst>
                <a:ext uri="{FF2B5EF4-FFF2-40B4-BE49-F238E27FC236}">
                  <a16:creationId xmlns:a16="http://schemas.microsoft.com/office/drawing/2014/main" id="{20EAADB2-1321-4C76-A572-A2ED7CA71885}"/>
                </a:ext>
              </a:extLst>
            </p:cNvPr>
            <p:cNvGrpSpPr/>
            <p:nvPr userDrawn="1"/>
          </p:nvGrpSpPr>
          <p:grpSpPr bwMode="gray">
            <a:xfrm>
              <a:off x="0" y="6948152"/>
              <a:ext cx="12192000" cy="232538"/>
              <a:chOff x="0" y="-319423"/>
              <a:chExt cx="12192000" cy="232538"/>
            </a:xfrm>
          </p:grpSpPr>
          <p:sp>
            <p:nvSpPr>
              <p:cNvPr id="37" name="Line 146">
                <a:extLst>
                  <a:ext uri="{FF2B5EF4-FFF2-40B4-BE49-F238E27FC236}">
                    <a16:creationId xmlns:a16="http://schemas.microsoft.com/office/drawing/2014/main" id="{D0ECEA6E-F5AE-4A0A-84F1-D5C107B68CA6}"/>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148">
                <a:extLst>
                  <a:ext uri="{FF2B5EF4-FFF2-40B4-BE49-F238E27FC236}">
                    <a16:creationId xmlns:a16="http://schemas.microsoft.com/office/drawing/2014/main" id="{F2FE5D76-99AE-4257-BE11-0F573568EDD0}"/>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150">
                <a:extLst>
                  <a:ext uri="{FF2B5EF4-FFF2-40B4-BE49-F238E27FC236}">
                    <a16:creationId xmlns:a16="http://schemas.microsoft.com/office/drawing/2014/main" id="{B07050FC-CCC3-4285-9B47-6EE201481211}"/>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0" name="Line 152">
                <a:extLst>
                  <a:ext uri="{FF2B5EF4-FFF2-40B4-BE49-F238E27FC236}">
                    <a16:creationId xmlns:a16="http://schemas.microsoft.com/office/drawing/2014/main" id="{82133081-61BB-41E2-822F-B1AE7CA4A18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54">
                <a:extLst>
                  <a:ext uri="{FF2B5EF4-FFF2-40B4-BE49-F238E27FC236}">
                    <a16:creationId xmlns:a16="http://schemas.microsoft.com/office/drawing/2014/main" id="{A77EE2D3-A9CB-4DD7-BF71-D3860AB01CED}"/>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6">
                <a:extLst>
                  <a:ext uri="{FF2B5EF4-FFF2-40B4-BE49-F238E27FC236}">
                    <a16:creationId xmlns:a16="http://schemas.microsoft.com/office/drawing/2014/main" id="{CD1F5602-3A98-4B7C-9776-B8242027CC24}"/>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8">
                <a:extLst>
                  <a:ext uri="{FF2B5EF4-FFF2-40B4-BE49-F238E27FC236}">
                    <a16:creationId xmlns:a16="http://schemas.microsoft.com/office/drawing/2014/main" id="{91D089F2-ABDE-4A16-8C79-559CE92C33A3}"/>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60">
                <a:extLst>
                  <a:ext uri="{FF2B5EF4-FFF2-40B4-BE49-F238E27FC236}">
                    <a16:creationId xmlns:a16="http://schemas.microsoft.com/office/drawing/2014/main" id="{B499888C-AF93-45EB-9169-9EC68DFC8E57}"/>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62">
                <a:extLst>
                  <a:ext uri="{FF2B5EF4-FFF2-40B4-BE49-F238E27FC236}">
                    <a16:creationId xmlns:a16="http://schemas.microsoft.com/office/drawing/2014/main" id="{5B48CFB5-1D16-4539-BDB2-F35E8A949881}"/>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64">
                <a:extLst>
                  <a:ext uri="{FF2B5EF4-FFF2-40B4-BE49-F238E27FC236}">
                    <a16:creationId xmlns:a16="http://schemas.microsoft.com/office/drawing/2014/main" id="{C8AF0F22-5F88-48FF-B0DB-DC6769828403}"/>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6">
                <a:extLst>
                  <a:ext uri="{FF2B5EF4-FFF2-40B4-BE49-F238E27FC236}">
                    <a16:creationId xmlns:a16="http://schemas.microsoft.com/office/drawing/2014/main" id="{47B06D60-88FD-4E0A-A99D-8F4B69FCC190}"/>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8">
                <a:extLst>
                  <a:ext uri="{FF2B5EF4-FFF2-40B4-BE49-F238E27FC236}">
                    <a16:creationId xmlns:a16="http://schemas.microsoft.com/office/drawing/2014/main" id="{6796A2E2-D4DE-41FF-93C7-D55958A497A6}"/>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70">
                <a:extLst>
                  <a:ext uri="{FF2B5EF4-FFF2-40B4-BE49-F238E27FC236}">
                    <a16:creationId xmlns:a16="http://schemas.microsoft.com/office/drawing/2014/main" id="{69AD2B2E-DC10-4A9B-8A22-C2FFF54AAD74}"/>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72">
                <a:extLst>
                  <a:ext uri="{FF2B5EF4-FFF2-40B4-BE49-F238E27FC236}">
                    <a16:creationId xmlns:a16="http://schemas.microsoft.com/office/drawing/2014/main" id="{48C36E47-782A-4E02-8E5C-D0857D3E265F}"/>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74">
                <a:extLst>
                  <a:ext uri="{FF2B5EF4-FFF2-40B4-BE49-F238E27FC236}">
                    <a16:creationId xmlns:a16="http://schemas.microsoft.com/office/drawing/2014/main" id="{7059A0A3-364A-4550-9EC6-6EB4B72D56BE}"/>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6">
                <a:extLst>
                  <a:ext uri="{FF2B5EF4-FFF2-40B4-BE49-F238E27FC236}">
                    <a16:creationId xmlns:a16="http://schemas.microsoft.com/office/drawing/2014/main" id="{0A308727-1250-4EB9-85A4-E0DE2E2F919A}"/>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8">
                <a:extLst>
                  <a:ext uri="{FF2B5EF4-FFF2-40B4-BE49-F238E27FC236}">
                    <a16:creationId xmlns:a16="http://schemas.microsoft.com/office/drawing/2014/main" id="{10AE4203-78C3-44A9-9B70-2C8A3783896B}"/>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80">
                <a:extLst>
                  <a:ext uri="{FF2B5EF4-FFF2-40B4-BE49-F238E27FC236}">
                    <a16:creationId xmlns:a16="http://schemas.microsoft.com/office/drawing/2014/main" id="{2D9E2037-DC4E-4338-8F4F-47EB516EB585}"/>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82">
                <a:extLst>
                  <a:ext uri="{FF2B5EF4-FFF2-40B4-BE49-F238E27FC236}">
                    <a16:creationId xmlns:a16="http://schemas.microsoft.com/office/drawing/2014/main" id="{93211CF4-2F19-4303-942E-068EC3D8224F}"/>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84">
                <a:extLst>
                  <a:ext uri="{FF2B5EF4-FFF2-40B4-BE49-F238E27FC236}">
                    <a16:creationId xmlns:a16="http://schemas.microsoft.com/office/drawing/2014/main" id="{9769D68F-50F6-4F36-929B-9CF8B4D87385}"/>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6">
                <a:extLst>
                  <a:ext uri="{FF2B5EF4-FFF2-40B4-BE49-F238E27FC236}">
                    <a16:creationId xmlns:a16="http://schemas.microsoft.com/office/drawing/2014/main" id="{CB7C4D56-249C-4F2D-99C9-207D4CFAD0DE}"/>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8">
                <a:extLst>
                  <a:ext uri="{FF2B5EF4-FFF2-40B4-BE49-F238E27FC236}">
                    <a16:creationId xmlns:a16="http://schemas.microsoft.com/office/drawing/2014/main" id="{1F43134E-7FB5-424A-9DF8-C89F3F8AB62B}"/>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90">
                <a:extLst>
                  <a:ext uri="{FF2B5EF4-FFF2-40B4-BE49-F238E27FC236}">
                    <a16:creationId xmlns:a16="http://schemas.microsoft.com/office/drawing/2014/main" id="{D470D847-AD1C-49BB-8449-4C1E2C979EFD}"/>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92">
                <a:extLst>
                  <a:ext uri="{FF2B5EF4-FFF2-40B4-BE49-F238E27FC236}">
                    <a16:creationId xmlns:a16="http://schemas.microsoft.com/office/drawing/2014/main" id="{690EF22E-864C-4007-ACD7-23746BEB4382}"/>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94">
                <a:extLst>
                  <a:ext uri="{FF2B5EF4-FFF2-40B4-BE49-F238E27FC236}">
                    <a16:creationId xmlns:a16="http://schemas.microsoft.com/office/drawing/2014/main" id="{C1EF71AB-0534-42BF-AF73-5BF14EFCF208}"/>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6">
                <a:extLst>
                  <a:ext uri="{FF2B5EF4-FFF2-40B4-BE49-F238E27FC236}">
                    <a16:creationId xmlns:a16="http://schemas.microsoft.com/office/drawing/2014/main" id="{E8876F28-7665-4925-A773-C187F40AAB90}"/>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8">
                <a:extLst>
                  <a:ext uri="{FF2B5EF4-FFF2-40B4-BE49-F238E27FC236}">
                    <a16:creationId xmlns:a16="http://schemas.microsoft.com/office/drawing/2014/main" id="{E6E9AA56-F273-49CF-9618-6E75757B1BF4}"/>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200">
                <a:extLst>
                  <a:ext uri="{FF2B5EF4-FFF2-40B4-BE49-F238E27FC236}">
                    <a16:creationId xmlns:a16="http://schemas.microsoft.com/office/drawing/2014/main" id="{392143E8-B44A-45C7-AC45-2BAAAA9F138B}"/>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202">
                <a:extLst>
                  <a:ext uri="{FF2B5EF4-FFF2-40B4-BE49-F238E27FC236}">
                    <a16:creationId xmlns:a16="http://schemas.microsoft.com/office/drawing/2014/main" id="{E65AAC03-459F-4E0D-9E02-973269F955B0}"/>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204">
                <a:extLst>
                  <a:ext uri="{FF2B5EF4-FFF2-40B4-BE49-F238E27FC236}">
                    <a16:creationId xmlns:a16="http://schemas.microsoft.com/office/drawing/2014/main" id="{5C1CC652-6153-4DDD-9165-B92D29FAABB9}"/>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6">
                <a:extLst>
                  <a:ext uri="{FF2B5EF4-FFF2-40B4-BE49-F238E27FC236}">
                    <a16:creationId xmlns:a16="http://schemas.microsoft.com/office/drawing/2014/main" id="{FC8E0FE2-B8A7-4B53-8F07-D26B720B1EFA}"/>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8">
                <a:extLst>
                  <a:ext uri="{FF2B5EF4-FFF2-40B4-BE49-F238E27FC236}">
                    <a16:creationId xmlns:a16="http://schemas.microsoft.com/office/drawing/2014/main" id="{D753F6AE-AE07-4561-98F8-D6A6C6CB798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10">
                <a:extLst>
                  <a:ext uri="{FF2B5EF4-FFF2-40B4-BE49-F238E27FC236}">
                    <a16:creationId xmlns:a16="http://schemas.microsoft.com/office/drawing/2014/main" id="{DEEEDA5E-6C54-4374-BC03-96959BE16A3E}"/>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12">
                <a:extLst>
                  <a:ext uri="{FF2B5EF4-FFF2-40B4-BE49-F238E27FC236}">
                    <a16:creationId xmlns:a16="http://schemas.microsoft.com/office/drawing/2014/main" id="{DB34F2E2-698C-41DE-8A9C-B779B68342C2}"/>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14">
                <a:extLst>
                  <a:ext uri="{FF2B5EF4-FFF2-40B4-BE49-F238E27FC236}">
                    <a16:creationId xmlns:a16="http://schemas.microsoft.com/office/drawing/2014/main" id="{21212BFC-11C2-4C99-9A38-2D0B21C7AABA}"/>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6">
                <a:extLst>
                  <a:ext uri="{FF2B5EF4-FFF2-40B4-BE49-F238E27FC236}">
                    <a16:creationId xmlns:a16="http://schemas.microsoft.com/office/drawing/2014/main" id="{675B5CCC-88E8-485F-B327-38A157E8E220}"/>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8">
                <a:extLst>
                  <a:ext uri="{FF2B5EF4-FFF2-40B4-BE49-F238E27FC236}">
                    <a16:creationId xmlns:a16="http://schemas.microsoft.com/office/drawing/2014/main" id="{5253575C-8E56-4F88-88B7-6DB13CCEE495}"/>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20">
                <a:extLst>
                  <a:ext uri="{FF2B5EF4-FFF2-40B4-BE49-F238E27FC236}">
                    <a16:creationId xmlns:a16="http://schemas.microsoft.com/office/drawing/2014/main" id="{299A7A9B-8277-424B-9657-68881387B731}"/>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22">
                <a:extLst>
                  <a:ext uri="{FF2B5EF4-FFF2-40B4-BE49-F238E27FC236}">
                    <a16:creationId xmlns:a16="http://schemas.microsoft.com/office/drawing/2014/main" id="{2133E7B6-86C2-4BBE-AE96-85CA742319DB}"/>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24">
                <a:extLst>
                  <a:ext uri="{FF2B5EF4-FFF2-40B4-BE49-F238E27FC236}">
                    <a16:creationId xmlns:a16="http://schemas.microsoft.com/office/drawing/2014/main" id="{1D8B627C-F849-4FA0-9695-EA8BE63253E6}"/>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6">
                <a:extLst>
                  <a:ext uri="{FF2B5EF4-FFF2-40B4-BE49-F238E27FC236}">
                    <a16:creationId xmlns:a16="http://schemas.microsoft.com/office/drawing/2014/main" id="{B4F4C302-B262-4CE8-9236-F83A635D62F1}"/>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8">
                <a:extLst>
                  <a:ext uri="{FF2B5EF4-FFF2-40B4-BE49-F238E27FC236}">
                    <a16:creationId xmlns:a16="http://schemas.microsoft.com/office/drawing/2014/main" id="{B6A4A867-3274-4A47-9037-5EA2F6A67188}"/>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146">
                <a:extLst>
                  <a:ext uri="{FF2B5EF4-FFF2-40B4-BE49-F238E27FC236}">
                    <a16:creationId xmlns:a16="http://schemas.microsoft.com/office/drawing/2014/main" id="{F124818D-D508-4B27-9E2B-76F781D4037A}"/>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04">
                <a:extLst>
                  <a:ext uri="{FF2B5EF4-FFF2-40B4-BE49-F238E27FC236}">
                    <a16:creationId xmlns:a16="http://schemas.microsoft.com/office/drawing/2014/main" id="{7844B2BD-F97B-4F01-AA71-0BE4E06F0759}"/>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9" name="Group 8">
              <a:extLst>
                <a:ext uri="{FF2B5EF4-FFF2-40B4-BE49-F238E27FC236}">
                  <a16:creationId xmlns:a16="http://schemas.microsoft.com/office/drawing/2014/main" id="{E7B946A0-D0C0-4ADC-BF83-FDDF3786E932}"/>
                </a:ext>
              </a:extLst>
            </p:cNvPr>
            <p:cNvGrpSpPr/>
            <p:nvPr userDrawn="1"/>
          </p:nvGrpSpPr>
          <p:grpSpPr bwMode="gray">
            <a:xfrm>
              <a:off x="12276481" y="0"/>
              <a:ext cx="240289" cy="6858000"/>
              <a:chOff x="-319714" y="0"/>
              <a:chExt cx="240289" cy="6858000"/>
            </a:xfrm>
          </p:grpSpPr>
          <p:sp>
            <p:nvSpPr>
              <p:cNvPr id="12" name="Line 230">
                <a:extLst>
                  <a:ext uri="{FF2B5EF4-FFF2-40B4-BE49-F238E27FC236}">
                    <a16:creationId xmlns:a16="http://schemas.microsoft.com/office/drawing/2014/main" id="{1B5BA415-4079-4ED4-AB75-3E25F2572580}"/>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 name="Line 232">
                <a:extLst>
                  <a:ext uri="{FF2B5EF4-FFF2-40B4-BE49-F238E27FC236}">
                    <a16:creationId xmlns:a16="http://schemas.microsoft.com/office/drawing/2014/main" id="{86D8E06D-4691-4924-B3D9-A7CCD2C018F8}"/>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 name="Line 234">
                <a:extLst>
                  <a:ext uri="{FF2B5EF4-FFF2-40B4-BE49-F238E27FC236}">
                    <a16:creationId xmlns:a16="http://schemas.microsoft.com/office/drawing/2014/main" id="{A954308E-D200-40BF-90A4-B465A8A9E327}"/>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5" name="Line 236">
                <a:extLst>
                  <a:ext uri="{FF2B5EF4-FFF2-40B4-BE49-F238E27FC236}">
                    <a16:creationId xmlns:a16="http://schemas.microsoft.com/office/drawing/2014/main" id="{CBE17532-CEAB-45FA-8E7B-2959D0FFDFC8}"/>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8">
                <a:extLst>
                  <a:ext uri="{FF2B5EF4-FFF2-40B4-BE49-F238E27FC236}">
                    <a16:creationId xmlns:a16="http://schemas.microsoft.com/office/drawing/2014/main" id="{13F500D8-3638-4645-8E91-B7910A7B667B}"/>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40">
                <a:extLst>
                  <a:ext uri="{FF2B5EF4-FFF2-40B4-BE49-F238E27FC236}">
                    <a16:creationId xmlns:a16="http://schemas.microsoft.com/office/drawing/2014/main" id="{631FCC1E-B1DE-41E2-A7CB-08656D351680}"/>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 name="Line 244">
                <a:extLst>
                  <a:ext uri="{FF2B5EF4-FFF2-40B4-BE49-F238E27FC236}">
                    <a16:creationId xmlns:a16="http://schemas.microsoft.com/office/drawing/2014/main" id="{595141E9-9248-40BC-9B4A-71C34645F3BA}"/>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46">
                <a:extLst>
                  <a:ext uri="{FF2B5EF4-FFF2-40B4-BE49-F238E27FC236}">
                    <a16:creationId xmlns:a16="http://schemas.microsoft.com/office/drawing/2014/main" id="{AD5291AD-61FB-4711-BE1F-5D8C0FCED138}"/>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50">
                <a:extLst>
                  <a:ext uri="{FF2B5EF4-FFF2-40B4-BE49-F238E27FC236}">
                    <a16:creationId xmlns:a16="http://schemas.microsoft.com/office/drawing/2014/main" id="{2C08CE5E-78D1-4042-9A3F-B4B19F8C8599}"/>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52">
                <a:extLst>
                  <a:ext uri="{FF2B5EF4-FFF2-40B4-BE49-F238E27FC236}">
                    <a16:creationId xmlns:a16="http://schemas.microsoft.com/office/drawing/2014/main" id="{0A448317-CD27-4EAF-A7BE-710C0F941968}"/>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54">
                <a:extLst>
                  <a:ext uri="{FF2B5EF4-FFF2-40B4-BE49-F238E27FC236}">
                    <a16:creationId xmlns:a16="http://schemas.microsoft.com/office/drawing/2014/main" id="{63D1F36F-7C96-4B40-9D23-675D1A380EFC}"/>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6">
                <a:extLst>
                  <a:ext uri="{FF2B5EF4-FFF2-40B4-BE49-F238E27FC236}">
                    <a16:creationId xmlns:a16="http://schemas.microsoft.com/office/drawing/2014/main" id="{FB8D9BA1-4125-4760-A08E-DD627E5693DA}"/>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8">
                <a:extLst>
                  <a:ext uri="{FF2B5EF4-FFF2-40B4-BE49-F238E27FC236}">
                    <a16:creationId xmlns:a16="http://schemas.microsoft.com/office/drawing/2014/main" id="{4C90F9A2-BD17-40A5-87DE-A4E9C42F3A0A}"/>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60">
                <a:extLst>
                  <a:ext uri="{FF2B5EF4-FFF2-40B4-BE49-F238E27FC236}">
                    <a16:creationId xmlns:a16="http://schemas.microsoft.com/office/drawing/2014/main" id="{1D0CA954-3CF3-4EDD-A938-68036372A508}"/>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62">
                <a:extLst>
                  <a:ext uri="{FF2B5EF4-FFF2-40B4-BE49-F238E27FC236}">
                    <a16:creationId xmlns:a16="http://schemas.microsoft.com/office/drawing/2014/main" id="{49B0E760-CC9A-4327-93E3-A08F9C5475EB}"/>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64">
                <a:extLst>
                  <a:ext uri="{FF2B5EF4-FFF2-40B4-BE49-F238E27FC236}">
                    <a16:creationId xmlns:a16="http://schemas.microsoft.com/office/drawing/2014/main" id="{7668E353-B159-4222-AA0C-2E9A7388BC4A}"/>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6">
                <a:extLst>
                  <a:ext uri="{FF2B5EF4-FFF2-40B4-BE49-F238E27FC236}">
                    <a16:creationId xmlns:a16="http://schemas.microsoft.com/office/drawing/2014/main" id="{DFEBB146-F38E-4F88-BFC9-0F860E79CA74}"/>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8">
                <a:extLst>
                  <a:ext uri="{FF2B5EF4-FFF2-40B4-BE49-F238E27FC236}">
                    <a16:creationId xmlns:a16="http://schemas.microsoft.com/office/drawing/2014/main" id="{51DAC659-B49F-482C-9F6D-6B1599F4C09C}"/>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70">
                <a:extLst>
                  <a:ext uri="{FF2B5EF4-FFF2-40B4-BE49-F238E27FC236}">
                    <a16:creationId xmlns:a16="http://schemas.microsoft.com/office/drawing/2014/main" id="{DED697B7-B74A-4BF3-BD38-03203B6B03E1}"/>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72">
                <a:extLst>
                  <a:ext uri="{FF2B5EF4-FFF2-40B4-BE49-F238E27FC236}">
                    <a16:creationId xmlns:a16="http://schemas.microsoft.com/office/drawing/2014/main" id="{C9211318-F137-4A06-BB7C-06F0C37CE40A}"/>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74">
                <a:extLst>
                  <a:ext uri="{FF2B5EF4-FFF2-40B4-BE49-F238E27FC236}">
                    <a16:creationId xmlns:a16="http://schemas.microsoft.com/office/drawing/2014/main" id="{146F571B-CBE0-4027-A763-22F45135EC4D}"/>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6">
                <a:extLst>
                  <a:ext uri="{FF2B5EF4-FFF2-40B4-BE49-F238E27FC236}">
                    <a16:creationId xmlns:a16="http://schemas.microsoft.com/office/drawing/2014/main" id="{4EB4B056-6BAA-4B60-BC2F-5891E74F8A3D}"/>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8">
                <a:extLst>
                  <a:ext uri="{FF2B5EF4-FFF2-40B4-BE49-F238E27FC236}">
                    <a16:creationId xmlns:a16="http://schemas.microsoft.com/office/drawing/2014/main" id="{2D197714-130E-4A5D-AD98-09745DC590EF}"/>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56">
                <a:extLst>
                  <a:ext uri="{FF2B5EF4-FFF2-40B4-BE49-F238E27FC236}">
                    <a16:creationId xmlns:a16="http://schemas.microsoft.com/office/drawing/2014/main" id="{781DA8BE-839C-42B2-AF4D-F4604A5447D8}"/>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34">
                <a:extLst>
                  <a:ext uri="{FF2B5EF4-FFF2-40B4-BE49-F238E27FC236}">
                    <a16:creationId xmlns:a16="http://schemas.microsoft.com/office/drawing/2014/main" id="{9A4D1186-75E5-48F1-BDA8-8E1DFAF23574}"/>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154" name="Content Placeholder 1">
            <a:extLst>
              <a:ext uri="{FF2B5EF4-FFF2-40B4-BE49-F238E27FC236}">
                <a16:creationId xmlns:a16="http://schemas.microsoft.com/office/drawing/2014/main" id="{1A826DBE-DA8C-4F98-B2C8-5130498DB8AB}"/>
              </a:ext>
            </a:extLst>
          </p:cNvPr>
          <p:cNvSpPr txBox="1">
            <a:spLocks/>
          </p:cNvSpPr>
          <p:nvPr userDrawn="1"/>
        </p:nvSpPr>
        <p:spPr bwMode="gray">
          <a:xfrm>
            <a:off x="-3164400" y="0"/>
            <a:ext cx="2804400" cy="4260141"/>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 als achtergrond</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grijze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3"/>
              </a:rPr>
              <a:t>https://communicatieportaal.uwv.nl/modules/product/mediabank/default/?ItemId=3219</a:t>
            </a: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dirty="0">
              <a:solidFill>
                <a:schemeClr val="tx1"/>
              </a:solidFill>
            </a:endParaRPr>
          </a:p>
        </p:txBody>
      </p:sp>
      <p:sp>
        <p:nvSpPr>
          <p:cNvPr id="152" name="Title 1">
            <a:extLst>
              <a:ext uri="{FF2B5EF4-FFF2-40B4-BE49-F238E27FC236}">
                <a16:creationId xmlns:a16="http://schemas.microsoft.com/office/drawing/2014/main" id="{2FC94C43-5A4B-423B-A312-39C3C922450C}"/>
              </a:ext>
            </a:extLst>
          </p:cNvPr>
          <p:cNvSpPr>
            <a:spLocks noGrp="1"/>
          </p:cNvSpPr>
          <p:nvPr>
            <p:ph type="ctrTitle" hasCustomPrompt="1"/>
          </p:nvPr>
        </p:nvSpPr>
        <p:spPr bwMode="gray">
          <a:xfrm>
            <a:off x="283535" y="285750"/>
            <a:ext cx="7739120" cy="1450716"/>
          </a:xfrm>
          <a:prstGeom prst="rect">
            <a:avLst/>
          </a:prstGeom>
          <a:solidFill>
            <a:schemeClr val="tx2"/>
          </a:solidFill>
        </p:spPr>
        <p:txBody>
          <a:bodyPr wrap="none" lIns="284400" tIns="251999" rIns="251999" bIns="251999" anchor="b" anchorCtr="0">
            <a:spAutoFit/>
          </a:bodyPr>
          <a:lstStyle>
            <a:lvl1pPr algn="l">
              <a:lnSpc>
                <a:spcPct val="85000"/>
              </a:lnSpc>
              <a:spcBef>
                <a:spcPts val="600"/>
              </a:spcBef>
              <a:defRPr sz="3600" b="1" kern="1100" baseline="0">
                <a:solidFill>
                  <a:schemeClr val="bg1"/>
                </a:solidFill>
              </a:defRPr>
            </a:lvl1pPr>
          </a:lstStyle>
          <a:p>
            <a:r>
              <a:rPr lang="nl-NL" dirty="0"/>
              <a:t>Klik om de </a:t>
            </a:r>
            <a:r>
              <a:rPr lang="nl-NL"/>
              <a:t>presentatie titel </a:t>
            </a:r>
            <a:br>
              <a:rPr lang="nl-NL"/>
            </a:br>
            <a:r>
              <a:rPr lang="nl-NL"/>
              <a:t>aan </a:t>
            </a:r>
            <a:r>
              <a:rPr lang="nl-NL" dirty="0"/>
              <a:t>te passen</a:t>
            </a:r>
            <a:endParaRPr lang="en-GB" dirty="0"/>
          </a:p>
        </p:txBody>
      </p:sp>
      <p:sp>
        <p:nvSpPr>
          <p:cNvPr id="153" name="Text Placeholder 10">
            <a:extLst>
              <a:ext uri="{FF2B5EF4-FFF2-40B4-BE49-F238E27FC236}">
                <a16:creationId xmlns:a16="http://schemas.microsoft.com/office/drawing/2014/main" id="{F93A9E52-8DAF-4927-81B4-000C66E86E49}"/>
              </a:ext>
            </a:extLst>
          </p:cNvPr>
          <p:cNvSpPr>
            <a:spLocks noGrp="1"/>
          </p:cNvSpPr>
          <p:nvPr>
            <p:ph type="body" sz="quarter" idx="16" hasCustomPrompt="1"/>
          </p:nvPr>
        </p:nvSpPr>
        <p:spPr bwMode="gray">
          <a:xfrm>
            <a:off x="283534" y="2018847"/>
            <a:ext cx="2632610" cy="345013"/>
          </a:xfrm>
          <a:prstGeom prst="rect">
            <a:avLst/>
          </a:prstGeom>
          <a:solidFill>
            <a:schemeClr val="accent2"/>
          </a:solidFill>
        </p:spPr>
        <p:txBody>
          <a:bodyPr wrap="none" lIns="284400" tIns="72000" rIns="284400" bIns="72000" anchor="t" anchorCtr="0">
            <a:spAutoFit/>
          </a:bodyPr>
          <a:lstStyle>
            <a:lvl1pPr marL="0" indent="0" algn="l">
              <a:spcAft>
                <a:spcPts val="0"/>
              </a:spcAft>
              <a:buNone/>
              <a:defRPr sz="1300">
                <a:solidFill>
                  <a:schemeClr val="bg1"/>
                </a:solidFill>
              </a:defRPr>
            </a:lvl1pPr>
          </a:lstStyle>
          <a:p>
            <a:pPr lvl="0"/>
            <a:r>
              <a:rPr lang="nl-NL"/>
              <a:t>Presentator informatie   </a:t>
            </a:r>
            <a:endParaRPr lang="nl-NL" dirty="0"/>
          </a:p>
        </p:txBody>
      </p:sp>
    </p:spTree>
    <p:extLst>
      <p:ext uri="{BB962C8B-B14F-4D97-AF65-F5344CB8AC3E}">
        <p14:creationId xmlns:p14="http://schemas.microsoft.com/office/powerpoint/2010/main" val="68559401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co met titel">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608E19-7CBA-42C6-80A6-CAC2A11CCD06}"/>
              </a:ext>
            </a:extLst>
          </p:cNvPr>
          <p:cNvSpPr>
            <a:spLocks noGrp="1"/>
          </p:cNvSpPr>
          <p:nvPr>
            <p:ph type="ftr" sz="quarter" idx="10"/>
          </p:nvPr>
        </p:nvSpPr>
        <p:spPr bwMode="gray"/>
        <p:txBody>
          <a:bodyPr/>
          <a:lstStyle/>
          <a:p>
            <a:r>
              <a:rPr lang="en-GB"/>
              <a:t>Titel van je presentatie</a:t>
            </a:r>
            <a:endParaRPr lang="en-GB" dirty="0"/>
          </a:p>
        </p:txBody>
      </p:sp>
      <p:sp>
        <p:nvSpPr>
          <p:cNvPr id="5" name="Slide Number Placeholder 4">
            <a:extLst>
              <a:ext uri="{FF2B5EF4-FFF2-40B4-BE49-F238E27FC236}">
                <a16:creationId xmlns:a16="http://schemas.microsoft.com/office/drawing/2014/main" id="{EC50A39B-4CD9-4B5A-A85D-0F3C1A3B0204}"/>
              </a:ext>
            </a:extLst>
          </p:cNvPr>
          <p:cNvSpPr>
            <a:spLocks noGrp="1"/>
          </p:cNvSpPr>
          <p:nvPr>
            <p:ph type="sldNum" sz="quarter" idx="11"/>
          </p:nvPr>
        </p:nvSpPr>
        <p:spPr bwMode="gray"/>
        <p:txBody>
          <a:bodyPr/>
          <a:lstStyle/>
          <a:p>
            <a:fld id="{EEC0F82C-4994-47DA-8D9B-99D78D224F6D}" type="slidenum">
              <a:rPr lang="en-GB" smtClean="0"/>
              <a:pPr/>
              <a:t>‹nr.›</a:t>
            </a:fld>
            <a:endParaRPr lang="en-GB" dirty="0"/>
          </a:p>
        </p:txBody>
      </p:sp>
      <p:sp>
        <p:nvSpPr>
          <p:cNvPr id="3" name="Title 2">
            <a:extLst>
              <a:ext uri="{FF2B5EF4-FFF2-40B4-BE49-F238E27FC236}">
                <a16:creationId xmlns:a16="http://schemas.microsoft.com/office/drawing/2014/main" id="{81240A11-7067-4B02-96AF-D49393127117}"/>
              </a:ext>
            </a:extLst>
          </p:cNvPr>
          <p:cNvSpPr>
            <a:spLocks noGrp="1"/>
          </p:cNvSpPr>
          <p:nvPr>
            <p:ph type="title" hasCustomPrompt="1"/>
          </p:nvPr>
        </p:nvSpPr>
        <p:spPr bwMode="gray"/>
        <p:txBody>
          <a:bodyPr/>
          <a:lstStyle>
            <a:lvl1pPr>
              <a:defRPr/>
            </a:lvl1pPr>
          </a:lstStyle>
          <a:p>
            <a:r>
              <a:rPr lang="nl-NL" dirty="0"/>
              <a:t>Klik om de titel aan te passen</a:t>
            </a:r>
          </a:p>
        </p:txBody>
      </p:sp>
    </p:spTree>
    <p:extLst>
      <p:ext uri="{BB962C8B-B14F-4D97-AF65-F5344CB8AC3E}">
        <p14:creationId xmlns:p14="http://schemas.microsoft.com/office/powerpoint/2010/main" val="7815691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co zonder titel">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DDD632-AF9C-4BDD-8BDA-517C110600F1}"/>
              </a:ext>
            </a:extLst>
          </p:cNvPr>
          <p:cNvSpPr>
            <a:spLocks noGrp="1"/>
          </p:cNvSpPr>
          <p:nvPr>
            <p:ph type="ftr" sz="quarter" idx="10"/>
          </p:nvPr>
        </p:nvSpPr>
        <p:spPr bwMode="gray"/>
        <p:txBody>
          <a:bodyPr/>
          <a:lstStyle/>
          <a:p>
            <a:r>
              <a:rPr lang="en-GB"/>
              <a:t>Titel van je presentatie</a:t>
            </a:r>
            <a:endParaRPr lang="en-GB" dirty="0"/>
          </a:p>
        </p:txBody>
      </p:sp>
      <p:sp>
        <p:nvSpPr>
          <p:cNvPr id="3" name="Slide Number Placeholder 2">
            <a:extLst>
              <a:ext uri="{FF2B5EF4-FFF2-40B4-BE49-F238E27FC236}">
                <a16:creationId xmlns:a16="http://schemas.microsoft.com/office/drawing/2014/main" id="{E933E3FC-2C0C-44B5-AFCD-6FA4E9BABD13}"/>
              </a:ext>
            </a:extLst>
          </p:cNvPr>
          <p:cNvSpPr>
            <a:spLocks noGrp="1"/>
          </p:cNvSpPr>
          <p:nvPr>
            <p:ph type="sldNum" sz="quarter" idx="11"/>
          </p:nvPr>
        </p:nvSpPr>
        <p:spPr bwMode="gray"/>
        <p:txBody>
          <a:bodyPr/>
          <a:lstStyle/>
          <a:p>
            <a:fld id="{EEC0F82C-4994-47DA-8D9B-99D78D224F6D}" type="slidenum">
              <a:rPr lang="en-GB" smtClean="0"/>
              <a:pPr/>
              <a:t>‹nr.›</a:t>
            </a:fld>
            <a:endParaRPr lang="en-GB" dirty="0"/>
          </a:p>
        </p:txBody>
      </p:sp>
    </p:spTree>
    <p:extLst>
      <p:ext uri="{BB962C8B-B14F-4D97-AF65-F5344CB8AC3E}">
        <p14:creationId xmlns:p14="http://schemas.microsoft.com/office/powerpoint/2010/main" val="22280261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inddia">
    <p:bg>
      <p:bgPr>
        <a:solidFill>
          <a:srgbClr val="DCF0FF"/>
        </a:solidFill>
        <a:effectLst/>
      </p:bgPr>
    </p:bg>
    <p:spTree>
      <p:nvGrpSpPr>
        <p:cNvPr id="1" name=""/>
        <p:cNvGrpSpPr/>
        <p:nvPr/>
      </p:nvGrpSpPr>
      <p:grpSpPr>
        <a:xfrm>
          <a:off x="0" y="0"/>
          <a:ext cx="0" cy="0"/>
          <a:chOff x="0" y="0"/>
          <a:chExt cx="0" cy="0"/>
        </a:xfrm>
      </p:grpSpPr>
      <p:sp>
        <p:nvSpPr>
          <p:cNvPr id="154" name="Text Placeholder 3">
            <a:extLst>
              <a:ext uri="{FF2B5EF4-FFF2-40B4-BE49-F238E27FC236}">
                <a16:creationId xmlns:a16="http://schemas.microsoft.com/office/drawing/2014/main" id="{92209401-9C87-49C4-B7D4-59A6333B6309}"/>
              </a:ext>
            </a:extLst>
          </p:cNvPr>
          <p:cNvSpPr txBox="1">
            <a:spLocks/>
          </p:cNvSpPr>
          <p:nvPr userDrawn="1"/>
        </p:nvSpPr>
        <p:spPr bwMode="gray">
          <a:xfrm>
            <a:off x="10491925" y="6012000"/>
            <a:ext cx="846000" cy="846000"/>
          </a:xfrm>
          <a:prstGeom prst="rect">
            <a:avLst/>
          </a:prstGeom>
          <a:blipFill>
            <a:blip r:embed="rId2" cstate="screen">
              <a:extLst>
                <a:ext uri="{28A0092B-C50C-407E-A947-70E740481C1C}">
                  <a14:useLocalDpi xmlns:a14="http://schemas.microsoft.com/office/drawing/2010/main"/>
                </a:ext>
              </a:extLst>
            </a:blip>
            <a:stretch>
              <a:fillRect/>
            </a:stretch>
          </a:blipFill>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61" name="Picture Placeholder 160">
            <a:extLst>
              <a:ext uri="{FF2B5EF4-FFF2-40B4-BE49-F238E27FC236}">
                <a16:creationId xmlns:a16="http://schemas.microsoft.com/office/drawing/2014/main" id="{BD1AB6B9-91A1-431B-A8C4-FC679CAA64EB}"/>
              </a:ext>
            </a:extLst>
          </p:cNvPr>
          <p:cNvSpPr>
            <a:spLocks noGrp="1"/>
          </p:cNvSpPr>
          <p:nvPr>
            <p:ph type="pic" sz="quarter" idx="14" hasCustomPrompt="1"/>
          </p:nvPr>
        </p:nvSpPr>
        <p:spPr bwMode="gray">
          <a:xfrm>
            <a:off x="-600" y="3"/>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338525 w 12193200"/>
              <a:gd name="connsiteY3" fmla="*/ 6857995 h 6857995"/>
              <a:gd name="connsiteX4" fmla="*/ 11338525 w 12193200"/>
              <a:gd name="connsiteY4" fmla="*/ 6011996 h 6857995"/>
              <a:gd name="connsiteX5" fmla="*/ 10492525 w 12193200"/>
              <a:gd name="connsiteY5" fmla="*/ 6011996 h 6857995"/>
              <a:gd name="connsiteX6" fmla="*/ 10492525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338525" y="6857995"/>
                </a:lnTo>
                <a:lnTo>
                  <a:pt x="11338525" y="6011996"/>
                </a:lnTo>
                <a:lnTo>
                  <a:pt x="10492525" y="6011996"/>
                </a:lnTo>
                <a:lnTo>
                  <a:pt x="10492525" y="6857995"/>
                </a:lnTo>
                <a:lnTo>
                  <a:pt x="0" y="6857995"/>
                </a:lnTo>
                <a:close/>
              </a:path>
            </a:pathLst>
          </a:custGeom>
          <a:solidFill>
            <a:srgbClr val="CCCCCC"/>
          </a:solidFill>
        </p:spPr>
        <p:txBody>
          <a:bodyPr wrap="square" lIns="0" tIns="0" rIns="0" bIns="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endParaRPr lang="nl-NL" dirty="0"/>
          </a:p>
        </p:txBody>
      </p:sp>
      <p:grpSp>
        <p:nvGrpSpPr>
          <p:cNvPr id="7" name="Group 6">
            <a:extLst>
              <a:ext uri="{FF2B5EF4-FFF2-40B4-BE49-F238E27FC236}">
                <a16:creationId xmlns:a16="http://schemas.microsoft.com/office/drawing/2014/main" id="{85914C4B-E0A6-4EE0-A7D6-ECC5B3BA99B2}"/>
              </a:ext>
            </a:extLst>
          </p:cNvPr>
          <p:cNvGrpSpPr/>
          <p:nvPr userDrawn="1"/>
        </p:nvGrpSpPr>
        <p:grpSpPr bwMode="gray">
          <a:xfrm>
            <a:off x="-329239" y="-319423"/>
            <a:ext cx="12846009" cy="7500113"/>
            <a:chOff x="-329239" y="-319423"/>
            <a:chExt cx="12846009" cy="7500113"/>
          </a:xfrm>
        </p:grpSpPr>
        <p:grpSp>
          <p:nvGrpSpPr>
            <p:cNvPr id="9" name="Group 8">
              <a:extLst>
                <a:ext uri="{FF2B5EF4-FFF2-40B4-BE49-F238E27FC236}">
                  <a16:creationId xmlns:a16="http://schemas.microsoft.com/office/drawing/2014/main" id="{47D58449-2839-40D6-955C-549C72D6BCA8}"/>
                </a:ext>
              </a:extLst>
            </p:cNvPr>
            <p:cNvGrpSpPr/>
            <p:nvPr userDrawn="1"/>
          </p:nvGrpSpPr>
          <p:grpSpPr bwMode="gray">
            <a:xfrm>
              <a:off x="-329239" y="0"/>
              <a:ext cx="240289" cy="6858000"/>
              <a:chOff x="-319714" y="0"/>
              <a:chExt cx="240289" cy="6858000"/>
            </a:xfrm>
          </p:grpSpPr>
          <p:sp>
            <p:nvSpPr>
              <p:cNvPr id="129" name="Line 230">
                <a:extLst>
                  <a:ext uri="{FF2B5EF4-FFF2-40B4-BE49-F238E27FC236}">
                    <a16:creationId xmlns:a16="http://schemas.microsoft.com/office/drawing/2014/main" id="{AE5576FB-D1BE-49E6-868E-8EC223D6ED0C}"/>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32">
                <a:extLst>
                  <a:ext uri="{FF2B5EF4-FFF2-40B4-BE49-F238E27FC236}">
                    <a16:creationId xmlns:a16="http://schemas.microsoft.com/office/drawing/2014/main" id="{FE3EAD4D-826C-4006-AC5A-E125C3A1CB87}"/>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1" name="Line 234">
                <a:extLst>
                  <a:ext uri="{FF2B5EF4-FFF2-40B4-BE49-F238E27FC236}">
                    <a16:creationId xmlns:a16="http://schemas.microsoft.com/office/drawing/2014/main" id="{28625666-CB19-499F-B13A-09005513CB16}"/>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32" name="Line 236">
                <a:extLst>
                  <a:ext uri="{FF2B5EF4-FFF2-40B4-BE49-F238E27FC236}">
                    <a16:creationId xmlns:a16="http://schemas.microsoft.com/office/drawing/2014/main" id="{197CEF34-A944-478A-A6CC-65669E81AC32}"/>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38">
                <a:extLst>
                  <a:ext uri="{FF2B5EF4-FFF2-40B4-BE49-F238E27FC236}">
                    <a16:creationId xmlns:a16="http://schemas.microsoft.com/office/drawing/2014/main" id="{B46655B1-0AE1-4887-BA9D-14C55F81229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40">
                <a:extLst>
                  <a:ext uri="{FF2B5EF4-FFF2-40B4-BE49-F238E27FC236}">
                    <a16:creationId xmlns:a16="http://schemas.microsoft.com/office/drawing/2014/main" id="{A806C1DC-256D-4A99-BB60-7816CEED2E87}"/>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44">
                <a:extLst>
                  <a:ext uri="{FF2B5EF4-FFF2-40B4-BE49-F238E27FC236}">
                    <a16:creationId xmlns:a16="http://schemas.microsoft.com/office/drawing/2014/main" id="{D2DB13C9-023B-4FD0-9C4B-8ABC02E82EEB}"/>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46">
                <a:extLst>
                  <a:ext uri="{FF2B5EF4-FFF2-40B4-BE49-F238E27FC236}">
                    <a16:creationId xmlns:a16="http://schemas.microsoft.com/office/drawing/2014/main" id="{AFF5D07F-FE78-4836-BA13-2533F4CCF02B}"/>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0">
                <a:extLst>
                  <a:ext uri="{FF2B5EF4-FFF2-40B4-BE49-F238E27FC236}">
                    <a16:creationId xmlns:a16="http://schemas.microsoft.com/office/drawing/2014/main" id="{8EDA2530-D890-4C64-9513-54C196B180E2}"/>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52">
                <a:extLst>
                  <a:ext uri="{FF2B5EF4-FFF2-40B4-BE49-F238E27FC236}">
                    <a16:creationId xmlns:a16="http://schemas.microsoft.com/office/drawing/2014/main" id="{94E5F15F-DB46-4F78-89F3-5A168C916EB3}"/>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54">
                <a:extLst>
                  <a:ext uri="{FF2B5EF4-FFF2-40B4-BE49-F238E27FC236}">
                    <a16:creationId xmlns:a16="http://schemas.microsoft.com/office/drawing/2014/main" id="{5D21D3DE-D129-41D8-9D6C-101BF82D40C9}"/>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56">
                <a:extLst>
                  <a:ext uri="{FF2B5EF4-FFF2-40B4-BE49-F238E27FC236}">
                    <a16:creationId xmlns:a16="http://schemas.microsoft.com/office/drawing/2014/main" id="{97337FD8-73ED-43F4-BC4A-C1E8099AC67C}"/>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58">
                <a:extLst>
                  <a:ext uri="{FF2B5EF4-FFF2-40B4-BE49-F238E27FC236}">
                    <a16:creationId xmlns:a16="http://schemas.microsoft.com/office/drawing/2014/main" id="{0ECAD888-281C-4F00-947B-DCA668506168}"/>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0">
                <a:extLst>
                  <a:ext uri="{FF2B5EF4-FFF2-40B4-BE49-F238E27FC236}">
                    <a16:creationId xmlns:a16="http://schemas.microsoft.com/office/drawing/2014/main" id="{85E8A87E-62B6-4A0F-BECA-6AD71F5AA9DA}"/>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62">
                <a:extLst>
                  <a:ext uri="{FF2B5EF4-FFF2-40B4-BE49-F238E27FC236}">
                    <a16:creationId xmlns:a16="http://schemas.microsoft.com/office/drawing/2014/main" id="{46BEC6E1-B903-4F92-8732-B0EF4D92895A}"/>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64">
                <a:extLst>
                  <a:ext uri="{FF2B5EF4-FFF2-40B4-BE49-F238E27FC236}">
                    <a16:creationId xmlns:a16="http://schemas.microsoft.com/office/drawing/2014/main" id="{B10D3487-A264-4CD6-BE29-25349A7C801C}"/>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66">
                <a:extLst>
                  <a:ext uri="{FF2B5EF4-FFF2-40B4-BE49-F238E27FC236}">
                    <a16:creationId xmlns:a16="http://schemas.microsoft.com/office/drawing/2014/main" id="{36D5CC1C-AC4E-481E-9A75-BF95AFD2AFD2}"/>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68">
                <a:extLst>
                  <a:ext uri="{FF2B5EF4-FFF2-40B4-BE49-F238E27FC236}">
                    <a16:creationId xmlns:a16="http://schemas.microsoft.com/office/drawing/2014/main" id="{410B6B57-1FC1-4106-BD80-909A679F3329}"/>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0">
                <a:extLst>
                  <a:ext uri="{FF2B5EF4-FFF2-40B4-BE49-F238E27FC236}">
                    <a16:creationId xmlns:a16="http://schemas.microsoft.com/office/drawing/2014/main" id="{71787649-2192-4748-ADB6-571ABBA6B102}"/>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72">
                <a:extLst>
                  <a:ext uri="{FF2B5EF4-FFF2-40B4-BE49-F238E27FC236}">
                    <a16:creationId xmlns:a16="http://schemas.microsoft.com/office/drawing/2014/main" id="{2000BED5-3604-4E3A-B335-563CACBF7228}"/>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74">
                <a:extLst>
                  <a:ext uri="{FF2B5EF4-FFF2-40B4-BE49-F238E27FC236}">
                    <a16:creationId xmlns:a16="http://schemas.microsoft.com/office/drawing/2014/main" id="{B980D131-2A54-4922-841A-CDB7D05DB1FE}"/>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0" name="Line 276">
                <a:extLst>
                  <a:ext uri="{FF2B5EF4-FFF2-40B4-BE49-F238E27FC236}">
                    <a16:creationId xmlns:a16="http://schemas.microsoft.com/office/drawing/2014/main" id="{AACAB1F3-6BC6-4D20-9369-52961FADAF58}"/>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1" name="Line 278">
                <a:extLst>
                  <a:ext uri="{FF2B5EF4-FFF2-40B4-BE49-F238E27FC236}">
                    <a16:creationId xmlns:a16="http://schemas.microsoft.com/office/drawing/2014/main" id="{38572A3E-9A58-4EFF-B781-9B6288E80ACE}"/>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2" name="Line 256">
                <a:extLst>
                  <a:ext uri="{FF2B5EF4-FFF2-40B4-BE49-F238E27FC236}">
                    <a16:creationId xmlns:a16="http://schemas.microsoft.com/office/drawing/2014/main" id="{549612E6-BF2A-49BF-936A-5787618096A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3" name="Line 234">
                <a:extLst>
                  <a:ext uri="{FF2B5EF4-FFF2-40B4-BE49-F238E27FC236}">
                    <a16:creationId xmlns:a16="http://schemas.microsoft.com/office/drawing/2014/main" id="{5979E920-3C09-483D-9073-B20A4208BB90}"/>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1" name="Group 10">
              <a:extLst>
                <a:ext uri="{FF2B5EF4-FFF2-40B4-BE49-F238E27FC236}">
                  <a16:creationId xmlns:a16="http://schemas.microsoft.com/office/drawing/2014/main" id="{F750E5D5-6764-4AC5-AA97-C8A10C0C0099}"/>
                </a:ext>
              </a:extLst>
            </p:cNvPr>
            <p:cNvGrpSpPr/>
            <p:nvPr userDrawn="1"/>
          </p:nvGrpSpPr>
          <p:grpSpPr bwMode="gray">
            <a:xfrm>
              <a:off x="0" y="-319423"/>
              <a:ext cx="12192000" cy="232538"/>
              <a:chOff x="0" y="-319423"/>
              <a:chExt cx="12192000" cy="232538"/>
            </a:xfrm>
          </p:grpSpPr>
          <p:sp>
            <p:nvSpPr>
              <p:cNvPr id="85" name="Line 146">
                <a:extLst>
                  <a:ext uri="{FF2B5EF4-FFF2-40B4-BE49-F238E27FC236}">
                    <a16:creationId xmlns:a16="http://schemas.microsoft.com/office/drawing/2014/main" id="{DB33D2C1-AFAA-472B-A827-F1F600B9B30A}"/>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48">
                <a:extLst>
                  <a:ext uri="{FF2B5EF4-FFF2-40B4-BE49-F238E27FC236}">
                    <a16:creationId xmlns:a16="http://schemas.microsoft.com/office/drawing/2014/main" id="{71A432CD-7034-47B1-8398-4D9EA0D2DC22}"/>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0">
                <a:extLst>
                  <a:ext uri="{FF2B5EF4-FFF2-40B4-BE49-F238E27FC236}">
                    <a16:creationId xmlns:a16="http://schemas.microsoft.com/office/drawing/2014/main" id="{849CC6AF-C991-41E3-B784-D29D21208E5E}"/>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52">
                <a:extLst>
                  <a:ext uri="{FF2B5EF4-FFF2-40B4-BE49-F238E27FC236}">
                    <a16:creationId xmlns:a16="http://schemas.microsoft.com/office/drawing/2014/main" id="{BE0135BF-1278-4694-9819-98F554C3D7A5}"/>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54">
                <a:extLst>
                  <a:ext uri="{FF2B5EF4-FFF2-40B4-BE49-F238E27FC236}">
                    <a16:creationId xmlns:a16="http://schemas.microsoft.com/office/drawing/2014/main" id="{9B290C8C-DA62-4E90-9E6E-F4C7B37C56BC}"/>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56">
                <a:extLst>
                  <a:ext uri="{FF2B5EF4-FFF2-40B4-BE49-F238E27FC236}">
                    <a16:creationId xmlns:a16="http://schemas.microsoft.com/office/drawing/2014/main" id="{AD786D49-32A1-47C0-BFB5-1D2FBC6CB490}"/>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58">
                <a:extLst>
                  <a:ext uri="{FF2B5EF4-FFF2-40B4-BE49-F238E27FC236}">
                    <a16:creationId xmlns:a16="http://schemas.microsoft.com/office/drawing/2014/main" id="{59957301-6254-4B63-B295-E86B3F3B3E78}"/>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0">
                <a:extLst>
                  <a:ext uri="{FF2B5EF4-FFF2-40B4-BE49-F238E27FC236}">
                    <a16:creationId xmlns:a16="http://schemas.microsoft.com/office/drawing/2014/main" id="{6F30B08E-9278-4E13-8863-B1484AFA6705}"/>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62">
                <a:extLst>
                  <a:ext uri="{FF2B5EF4-FFF2-40B4-BE49-F238E27FC236}">
                    <a16:creationId xmlns:a16="http://schemas.microsoft.com/office/drawing/2014/main" id="{B82A7E3C-2AAD-4B6D-86C2-ABFA8AA1C4F2}"/>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64">
                <a:extLst>
                  <a:ext uri="{FF2B5EF4-FFF2-40B4-BE49-F238E27FC236}">
                    <a16:creationId xmlns:a16="http://schemas.microsoft.com/office/drawing/2014/main" id="{E5AB0A87-BE16-4217-A730-2077CD5AC04F}"/>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66">
                <a:extLst>
                  <a:ext uri="{FF2B5EF4-FFF2-40B4-BE49-F238E27FC236}">
                    <a16:creationId xmlns:a16="http://schemas.microsoft.com/office/drawing/2014/main" id="{4EB0EB2D-F894-4C6D-A970-845901DF1EC6}"/>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68">
                <a:extLst>
                  <a:ext uri="{FF2B5EF4-FFF2-40B4-BE49-F238E27FC236}">
                    <a16:creationId xmlns:a16="http://schemas.microsoft.com/office/drawing/2014/main" id="{E0DA9350-4B8C-4F96-8014-05511EF05D8B}"/>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0">
                <a:extLst>
                  <a:ext uri="{FF2B5EF4-FFF2-40B4-BE49-F238E27FC236}">
                    <a16:creationId xmlns:a16="http://schemas.microsoft.com/office/drawing/2014/main" id="{8489159B-A091-40F3-99EE-A2D4AFF933ED}"/>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72">
                <a:extLst>
                  <a:ext uri="{FF2B5EF4-FFF2-40B4-BE49-F238E27FC236}">
                    <a16:creationId xmlns:a16="http://schemas.microsoft.com/office/drawing/2014/main" id="{A634636C-2C0B-4B8D-B95B-FE86D1385D70}"/>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74">
                <a:extLst>
                  <a:ext uri="{FF2B5EF4-FFF2-40B4-BE49-F238E27FC236}">
                    <a16:creationId xmlns:a16="http://schemas.microsoft.com/office/drawing/2014/main" id="{07DB43F0-84E6-4687-A961-FF490CB03BFC}"/>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76">
                <a:extLst>
                  <a:ext uri="{FF2B5EF4-FFF2-40B4-BE49-F238E27FC236}">
                    <a16:creationId xmlns:a16="http://schemas.microsoft.com/office/drawing/2014/main" id="{316F8EBB-BD33-4723-8392-B6D7AA694099}"/>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78">
                <a:extLst>
                  <a:ext uri="{FF2B5EF4-FFF2-40B4-BE49-F238E27FC236}">
                    <a16:creationId xmlns:a16="http://schemas.microsoft.com/office/drawing/2014/main" id="{A508AB81-8D02-4F8E-91BD-8692B2D742B1}"/>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0">
                <a:extLst>
                  <a:ext uri="{FF2B5EF4-FFF2-40B4-BE49-F238E27FC236}">
                    <a16:creationId xmlns:a16="http://schemas.microsoft.com/office/drawing/2014/main" id="{EC3C09AA-34B7-4E4D-A1E0-71C650AE5877}"/>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82">
                <a:extLst>
                  <a:ext uri="{FF2B5EF4-FFF2-40B4-BE49-F238E27FC236}">
                    <a16:creationId xmlns:a16="http://schemas.microsoft.com/office/drawing/2014/main" id="{77DA0C3D-81BD-45EE-BC0E-4DE1546F3E4D}"/>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84">
                <a:extLst>
                  <a:ext uri="{FF2B5EF4-FFF2-40B4-BE49-F238E27FC236}">
                    <a16:creationId xmlns:a16="http://schemas.microsoft.com/office/drawing/2014/main" id="{083624F6-4D9F-4AB6-A053-5026224BBB6B}"/>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86">
                <a:extLst>
                  <a:ext uri="{FF2B5EF4-FFF2-40B4-BE49-F238E27FC236}">
                    <a16:creationId xmlns:a16="http://schemas.microsoft.com/office/drawing/2014/main" id="{343014C7-3246-492F-ADB5-FA640AACA040}"/>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88">
                <a:extLst>
                  <a:ext uri="{FF2B5EF4-FFF2-40B4-BE49-F238E27FC236}">
                    <a16:creationId xmlns:a16="http://schemas.microsoft.com/office/drawing/2014/main" id="{06E7F797-B78F-4D46-978F-58FCD25A2E39}"/>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0">
                <a:extLst>
                  <a:ext uri="{FF2B5EF4-FFF2-40B4-BE49-F238E27FC236}">
                    <a16:creationId xmlns:a16="http://schemas.microsoft.com/office/drawing/2014/main" id="{DC791D00-724F-4DAD-88BD-B1D10CFE6E03}"/>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192">
                <a:extLst>
                  <a:ext uri="{FF2B5EF4-FFF2-40B4-BE49-F238E27FC236}">
                    <a16:creationId xmlns:a16="http://schemas.microsoft.com/office/drawing/2014/main" id="{41BEAE85-4DFA-4FFF-A474-B908C37785C1}"/>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194">
                <a:extLst>
                  <a:ext uri="{FF2B5EF4-FFF2-40B4-BE49-F238E27FC236}">
                    <a16:creationId xmlns:a16="http://schemas.microsoft.com/office/drawing/2014/main" id="{5023C5AD-8DDD-4154-BDDF-33C52BA078BA}"/>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196">
                <a:extLst>
                  <a:ext uri="{FF2B5EF4-FFF2-40B4-BE49-F238E27FC236}">
                    <a16:creationId xmlns:a16="http://schemas.microsoft.com/office/drawing/2014/main" id="{FC2149B0-FE3D-40DE-AC27-881E9BE5D537}"/>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198">
                <a:extLst>
                  <a:ext uri="{FF2B5EF4-FFF2-40B4-BE49-F238E27FC236}">
                    <a16:creationId xmlns:a16="http://schemas.microsoft.com/office/drawing/2014/main" id="{41CCEB67-C88A-4D33-B444-7C59C65944CE}"/>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0">
                <a:extLst>
                  <a:ext uri="{FF2B5EF4-FFF2-40B4-BE49-F238E27FC236}">
                    <a16:creationId xmlns:a16="http://schemas.microsoft.com/office/drawing/2014/main" id="{0B285FC7-3130-4987-839B-CAA9088FAF9C}"/>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02">
                <a:extLst>
                  <a:ext uri="{FF2B5EF4-FFF2-40B4-BE49-F238E27FC236}">
                    <a16:creationId xmlns:a16="http://schemas.microsoft.com/office/drawing/2014/main" id="{946C3B21-4A16-47CF-B7A5-9E602E31912D}"/>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04">
                <a:extLst>
                  <a:ext uri="{FF2B5EF4-FFF2-40B4-BE49-F238E27FC236}">
                    <a16:creationId xmlns:a16="http://schemas.microsoft.com/office/drawing/2014/main" id="{6D46A112-21CC-4505-AF6D-B4A5AD3E3C33}"/>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06">
                <a:extLst>
                  <a:ext uri="{FF2B5EF4-FFF2-40B4-BE49-F238E27FC236}">
                    <a16:creationId xmlns:a16="http://schemas.microsoft.com/office/drawing/2014/main" id="{6C56A35D-59C4-43D0-A29D-BF31C116AD3A}"/>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08">
                <a:extLst>
                  <a:ext uri="{FF2B5EF4-FFF2-40B4-BE49-F238E27FC236}">
                    <a16:creationId xmlns:a16="http://schemas.microsoft.com/office/drawing/2014/main" id="{D956C765-F260-44F5-A5C8-41DDE818D65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0">
                <a:extLst>
                  <a:ext uri="{FF2B5EF4-FFF2-40B4-BE49-F238E27FC236}">
                    <a16:creationId xmlns:a16="http://schemas.microsoft.com/office/drawing/2014/main" id="{2BFE514D-AB7B-4C74-8359-650B1C907331}"/>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12">
                <a:extLst>
                  <a:ext uri="{FF2B5EF4-FFF2-40B4-BE49-F238E27FC236}">
                    <a16:creationId xmlns:a16="http://schemas.microsoft.com/office/drawing/2014/main" id="{B92E6957-6842-4EC4-BFD8-DA396C8B580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14">
                <a:extLst>
                  <a:ext uri="{FF2B5EF4-FFF2-40B4-BE49-F238E27FC236}">
                    <a16:creationId xmlns:a16="http://schemas.microsoft.com/office/drawing/2014/main" id="{D32326E6-EAD8-4881-8BA2-2B4DA033CD06}"/>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16">
                <a:extLst>
                  <a:ext uri="{FF2B5EF4-FFF2-40B4-BE49-F238E27FC236}">
                    <a16:creationId xmlns:a16="http://schemas.microsoft.com/office/drawing/2014/main" id="{96A21FED-48D5-4186-B204-A68E522675C4}"/>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18">
                <a:extLst>
                  <a:ext uri="{FF2B5EF4-FFF2-40B4-BE49-F238E27FC236}">
                    <a16:creationId xmlns:a16="http://schemas.microsoft.com/office/drawing/2014/main" id="{8607BC08-CC24-4072-B352-88E804608154}"/>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0">
                <a:extLst>
                  <a:ext uri="{FF2B5EF4-FFF2-40B4-BE49-F238E27FC236}">
                    <a16:creationId xmlns:a16="http://schemas.microsoft.com/office/drawing/2014/main" id="{DADCC56A-6C72-48A3-911A-CA334A2A2A7D}"/>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222">
                <a:extLst>
                  <a:ext uri="{FF2B5EF4-FFF2-40B4-BE49-F238E27FC236}">
                    <a16:creationId xmlns:a16="http://schemas.microsoft.com/office/drawing/2014/main" id="{1C102CFD-054C-4487-9EAB-8811BD371B76}"/>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24">
                <a:extLst>
                  <a:ext uri="{FF2B5EF4-FFF2-40B4-BE49-F238E27FC236}">
                    <a16:creationId xmlns:a16="http://schemas.microsoft.com/office/drawing/2014/main" id="{54C26403-C7DA-4277-A876-26961161C75F}"/>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5" name="Line 226">
                <a:extLst>
                  <a:ext uri="{FF2B5EF4-FFF2-40B4-BE49-F238E27FC236}">
                    <a16:creationId xmlns:a16="http://schemas.microsoft.com/office/drawing/2014/main" id="{C850DC46-D836-43AA-91E4-0CAEAFF0B21C}"/>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228">
                <a:extLst>
                  <a:ext uri="{FF2B5EF4-FFF2-40B4-BE49-F238E27FC236}">
                    <a16:creationId xmlns:a16="http://schemas.microsoft.com/office/drawing/2014/main" id="{08B639D6-0FDD-48E0-93A7-FF54C6B25B39}"/>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146">
                <a:extLst>
                  <a:ext uri="{FF2B5EF4-FFF2-40B4-BE49-F238E27FC236}">
                    <a16:creationId xmlns:a16="http://schemas.microsoft.com/office/drawing/2014/main" id="{DEF8C1F8-55EE-401D-819A-833529D1FE58}"/>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8" name="Line 204">
                <a:extLst>
                  <a:ext uri="{FF2B5EF4-FFF2-40B4-BE49-F238E27FC236}">
                    <a16:creationId xmlns:a16="http://schemas.microsoft.com/office/drawing/2014/main" id="{4800BFA0-18DC-4C04-A836-6B46A77DC8C0}"/>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2" name="Group 11">
              <a:extLst>
                <a:ext uri="{FF2B5EF4-FFF2-40B4-BE49-F238E27FC236}">
                  <a16:creationId xmlns:a16="http://schemas.microsoft.com/office/drawing/2014/main" id="{D5DE74E8-E2D0-419E-80E5-7EEE8E074C8B}"/>
                </a:ext>
              </a:extLst>
            </p:cNvPr>
            <p:cNvGrpSpPr/>
            <p:nvPr userDrawn="1"/>
          </p:nvGrpSpPr>
          <p:grpSpPr bwMode="gray">
            <a:xfrm>
              <a:off x="0" y="6948152"/>
              <a:ext cx="12192000" cy="232538"/>
              <a:chOff x="0" y="-319423"/>
              <a:chExt cx="12192000" cy="232538"/>
            </a:xfrm>
          </p:grpSpPr>
          <p:sp>
            <p:nvSpPr>
              <p:cNvPr id="41" name="Line 146">
                <a:extLst>
                  <a:ext uri="{FF2B5EF4-FFF2-40B4-BE49-F238E27FC236}">
                    <a16:creationId xmlns:a16="http://schemas.microsoft.com/office/drawing/2014/main" id="{7EFBA02A-B651-4548-A030-676E88430FD8}"/>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48">
                <a:extLst>
                  <a:ext uri="{FF2B5EF4-FFF2-40B4-BE49-F238E27FC236}">
                    <a16:creationId xmlns:a16="http://schemas.microsoft.com/office/drawing/2014/main" id="{FE0C9EA3-FE59-410D-B5AD-5F3F663459D2}"/>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0">
                <a:extLst>
                  <a:ext uri="{FF2B5EF4-FFF2-40B4-BE49-F238E27FC236}">
                    <a16:creationId xmlns:a16="http://schemas.microsoft.com/office/drawing/2014/main" id="{5A57804B-5243-4868-BA77-08903EEDFAC8}"/>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52">
                <a:extLst>
                  <a:ext uri="{FF2B5EF4-FFF2-40B4-BE49-F238E27FC236}">
                    <a16:creationId xmlns:a16="http://schemas.microsoft.com/office/drawing/2014/main" id="{B476EA97-4748-4CBF-A29E-396CB50D084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54">
                <a:extLst>
                  <a:ext uri="{FF2B5EF4-FFF2-40B4-BE49-F238E27FC236}">
                    <a16:creationId xmlns:a16="http://schemas.microsoft.com/office/drawing/2014/main" id="{5884F138-AFFD-45A7-B79B-0DF095A34421}"/>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56">
                <a:extLst>
                  <a:ext uri="{FF2B5EF4-FFF2-40B4-BE49-F238E27FC236}">
                    <a16:creationId xmlns:a16="http://schemas.microsoft.com/office/drawing/2014/main" id="{7FE1262B-E0AB-4994-8400-63AA78AB3A2D}"/>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58">
                <a:extLst>
                  <a:ext uri="{FF2B5EF4-FFF2-40B4-BE49-F238E27FC236}">
                    <a16:creationId xmlns:a16="http://schemas.microsoft.com/office/drawing/2014/main" id="{D09061DE-1FF4-4391-AFEF-3A8E7856EAC9}"/>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0">
                <a:extLst>
                  <a:ext uri="{FF2B5EF4-FFF2-40B4-BE49-F238E27FC236}">
                    <a16:creationId xmlns:a16="http://schemas.microsoft.com/office/drawing/2014/main" id="{D2CE04BE-D1E6-4D04-94F4-D9D514DC4AA3}"/>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62">
                <a:extLst>
                  <a:ext uri="{FF2B5EF4-FFF2-40B4-BE49-F238E27FC236}">
                    <a16:creationId xmlns:a16="http://schemas.microsoft.com/office/drawing/2014/main" id="{37754628-7C2F-4735-93A7-0F67702E82F9}"/>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64">
                <a:extLst>
                  <a:ext uri="{FF2B5EF4-FFF2-40B4-BE49-F238E27FC236}">
                    <a16:creationId xmlns:a16="http://schemas.microsoft.com/office/drawing/2014/main" id="{6CA6BC1F-C578-4B52-AC00-CB99CF595B27}"/>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66">
                <a:extLst>
                  <a:ext uri="{FF2B5EF4-FFF2-40B4-BE49-F238E27FC236}">
                    <a16:creationId xmlns:a16="http://schemas.microsoft.com/office/drawing/2014/main" id="{5EA9A5BD-CF81-4538-BDBE-96FD4D054D0C}"/>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68">
                <a:extLst>
                  <a:ext uri="{FF2B5EF4-FFF2-40B4-BE49-F238E27FC236}">
                    <a16:creationId xmlns:a16="http://schemas.microsoft.com/office/drawing/2014/main" id="{267D759E-A10E-4E9A-9106-5C2037BEAD9F}"/>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0">
                <a:extLst>
                  <a:ext uri="{FF2B5EF4-FFF2-40B4-BE49-F238E27FC236}">
                    <a16:creationId xmlns:a16="http://schemas.microsoft.com/office/drawing/2014/main" id="{9712EDCE-D6F9-4EBB-B3D3-DE71F20768A1}"/>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72">
                <a:extLst>
                  <a:ext uri="{FF2B5EF4-FFF2-40B4-BE49-F238E27FC236}">
                    <a16:creationId xmlns:a16="http://schemas.microsoft.com/office/drawing/2014/main" id="{613F195A-F1E6-459F-B2A9-93F2A41A9C30}"/>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74">
                <a:extLst>
                  <a:ext uri="{FF2B5EF4-FFF2-40B4-BE49-F238E27FC236}">
                    <a16:creationId xmlns:a16="http://schemas.microsoft.com/office/drawing/2014/main" id="{536ED899-E684-46ED-ABBA-7C62E2C15F6A}"/>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76">
                <a:extLst>
                  <a:ext uri="{FF2B5EF4-FFF2-40B4-BE49-F238E27FC236}">
                    <a16:creationId xmlns:a16="http://schemas.microsoft.com/office/drawing/2014/main" id="{4C5FECFA-B60D-4DD1-B042-004BBC3BA76F}"/>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78">
                <a:extLst>
                  <a:ext uri="{FF2B5EF4-FFF2-40B4-BE49-F238E27FC236}">
                    <a16:creationId xmlns:a16="http://schemas.microsoft.com/office/drawing/2014/main" id="{DC5FCA3D-3065-4F4A-BAF6-0019FFE18F88}"/>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0">
                <a:extLst>
                  <a:ext uri="{FF2B5EF4-FFF2-40B4-BE49-F238E27FC236}">
                    <a16:creationId xmlns:a16="http://schemas.microsoft.com/office/drawing/2014/main" id="{D769946E-B3F7-4D31-9C18-EE9D50E8151F}"/>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82">
                <a:extLst>
                  <a:ext uri="{FF2B5EF4-FFF2-40B4-BE49-F238E27FC236}">
                    <a16:creationId xmlns:a16="http://schemas.microsoft.com/office/drawing/2014/main" id="{9F003316-1FDF-4EA7-81B1-58355B5A7074}"/>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84">
                <a:extLst>
                  <a:ext uri="{FF2B5EF4-FFF2-40B4-BE49-F238E27FC236}">
                    <a16:creationId xmlns:a16="http://schemas.microsoft.com/office/drawing/2014/main" id="{260391A8-D965-4C40-BCAF-CA622F8336BC}"/>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86">
                <a:extLst>
                  <a:ext uri="{FF2B5EF4-FFF2-40B4-BE49-F238E27FC236}">
                    <a16:creationId xmlns:a16="http://schemas.microsoft.com/office/drawing/2014/main" id="{30C87FB2-CD2E-495B-B2D0-D780FC689898}"/>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88">
                <a:extLst>
                  <a:ext uri="{FF2B5EF4-FFF2-40B4-BE49-F238E27FC236}">
                    <a16:creationId xmlns:a16="http://schemas.microsoft.com/office/drawing/2014/main" id="{00C5AE2E-4DE2-41BB-A10E-CD27B41F68D6}"/>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0">
                <a:extLst>
                  <a:ext uri="{FF2B5EF4-FFF2-40B4-BE49-F238E27FC236}">
                    <a16:creationId xmlns:a16="http://schemas.microsoft.com/office/drawing/2014/main" id="{0BAAD8B3-BEA3-43A7-AF53-797289B59AE7}"/>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192">
                <a:extLst>
                  <a:ext uri="{FF2B5EF4-FFF2-40B4-BE49-F238E27FC236}">
                    <a16:creationId xmlns:a16="http://schemas.microsoft.com/office/drawing/2014/main" id="{DA139A13-A795-42A9-9906-BC8512F9D3C1}"/>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194">
                <a:extLst>
                  <a:ext uri="{FF2B5EF4-FFF2-40B4-BE49-F238E27FC236}">
                    <a16:creationId xmlns:a16="http://schemas.microsoft.com/office/drawing/2014/main" id="{1FC39655-AF61-4908-B780-80D28AA7573E}"/>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196">
                <a:extLst>
                  <a:ext uri="{FF2B5EF4-FFF2-40B4-BE49-F238E27FC236}">
                    <a16:creationId xmlns:a16="http://schemas.microsoft.com/office/drawing/2014/main" id="{D71D18DF-011F-4EBB-B49F-EEED7D340385}"/>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198">
                <a:extLst>
                  <a:ext uri="{FF2B5EF4-FFF2-40B4-BE49-F238E27FC236}">
                    <a16:creationId xmlns:a16="http://schemas.microsoft.com/office/drawing/2014/main" id="{2AFFB89B-DFE7-4286-86A0-AD5662099032}"/>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0">
                <a:extLst>
                  <a:ext uri="{FF2B5EF4-FFF2-40B4-BE49-F238E27FC236}">
                    <a16:creationId xmlns:a16="http://schemas.microsoft.com/office/drawing/2014/main" id="{27D173EC-8AE2-4BFB-8001-E2EC643BA02D}"/>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02">
                <a:extLst>
                  <a:ext uri="{FF2B5EF4-FFF2-40B4-BE49-F238E27FC236}">
                    <a16:creationId xmlns:a16="http://schemas.microsoft.com/office/drawing/2014/main" id="{2BA084E1-0747-44CE-8CD0-845960C98F16}"/>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04">
                <a:extLst>
                  <a:ext uri="{FF2B5EF4-FFF2-40B4-BE49-F238E27FC236}">
                    <a16:creationId xmlns:a16="http://schemas.microsoft.com/office/drawing/2014/main" id="{BA29E7A7-695F-4819-909B-DF580C025C7D}"/>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06">
                <a:extLst>
                  <a:ext uri="{FF2B5EF4-FFF2-40B4-BE49-F238E27FC236}">
                    <a16:creationId xmlns:a16="http://schemas.microsoft.com/office/drawing/2014/main" id="{B5BEFD7C-E23E-4510-9281-4517F8A7A5F3}"/>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08">
                <a:extLst>
                  <a:ext uri="{FF2B5EF4-FFF2-40B4-BE49-F238E27FC236}">
                    <a16:creationId xmlns:a16="http://schemas.microsoft.com/office/drawing/2014/main" id="{6B89ADB5-8E95-404B-AAB8-1BD1EDBA105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0">
                <a:extLst>
                  <a:ext uri="{FF2B5EF4-FFF2-40B4-BE49-F238E27FC236}">
                    <a16:creationId xmlns:a16="http://schemas.microsoft.com/office/drawing/2014/main" id="{F0259992-1020-4D10-8D8B-B64806508DB0}"/>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12">
                <a:extLst>
                  <a:ext uri="{FF2B5EF4-FFF2-40B4-BE49-F238E27FC236}">
                    <a16:creationId xmlns:a16="http://schemas.microsoft.com/office/drawing/2014/main" id="{2761D797-F11B-4926-BFF1-D77912CE6226}"/>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14">
                <a:extLst>
                  <a:ext uri="{FF2B5EF4-FFF2-40B4-BE49-F238E27FC236}">
                    <a16:creationId xmlns:a16="http://schemas.microsoft.com/office/drawing/2014/main" id="{938C71FB-A9EF-4259-A1C6-47DA105EEB2E}"/>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16">
                <a:extLst>
                  <a:ext uri="{FF2B5EF4-FFF2-40B4-BE49-F238E27FC236}">
                    <a16:creationId xmlns:a16="http://schemas.microsoft.com/office/drawing/2014/main" id="{65FD9FBB-07DD-4950-ACA5-1D499F452D3C}"/>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18">
                <a:extLst>
                  <a:ext uri="{FF2B5EF4-FFF2-40B4-BE49-F238E27FC236}">
                    <a16:creationId xmlns:a16="http://schemas.microsoft.com/office/drawing/2014/main" id="{B29134EF-30C5-412D-AAB3-725A13AA3A40}"/>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0">
                <a:extLst>
                  <a:ext uri="{FF2B5EF4-FFF2-40B4-BE49-F238E27FC236}">
                    <a16:creationId xmlns:a16="http://schemas.microsoft.com/office/drawing/2014/main" id="{3B8DDBB4-F2B1-4FAD-B3CB-F0A2E94B65DF}"/>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222">
                <a:extLst>
                  <a:ext uri="{FF2B5EF4-FFF2-40B4-BE49-F238E27FC236}">
                    <a16:creationId xmlns:a16="http://schemas.microsoft.com/office/drawing/2014/main" id="{028199ED-9809-4C9C-80F2-710CBAE810F3}"/>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24">
                <a:extLst>
                  <a:ext uri="{FF2B5EF4-FFF2-40B4-BE49-F238E27FC236}">
                    <a16:creationId xmlns:a16="http://schemas.microsoft.com/office/drawing/2014/main" id="{2845ADAC-9ADE-4FC8-9B00-1C854FF3320F}"/>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226">
                <a:extLst>
                  <a:ext uri="{FF2B5EF4-FFF2-40B4-BE49-F238E27FC236}">
                    <a16:creationId xmlns:a16="http://schemas.microsoft.com/office/drawing/2014/main" id="{D61A2115-6CBC-4F8E-ADE2-62C0C5095030}"/>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228">
                <a:extLst>
                  <a:ext uri="{FF2B5EF4-FFF2-40B4-BE49-F238E27FC236}">
                    <a16:creationId xmlns:a16="http://schemas.microsoft.com/office/drawing/2014/main" id="{4C9EE595-48B7-4EF0-8440-202EB9C53A57}"/>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46">
                <a:extLst>
                  <a:ext uri="{FF2B5EF4-FFF2-40B4-BE49-F238E27FC236}">
                    <a16:creationId xmlns:a16="http://schemas.microsoft.com/office/drawing/2014/main" id="{798C3004-D19C-4F0E-9DDD-CFDE710179FA}"/>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204">
                <a:extLst>
                  <a:ext uri="{FF2B5EF4-FFF2-40B4-BE49-F238E27FC236}">
                    <a16:creationId xmlns:a16="http://schemas.microsoft.com/office/drawing/2014/main" id="{E0A94EC7-CE93-4317-B1FC-9CCDE8E154CE}"/>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3" name="Group 12">
              <a:extLst>
                <a:ext uri="{FF2B5EF4-FFF2-40B4-BE49-F238E27FC236}">
                  <a16:creationId xmlns:a16="http://schemas.microsoft.com/office/drawing/2014/main" id="{4723FE3F-4EF8-4B60-B802-76D10CF34393}"/>
                </a:ext>
              </a:extLst>
            </p:cNvPr>
            <p:cNvGrpSpPr/>
            <p:nvPr userDrawn="1"/>
          </p:nvGrpSpPr>
          <p:grpSpPr bwMode="gray">
            <a:xfrm>
              <a:off x="12276481" y="0"/>
              <a:ext cx="240289" cy="6858000"/>
              <a:chOff x="-319714" y="0"/>
              <a:chExt cx="240289" cy="6858000"/>
            </a:xfrm>
          </p:grpSpPr>
          <p:sp>
            <p:nvSpPr>
              <p:cNvPr id="14" name="Line 230">
                <a:extLst>
                  <a:ext uri="{FF2B5EF4-FFF2-40B4-BE49-F238E27FC236}">
                    <a16:creationId xmlns:a16="http://schemas.microsoft.com/office/drawing/2014/main" id="{5EDA06B2-0E06-4AF7-A93D-C85FFEEC2527}"/>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 name="Line 232">
                <a:extLst>
                  <a:ext uri="{FF2B5EF4-FFF2-40B4-BE49-F238E27FC236}">
                    <a16:creationId xmlns:a16="http://schemas.microsoft.com/office/drawing/2014/main" id="{1356082B-1A6E-472D-9795-B03A0FCAE7C1}"/>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34">
                <a:extLst>
                  <a:ext uri="{FF2B5EF4-FFF2-40B4-BE49-F238E27FC236}">
                    <a16:creationId xmlns:a16="http://schemas.microsoft.com/office/drawing/2014/main" id="{720EB837-FC62-4DE2-BE18-26C025C42A0F}"/>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8" name="Line 236">
                <a:extLst>
                  <a:ext uri="{FF2B5EF4-FFF2-40B4-BE49-F238E27FC236}">
                    <a16:creationId xmlns:a16="http://schemas.microsoft.com/office/drawing/2014/main" id="{088417B7-A239-4C55-8D1E-5B85B049FD44}"/>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38">
                <a:extLst>
                  <a:ext uri="{FF2B5EF4-FFF2-40B4-BE49-F238E27FC236}">
                    <a16:creationId xmlns:a16="http://schemas.microsoft.com/office/drawing/2014/main" id="{F8E1A479-B6E7-4B03-B6FE-7E805B1F134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40">
                <a:extLst>
                  <a:ext uri="{FF2B5EF4-FFF2-40B4-BE49-F238E27FC236}">
                    <a16:creationId xmlns:a16="http://schemas.microsoft.com/office/drawing/2014/main" id="{8B4A2B09-B835-498B-BB53-EB27D66DB6A2}"/>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44">
                <a:extLst>
                  <a:ext uri="{FF2B5EF4-FFF2-40B4-BE49-F238E27FC236}">
                    <a16:creationId xmlns:a16="http://schemas.microsoft.com/office/drawing/2014/main" id="{B1B6D5CC-E596-4C58-8DB5-C46A0BFE14DD}"/>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46">
                <a:extLst>
                  <a:ext uri="{FF2B5EF4-FFF2-40B4-BE49-F238E27FC236}">
                    <a16:creationId xmlns:a16="http://schemas.microsoft.com/office/drawing/2014/main" id="{597CA35F-3BE8-48CB-8D83-6C4E8CE32767}"/>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0">
                <a:extLst>
                  <a:ext uri="{FF2B5EF4-FFF2-40B4-BE49-F238E27FC236}">
                    <a16:creationId xmlns:a16="http://schemas.microsoft.com/office/drawing/2014/main" id="{1CBF1CA7-C220-40C0-A9DE-B5A17E067000}"/>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52">
                <a:extLst>
                  <a:ext uri="{FF2B5EF4-FFF2-40B4-BE49-F238E27FC236}">
                    <a16:creationId xmlns:a16="http://schemas.microsoft.com/office/drawing/2014/main" id="{0EF75B6E-3995-4CD6-99AC-3E2786C91FC8}"/>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54">
                <a:extLst>
                  <a:ext uri="{FF2B5EF4-FFF2-40B4-BE49-F238E27FC236}">
                    <a16:creationId xmlns:a16="http://schemas.microsoft.com/office/drawing/2014/main" id="{5DADF826-6038-4347-8B68-10C66FE46165}"/>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56">
                <a:extLst>
                  <a:ext uri="{FF2B5EF4-FFF2-40B4-BE49-F238E27FC236}">
                    <a16:creationId xmlns:a16="http://schemas.microsoft.com/office/drawing/2014/main" id="{84F0B6A5-D808-4422-BDF7-89723469128D}"/>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58">
                <a:extLst>
                  <a:ext uri="{FF2B5EF4-FFF2-40B4-BE49-F238E27FC236}">
                    <a16:creationId xmlns:a16="http://schemas.microsoft.com/office/drawing/2014/main" id="{8CB308C3-A619-473D-AFF6-84264B35FF62}"/>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0">
                <a:extLst>
                  <a:ext uri="{FF2B5EF4-FFF2-40B4-BE49-F238E27FC236}">
                    <a16:creationId xmlns:a16="http://schemas.microsoft.com/office/drawing/2014/main" id="{4E82F669-CD8A-43FD-92DD-A6A4CFC0000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62">
                <a:extLst>
                  <a:ext uri="{FF2B5EF4-FFF2-40B4-BE49-F238E27FC236}">
                    <a16:creationId xmlns:a16="http://schemas.microsoft.com/office/drawing/2014/main" id="{84397A30-BDAB-467A-BF62-BD20301513BF}"/>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64">
                <a:extLst>
                  <a:ext uri="{FF2B5EF4-FFF2-40B4-BE49-F238E27FC236}">
                    <a16:creationId xmlns:a16="http://schemas.microsoft.com/office/drawing/2014/main" id="{C6340EA9-775A-4577-96E6-FB179C4BF604}"/>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66">
                <a:extLst>
                  <a:ext uri="{FF2B5EF4-FFF2-40B4-BE49-F238E27FC236}">
                    <a16:creationId xmlns:a16="http://schemas.microsoft.com/office/drawing/2014/main" id="{A6B18075-DC02-440F-8B8C-51A8D4C9D31F}"/>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68">
                <a:extLst>
                  <a:ext uri="{FF2B5EF4-FFF2-40B4-BE49-F238E27FC236}">
                    <a16:creationId xmlns:a16="http://schemas.microsoft.com/office/drawing/2014/main" id="{C1397D61-423C-4F60-8719-6544E827DCFD}"/>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0">
                <a:extLst>
                  <a:ext uri="{FF2B5EF4-FFF2-40B4-BE49-F238E27FC236}">
                    <a16:creationId xmlns:a16="http://schemas.microsoft.com/office/drawing/2014/main" id="{B18366A2-BCBE-46B5-BCC4-6921C41C0532}"/>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72">
                <a:extLst>
                  <a:ext uri="{FF2B5EF4-FFF2-40B4-BE49-F238E27FC236}">
                    <a16:creationId xmlns:a16="http://schemas.microsoft.com/office/drawing/2014/main" id="{555BC0FD-2B56-4B52-A3EF-0FDE6C0BB5DC}"/>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74">
                <a:extLst>
                  <a:ext uri="{FF2B5EF4-FFF2-40B4-BE49-F238E27FC236}">
                    <a16:creationId xmlns:a16="http://schemas.microsoft.com/office/drawing/2014/main" id="{AAAF6958-71FF-4F42-A293-264C51A84331}"/>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7" name="Line 276">
                <a:extLst>
                  <a:ext uri="{FF2B5EF4-FFF2-40B4-BE49-F238E27FC236}">
                    <a16:creationId xmlns:a16="http://schemas.microsoft.com/office/drawing/2014/main" id="{F7A674F8-B46D-4DB6-B479-9A366C1470B7}"/>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278">
                <a:extLst>
                  <a:ext uri="{FF2B5EF4-FFF2-40B4-BE49-F238E27FC236}">
                    <a16:creationId xmlns:a16="http://schemas.microsoft.com/office/drawing/2014/main" id="{FBCB9FFA-88C9-4B04-A4F1-5C87ED65172B}"/>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256">
                <a:extLst>
                  <a:ext uri="{FF2B5EF4-FFF2-40B4-BE49-F238E27FC236}">
                    <a16:creationId xmlns:a16="http://schemas.microsoft.com/office/drawing/2014/main" id="{C1F0A7A0-4F8A-4A3B-8975-B9996225E620}"/>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0" name="Line 234">
                <a:extLst>
                  <a:ext uri="{FF2B5EF4-FFF2-40B4-BE49-F238E27FC236}">
                    <a16:creationId xmlns:a16="http://schemas.microsoft.com/office/drawing/2014/main" id="{416FE1AA-7EC8-451A-867F-1533E43552D8}"/>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156" name="Content Placeholder 1">
            <a:extLst>
              <a:ext uri="{FF2B5EF4-FFF2-40B4-BE49-F238E27FC236}">
                <a16:creationId xmlns:a16="http://schemas.microsoft.com/office/drawing/2014/main" id="{D80E7891-57C1-4CA5-B69A-E959B5752057}"/>
              </a:ext>
            </a:extLst>
          </p:cNvPr>
          <p:cNvSpPr txBox="1">
            <a:spLocks/>
          </p:cNvSpPr>
          <p:nvPr userDrawn="1"/>
        </p:nvSpPr>
        <p:spPr bwMode="gray">
          <a:xfrm>
            <a:off x="-3164400" y="0"/>
            <a:ext cx="2804400" cy="4260141"/>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 als achtergrond</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grijze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3"/>
              </a:rPr>
              <a:t>https://communicatieportaal.uwv.nl/modules/product/mediabank/default/?ItemId=3219</a:t>
            </a: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dirty="0">
              <a:solidFill>
                <a:schemeClr val="tx1"/>
              </a:solidFill>
            </a:endParaRPr>
          </a:p>
        </p:txBody>
      </p:sp>
      <p:sp>
        <p:nvSpPr>
          <p:cNvPr id="160" name="Title 1">
            <a:extLst>
              <a:ext uri="{FF2B5EF4-FFF2-40B4-BE49-F238E27FC236}">
                <a16:creationId xmlns:a16="http://schemas.microsoft.com/office/drawing/2014/main" id="{24F6B94D-0125-48EE-833E-556D6454C509}"/>
              </a:ext>
            </a:extLst>
          </p:cNvPr>
          <p:cNvSpPr>
            <a:spLocks noGrp="1"/>
          </p:cNvSpPr>
          <p:nvPr>
            <p:ph type="ctrTitle" hasCustomPrompt="1"/>
          </p:nvPr>
        </p:nvSpPr>
        <p:spPr bwMode="gray">
          <a:xfrm>
            <a:off x="283535" y="4259551"/>
            <a:ext cx="6952046" cy="1450716"/>
          </a:xfrm>
          <a:prstGeom prst="rect">
            <a:avLst/>
          </a:prstGeom>
          <a:solidFill>
            <a:schemeClr val="tx2"/>
          </a:solidFill>
        </p:spPr>
        <p:txBody>
          <a:bodyPr wrap="none" lIns="284400" tIns="251999" rIns="251999" bIns="251999" anchor="b" anchorCtr="0">
            <a:spAutoFit/>
          </a:bodyPr>
          <a:lstStyle>
            <a:lvl1pPr algn="l">
              <a:lnSpc>
                <a:spcPct val="85000"/>
              </a:lnSpc>
              <a:spcBef>
                <a:spcPts val="600"/>
              </a:spcBef>
              <a:defRPr sz="3600" b="1" kern="1100" baseline="0">
                <a:solidFill>
                  <a:schemeClr val="bg1"/>
                </a:solidFill>
              </a:defRPr>
            </a:lvl1pPr>
          </a:lstStyle>
          <a:p>
            <a:r>
              <a:rPr lang="nl-NL" dirty="0"/>
              <a:t>Klik om de </a:t>
            </a:r>
            <a:r>
              <a:rPr lang="nl-NL"/>
              <a:t>einddia tekst </a:t>
            </a:r>
            <a:br>
              <a:rPr lang="nl-NL"/>
            </a:br>
            <a:r>
              <a:rPr lang="nl-NL"/>
              <a:t>aan </a:t>
            </a:r>
            <a:r>
              <a:rPr lang="nl-NL" dirty="0"/>
              <a:t>te passen</a:t>
            </a:r>
            <a:endParaRPr lang="en-GB" dirty="0"/>
          </a:p>
        </p:txBody>
      </p:sp>
    </p:spTree>
    <p:extLst>
      <p:ext uri="{BB962C8B-B14F-4D97-AF65-F5344CB8AC3E}">
        <p14:creationId xmlns:p14="http://schemas.microsoft.com/office/powerpoint/2010/main" val="97009249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a 01">
    <p:bg bwMode="ltGray">
      <p:bgPr>
        <a:solidFill>
          <a:srgbClr val="003383"/>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5611A4E-C33F-4BA7-8223-6028B57B910E}"/>
              </a:ext>
            </a:extLst>
          </p:cNvPr>
          <p:cNvGrpSpPr/>
          <p:nvPr userDrawn="1"/>
        </p:nvGrpSpPr>
        <p:grpSpPr bwMode="gray">
          <a:xfrm>
            <a:off x="-329239" y="-319423"/>
            <a:ext cx="12846009" cy="7500113"/>
            <a:chOff x="-329239" y="-319423"/>
            <a:chExt cx="12846009" cy="7500113"/>
          </a:xfrm>
        </p:grpSpPr>
        <p:grpSp>
          <p:nvGrpSpPr>
            <p:cNvPr id="10" name="Group 9">
              <a:extLst>
                <a:ext uri="{FF2B5EF4-FFF2-40B4-BE49-F238E27FC236}">
                  <a16:creationId xmlns:a16="http://schemas.microsoft.com/office/drawing/2014/main" id="{8E614B9E-7EFA-43C7-84D2-53496331F855}"/>
                </a:ext>
              </a:extLst>
            </p:cNvPr>
            <p:cNvGrpSpPr/>
            <p:nvPr userDrawn="1"/>
          </p:nvGrpSpPr>
          <p:grpSpPr bwMode="gray">
            <a:xfrm>
              <a:off x="-329239" y="0"/>
              <a:ext cx="240289" cy="6858000"/>
              <a:chOff x="-319714" y="0"/>
              <a:chExt cx="240289" cy="6858000"/>
            </a:xfrm>
          </p:grpSpPr>
          <p:sp>
            <p:nvSpPr>
              <p:cNvPr id="128" name="Line 230">
                <a:extLst>
                  <a:ext uri="{FF2B5EF4-FFF2-40B4-BE49-F238E27FC236}">
                    <a16:creationId xmlns:a16="http://schemas.microsoft.com/office/drawing/2014/main" id="{0336D41F-6A73-469E-9F3A-196A81AA1F87}"/>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2">
                <a:extLst>
                  <a:ext uri="{FF2B5EF4-FFF2-40B4-BE49-F238E27FC236}">
                    <a16:creationId xmlns:a16="http://schemas.microsoft.com/office/drawing/2014/main" id="{BC38D79D-B1A7-4004-B9FD-E54CFC23227D}"/>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34">
                <a:extLst>
                  <a:ext uri="{FF2B5EF4-FFF2-40B4-BE49-F238E27FC236}">
                    <a16:creationId xmlns:a16="http://schemas.microsoft.com/office/drawing/2014/main" id="{856AD897-E1C5-46DB-BB45-D55D25C4101C}"/>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31" name="Line 236">
                <a:extLst>
                  <a:ext uri="{FF2B5EF4-FFF2-40B4-BE49-F238E27FC236}">
                    <a16:creationId xmlns:a16="http://schemas.microsoft.com/office/drawing/2014/main" id="{3E128C36-09A3-466F-B94F-680C82361EA9}"/>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38">
                <a:extLst>
                  <a:ext uri="{FF2B5EF4-FFF2-40B4-BE49-F238E27FC236}">
                    <a16:creationId xmlns:a16="http://schemas.microsoft.com/office/drawing/2014/main" id="{F30C43D2-FE37-4376-859F-8A9621EE159E}"/>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40">
                <a:extLst>
                  <a:ext uri="{FF2B5EF4-FFF2-40B4-BE49-F238E27FC236}">
                    <a16:creationId xmlns:a16="http://schemas.microsoft.com/office/drawing/2014/main" id="{F4319022-AD04-47B3-B269-D23CBA5B1B60}"/>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44">
                <a:extLst>
                  <a:ext uri="{FF2B5EF4-FFF2-40B4-BE49-F238E27FC236}">
                    <a16:creationId xmlns:a16="http://schemas.microsoft.com/office/drawing/2014/main" id="{3F588A13-104A-4DEC-AFB7-38D407020D05}"/>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46">
                <a:extLst>
                  <a:ext uri="{FF2B5EF4-FFF2-40B4-BE49-F238E27FC236}">
                    <a16:creationId xmlns:a16="http://schemas.microsoft.com/office/drawing/2014/main" id="{C994FACE-7818-4108-B75A-C60B4CCEBC7F}"/>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0">
                <a:extLst>
                  <a:ext uri="{FF2B5EF4-FFF2-40B4-BE49-F238E27FC236}">
                    <a16:creationId xmlns:a16="http://schemas.microsoft.com/office/drawing/2014/main" id="{1C421379-F086-4881-ACD3-2CD1B7D74DE7}"/>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2">
                <a:extLst>
                  <a:ext uri="{FF2B5EF4-FFF2-40B4-BE49-F238E27FC236}">
                    <a16:creationId xmlns:a16="http://schemas.microsoft.com/office/drawing/2014/main" id="{D1D8254B-E987-4042-9A91-3E8F5EB16510}"/>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54">
                <a:extLst>
                  <a:ext uri="{FF2B5EF4-FFF2-40B4-BE49-F238E27FC236}">
                    <a16:creationId xmlns:a16="http://schemas.microsoft.com/office/drawing/2014/main" id="{0A172581-491F-467A-BA92-CDAC73F8864A}"/>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56">
                <a:extLst>
                  <a:ext uri="{FF2B5EF4-FFF2-40B4-BE49-F238E27FC236}">
                    <a16:creationId xmlns:a16="http://schemas.microsoft.com/office/drawing/2014/main" id="{12EDF8B1-2B91-4D58-8ABF-60DFBE3D9433}"/>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58">
                <a:extLst>
                  <a:ext uri="{FF2B5EF4-FFF2-40B4-BE49-F238E27FC236}">
                    <a16:creationId xmlns:a16="http://schemas.microsoft.com/office/drawing/2014/main" id="{58DE958B-FCFB-48DE-9BEC-A7280F8F615A}"/>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0">
                <a:extLst>
                  <a:ext uri="{FF2B5EF4-FFF2-40B4-BE49-F238E27FC236}">
                    <a16:creationId xmlns:a16="http://schemas.microsoft.com/office/drawing/2014/main" id="{D85C3CF6-6141-4CDF-91F1-8355C96DDD5C}"/>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2">
                <a:extLst>
                  <a:ext uri="{FF2B5EF4-FFF2-40B4-BE49-F238E27FC236}">
                    <a16:creationId xmlns:a16="http://schemas.microsoft.com/office/drawing/2014/main" id="{36323773-A2E6-40E0-B824-7DD9F7A31C1E}"/>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64">
                <a:extLst>
                  <a:ext uri="{FF2B5EF4-FFF2-40B4-BE49-F238E27FC236}">
                    <a16:creationId xmlns:a16="http://schemas.microsoft.com/office/drawing/2014/main" id="{77F00F89-F5D2-4916-BB6E-CD6383003334}"/>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66">
                <a:extLst>
                  <a:ext uri="{FF2B5EF4-FFF2-40B4-BE49-F238E27FC236}">
                    <a16:creationId xmlns:a16="http://schemas.microsoft.com/office/drawing/2014/main" id="{02EB819C-0662-4C0B-B643-29140DF42E20}"/>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68">
                <a:extLst>
                  <a:ext uri="{FF2B5EF4-FFF2-40B4-BE49-F238E27FC236}">
                    <a16:creationId xmlns:a16="http://schemas.microsoft.com/office/drawing/2014/main" id="{B922892D-3A48-485C-A592-598192D520A9}"/>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0">
                <a:extLst>
                  <a:ext uri="{FF2B5EF4-FFF2-40B4-BE49-F238E27FC236}">
                    <a16:creationId xmlns:a16="http://schemas.microsoft.com/office/drawing/2014/main" id="{88028F0A-D0E0-4F9D-BEA5-BE8785C5F689}"/>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2">
                <a:extLst>
                  <a:ext uri="{FF2B5EF4-FFF2-40B4-BE49-F238E27FC236}">
                    <a16:creationId xmlns:a16="http://schemas.microsoft.com/office/drawing/2014/main" id="{E4187A63-7E69-4CD5-A576-B825CAC13CB1}"/>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74">
                <a:extLst>
                  <a:ext uri="{FF2B5EF4-FFF2-40B4-BE49-F238E27FC236}">
                    <a16:creationId xmlns:a16="http://schemas.microsoft.com/office/drawing/2014/main" id="{659FE515-D593-4DA2-A200-30DF89F26F81}"/>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76">
                <a:extLst>
                  <a:ext uri="{FF2B5EF4-FFF2-40B4-BE49-F238E27FC236}">
                    <a16:creationId xmlns:a16="http://schemas.microsoft.com/office/drawing/2014/main" id="{EB891A88-0B92-49CA-9E11-320271CB8239}"/>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0" name="Line 278">
                <a:extLst>
                  <a:ext uri="{FF2B5EF4-FFF2-40B4-BE49-F238E27FC236}">
                    <a16:creationId xmlns:a16="http://schemas.microsoft.com/office/drawing/2014/main" id="{9D412D7A-401A-4302-A662-479A8B03170D}"/>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1" name="Line 256">
                <a:extLst>
                  <a:ext uri="{FF2B5EF4-FFF2-40B4-BE49-F238E27FC236}">
                    <a16:creationId xmlns:a16="http://schemas.microsoft.com/office/drawing/2014/main" id="{6C2542D0-264C-401E-BE42-1DA239417026}"/>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2" name="Line 234">
                <a:extLst>
                  <a:ext uri="{FF2B5EF4-FFF2-40B4-BE49-F238E27FC236}">
                    <a16:creationId xmlns:a16="http://schemas.microsoft.com/office/drawing/2014/main" id="{E080169B-4E6B-43C5-A077-7A90876C5412}"/>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2" name="Group 11">
              <a:extLst>
                <a:ext uri="{FF2B5EF4-FFF2-40B4-BE49-F238E27FC236}">
                  <a16:creationId xmlns:a16="http://schemas.microsoft.com/office/drawing/2014/main" id="{8099C527-A1C7-4B75-AF50-9F554E096FCA}"/>
                </a:ext>
              </a:extLst>
            </p:cNvPr>
            <p:cNvGrpSpPr/>
            <p:nvPr userDrawn="1"/>
          </p:nvGrpSpPr>
          <p:grpSpPr bwMode="gray">
            <a:xfrm>
              <a:off x="0" y="-319423"/>
              <a:ext cx="12192000" cy="232538"/>
              <a:chOff x="0" y="-319423"/>
              <a:chExt cx="12192000" cy="232538"/>
            </a:xfrm>
          </p:grpSpPr>
          <p:sp>
            <p:nvSpPr>
              <p:cNvPr id="84" name="Line 146">
                <a:extLst>
                  <a:ext uri="{FF2B5EF4-FFF2-40B4-BE49-F238E27FC236}">
                    <a16:creationId xmlns:a16="http://schemas.microsoft.com/office/drawing/2014/main" id="{1DF44DC1-1C35-4EA6-A97C-F10D29125AA9}"/>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48">
                <a:extLst>
                  <a:ext uri="{FF2B5EF4-FFF2-40B4-BE49-F238E27FC236}">
                    <a16:creationId xmlns:a16="http://schemas.microsoft.com/office/drawing/2014/main" id="{26195EF6-422F-4036-B343-2647793A2516}"/>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0">
                <a:extLst>
                  <a:ext uri="{FF2B5EF4-FFF2-40B4-BE49-F238E27FC236}">
                    <a16:creationId xmlns:a16="http://schemas.microsoft.com/office/drawing/2014/main" id="{28339977-5A9E-46E0-966B-FE7FCD5D09DB}"/>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2">
                <a:extLst>
                  <a:ext uri="{FF2B5EF4-FFF2-40B4-BE49-F238E27FC236}">
                    <a16:creationId xmlns:a16="http://schemas.microsoft.com/office/drawing/2014/main" id="{64011324-F307-410E-8ED3-9B9FED8E46C3}"/>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54">
                <a:extLst>
                  <a:ext uri="{FF2B5EF4-FFF2-40B4-BE49-F238E27FC236}">
                    <a16:creationId xmlns:a16="http://schemas.microsoft.com/office/drawing/2014/main" id="{54351987-888E-496B-8B5B-8D335B6FD73F}"/>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56">
                <a:extLst>
                  <a:ext uri="{FF2B5EF4-FFF2-40B4-BE49-F238E27FC236}">
                    <a16:creationId xmlns:a16="http://schemas.microsoft.com/office/drawing/2014/main" id="{8847D08B-E869-4644-9B7F-84E77069A3A6}"/>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58">
                <a:extLst>
                  <a:ext uri="{FF2B5EF4-FFF2-40B4-BE49-F238E27FC236}">
                    <a16:creationId xmlns:a16="http://schemas.microsoft.com/office/drawing/2014/main" id="{39F12501-1D7B-4F88-AD3F-A514771A2229}"/>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0">
                <a:extLst>
                  <a:ext uri="{FF2B5EF4-FFF2-40B4-BE49-F238E27FC236}">
                    <a16:creationId xmlns:a16="http://schemas.microsoft.com/office/drawing/2014/main" id="{4F8D943D-2EF8-4360-B684-51B32FE3B037}"/>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2">
                <a:extLst>
                  <a:ext uri="{FF2B5EF4-FFF2-40B4-BE49-F238E27FC236}">
                    <a16:creationId xmlns:a16="http://schemas.microsoft.com/office/drawing/2014/main" id="{26A604DD-7EE3-490A-A2D4-871D10DEAC1E}"/>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64">
                <a:extLst>
                  <a:ext uri="{FF2B5EF4-FFF2-40B4-BE49-F238E27FC236}">
                    <a16:creationId xmlns:a16="http://schemas.microsoft.com/office/drawing/2014/main" id="{36421FBF-FF1B-4B25-87DA-F44AB8E5DB2A}"/>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66">
                <a:extLst>
                  <a:ext uri="{FF2B5EF4-FFF2-40B4-BE49-F238E27FC236}">
                    <a16:creationId xmlns:a16="http://schemas.microsoft.com/office/drawing/2014/main" id="{2F3BEDB8-7D09-4509-AE93-07285C8B1207}"/>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68">
                <a:extLst>
                  <a:ext uri="{FF2B5EF4-FFF2-40B4-BE49-F238E27FC236}">
                    <a16:creationId xmlns:a16="http://schemas.microsoft.com/office/drawing/2014/main" id="{E3854520-BE93-47C0-8F13-8D1AEC8D0748}"/>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0">
                <a:extLst>
                  <a:ext uri="{FF2B5EF4-FFF2-40B4-BE49-F238E27FC236}">
                    <a16:creationId xmlns:a16="http://schemas.microsoft.com/office/drawing/2014/main" id="{41AE4CFB-248A-4D70-8983-5F859F343C66}"/>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2">
                <a:extLst>
                  <a:ext uri="{FF2B5EF4-FFF2-40B4-BE49-F238E27FC236}">
                    <a16:creationId xmlns:a16="http://schemas.microsoft.com/office/drawing/2014/main" id="{3B27AC73-1E31-43CF-8F39-6FD2EFD4EF61}"/>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74">
                <a:extLst>
                  <a:ext uri="{FF2B5EF4-FFF2-40B4-BE49-F238E27FC236}">
                    <a16:creationId xmlns:a16="http://schemas.microsoft.com/office/drawing/2014/main" id="{9ED36DAF-926F-4276-8DF6-ACC46CA4D9FA}"/>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76">
                <a:extLst>
                  <a:ext uri="{FF2B5EF4-FFF2-40B4-BE49-F238E27FC236}">
                    <a16:creationId xmlns:a16="http://schemas.microsoft.com/office/drawing/2014/main" id="{B94541E1-35B6-458E-886D-7326D9985169}"/>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78">
                <a:extLst>
                  <a:ext uri="{FF2B5EF4-FFF2-40B4-BE49-F238E27FC236}">
                    <a16:creationId xmlns:a16="http://schemas.microsoft.com/office/drawing/2014/main" id="{3F076E14-B6AB-4A0B-B07E-E6FA728C299A}"/>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0">
                <a:extLst>
                  <a:ext uri="{FF2B5EF4-FFF2-40B4-BE49-F238E27FC236}">
                    <a16:creationId xmlns:a16="http://schemas.microsoft.com/office/drawing/2014/main" id="{17CC6C76-4339-4F2D-A8EE-0F514AD78B09}"/>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2">
                <a:extLst>
                  <a:ext uri="{FF2B5EF4-FFF2-40B4-BE49-F238E27FC236}">
                    <a16:creationId xmlns:a16="http://schemas.microsoft.com/office/drawing/2014/main" id="{6660A315-DA49-457A-988B-3318EDF36C3A}"/>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84">
                <a:extLst>
                  <a:ext uri="{FF2B5EF4-FFF2-40B4-BE49-F238E27FC236}">
                    <a16:creationId xmlns:a16="http://schemas.microsoft.com/office/drawing/2014/main" id="{08492DCF-B213-4B26-A5B6-0C00B5F01B78}"/>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86">
                <a:extLst>
                  <a:ext uri="{FF2B5EF4-FFF2-40B4-BE49-F238E27FC236}">
                    <a16:creationId xmlns:a16="http://schemas.microsoft.com/office/drawing/2014/main" id="{707EE00D-BA16-4680-9748-A2091B8876B1}"/>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88">
                <a:extLst>
                  <a:ext uri="{FF2B5EF4-FFF2-40B4-BE49-F238E27FC236}">
                    <a16:creationId xmlns:a16="http://schemas.microsoft.com/office/drawing/2014/main" id="{48F61EFB-9FB6-4E14-88BE-55C3DEBE35EA}"/>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0">
                <a:extLst>
                  <a:ext uri="{FF2B5EF4-FFF2-40B4-BE49-F238E27FC236}">
                    <a16:creationId xmlns:a16="http://schemas.microsoft.com/office/drawing/2014/main" id="{3D0E033B-F15B-4A06-AE7B-268436D28B36}"/>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2">
                <a:extLst>
                  <a:ext uri="{FF2B5EF4-FFF2-40B4-BE49-F238E27FC236}">
                    <a16:creationId xmlns:a16="http://schemas.microsoft.com/office/drawing/2014/main" id="{68BF6BD9-4368-4145-A422-FBE8EE46E19D}"/>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194">
                <a:extLst>
                  <a:ext uri="{FF2B5EF4-FFF2-40B4-BE49-F238E27FC236}">
                    <a16:creationId xmlns:a16="http://schemas.microsoft.com/office/drawing/2014/main" id="{4291B233-4EB5-4AD8-BBF4-7C3CE934E245}"/>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196">
                <a:extLst>
                  <a:ext uri="{FF2B5EF4-FFF2-40B4-BE49-F238E27FC236}">
                    <a16:creationId xmlns:a16="http://schemas.microsoft.com/office/drawing/2014/main" id="{6D1C4B87-7D7F-4D6C-A8A3-B892ABA3A5F1}"/>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198">
                <a:extLst>
                  <a:ext uri="{FF2B5EF4-FFF2-40B4-BE49-F238E27FC236}">
                    <a16:creationId xmlns:a16="http://schemas.microsoft.com/office/drawing/2014/main" id="{2218D927-FCD2-4A4A-978A-4478563CAC20}"/>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0">
                <a:extLst>
                  <a:ext uri="{FF2B5EF4-FFF2-40B4-BE49-F238E27FC236}">
                    <a16:creationId xmlns:a16="http://schemas.microsoft.com/office/drawing/2014/main" id="{794989D4-4DCE-467C-995E-4077E9141C75}"/>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2">
                <a:extLst>
                  <a:ext uri="{FF2B5EF4-FFF2-40B4-BE49-F238E27FC236}">
                    <a16:creationId xmlns:a16="http://schemas.microsoft.com/office/drawing/2014/main" id="{E1843C1C-F13D-4A91-A1B3-A42E596FE9BE}"/>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04">
                <a:extLst>
                  <a:ext uri="{FF2B5EF4-FFF2-40B4-BE49-F238E27FC236}">
                    <a16:creationId xmlns:a16="http://schemas.microsoft.com/office/drawing/2014/main" id="{4E30EBB2-C59A-425B-B035-869F153895E6}"/>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06">
                <a:extLst>
                  <a:ext uri="{FF2B5EF4-FFF2-40B4-BE49-F238E27FC236}">
                    <a16:creationId xmlns:a16="http://schemas.microsoft.com/office/drawing/2014/main" id="{E196C358-DAA9-4D53-ABBE-88BEBCF4BD04}"/>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08">
                <a:extLst>
                  <a:ext uri="{FF2B5EF4-FFF2-40B4-BE49-F238E27FC236}">
                    <a16:creationId xmlns:a16="http://schemas.microsoft.com/office/drawing/2014/main" id="{2E554D47-5A63-48C8-BA82-96AC045F5695}"/>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0">
                <a:extLst>
                  <a:ext uri="{FF2B5EF4-FFF2-40B4-BE49-F238E27FC236}">
                    <a16:creationId xmlns:a16="http://schemas.microsoft.com/office/drawing/2014/main" id="{3FD88537-1CB7-4D5A-BB81-B7B440CA6192}"/>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2">
                <a:extLst>
                  <a:ext uri="{FF2B5EF4-FFF2-40B4-BE49-F238E27FC236}">
                    <a16:creationId xmlns:a16="http://schemas.microsoft.com/office/drawing/2014/main" id="{3430CB36-DD20-487F-AADE-8B5338647BA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14">
                <a:extLst>
                  <a:ext uri="{FF2B5EF4-FFF2-40B4-BE49-F238E27FC236}">
                    <a16:creationId xmlns:a16="http://schemas.microsoft.com/office/drawing/2014/main" id="{43BDE1CD-FCF4-4298-95B6-6F475E420B67}"/>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16">
                <a:extLst>
                  <a:ext uri="{FF2B5EF4-FFF2-40B4-BE49-F238E27FC236}">
                    <a16:creationId xmlns:a16="http://schemas.microsoft.com/office/drawing/2014/main" id="{B760AD48-BC42-4626-8B88-C641DE32526C}"/>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18">
                <a:extLst>
                  <a:ext uri="{FF2B5EF4-FFF2-40B4-BE49-F238E27FC236}">
                    <a16:creationId xmlns:a16="http://schemas.microsoft.com/office/drawing/2014/main" id="{97B116AF-ECAC-41F8-BBBA-1F09792CC71D}"/>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0">
                <a:extLst>
                  <a:ext uri="{FF2B5EF4-FFF2-40B4-BE49-F238E27FC236}">
                    <a16:creationId xmlns:a16="http://schemas.microsoft.com/office/drawing/2014/main" id="{9B319E9C-08D3-44F3-9C75-13DF018D0238}"/>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2">
                <a:extLst>
                  <a:ext uri="{FF2B5EF4-FFF2-40B4-BE49-F238E27FC236}">
                    <a16:creationId xmlns:a16="http://schemas.microsoft.com/office/drawing/2014/main" id="{56805DF1-6CE2-4128-9EDB-C4D6C4755A0B}"/>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224">
                <a:extLst>
                  <a:ext uri="{FF2B5EF4-FFF2-40B4-BE49-F238E27FC236}">
                    <a16:creationId xmlns:a16="http://schemas.microsoft.com/office/drawing/2014/main" id="{52D3BCFD-ABAE-4FA3-BF52-B8BC97AF5F0A}"/>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26">
                <a:extLst>
                  <a:ext uri="{FF2B5EF4-FFF2-40B4-BE49-F238E27FC236}">
                    <a16:creationId xmlns:a16="http://schemas.microsoft.com/office/drawing/2014/main" id="{8E869F57-5D47-41E2-876B-BC6B383EE17F}"/>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5" name="Line 228">
                <a:extLst>
                  <a:ext uri="{FF2B5EF4-FFF2-40B4-BE49-F238E27FC236}">
                    <a16:creationId xmlns:a16="http://schemas.microsoft.com/office/drawing/2014/main" id="{D211B250-1E66-4BC6-AA7E-75B588446F1C}"/>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146">
                <a:extLst>
                  <a:ext uri="{FF2B5EF4-FFF2-40B4-BE49-F238E27FC236}">
                    <a16:creationId xmlns:a16="http://schemas.microsoft.com/office/drawing/2014/main" id="{ADC59C5E-433A-4092-A3C2-1C98A7E739D9}"/>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04">
                <a:extLst>
                  <a:ext uri="{FF2B5EF4-FFF2-40B4-BE49-F238E27FC236}">
                    <a16:creationId xmlns:a16="http://schemas.microsoft.com/office/drawing/2014/main" id="{76E0D18C-D67C-4325-A081-58754141AE95}"/>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3" name="Group 12">
              <a:extLst>
                <a:ext uri="{FF2B5EF4-FFF2-40B4-BE49-F238E27FC236}">
                  <a16:creationId xmlns:a16="http://schemas.microsoft.com/office/drawing/2014/main" id="{80F3DB85-B38F-4E14-8678-A12B5B59939A}"/>
                </a:ext>
              </a:extLst>
            </p:cNvPr>
            <p:cNvGrpSpPr/>
            <p:nvPr userDrawn="1"/>
          </p:nvGrpSpPr>
          <p:grpSpPr bwMode="gray">
            <a:xfrm>
              <a:off x="0" y="6948152"/>
              <a:ext cx="12192000" cy="232538"/>
              <a:chOff x="0" y="-319423"/>
              <a:chExt cx="12192000" cy="232538"/>
            </a:xfrm>
          </p:grpSpPr>
          <p:sp>
            <p:nvSpPr>
              <p:cNvPr id="40" name="Line 146">
                <a:extLst>
                  <a:ext uri="{FF2B5EF4-FFF2-40B4-BE49-F238E27FC236}">
                    <a16:creationId xmlns:a16="http://schemas.microsoft.com/office/drawing/2014/main" id="{36B7AAE1-0C42-4053-A6EB-D066B72054A4}"/>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48">
                <a:extLst>
                  <a:ext uri="{FF2B5EF4-FFF2-40B4-BE49-F238E27FC236}">
                    <a16:creationId xmlns:a16="http://schemas.microsoft.com/office/drawing/2014/main" id="{199DF070-A2F0-446D-8A70-B83FE67CC4D1}"/>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0">
                <a:extLst>
                  <a:ext uri="{FF2B5EF4-FFF2-40B4-BE49-F238E27FC236}">
                    <a16:creationId xmlns:a16="http://schemas.microsoft.com/office/drawing/2014/main" id="{09A09BC4-9FC2-48C9-9B86-1E9F1B3E0681}"/>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2">
                <a:extLst>
                  <a:ext uri="{FF2B5EF4-FFF2-40B4-BE49-F238E27FC236}">
                    <a16:creationId xmlns:a16="http://schemas.microsoft.com/office/drawing/2014/main" id="{AA54AB5A-6525-403D-88C0-AB88140598E2}"/>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54">
                <a:extLst>
                  <a:ext uri="{FF2B5EF4-FFF2-40B4-BE49-F238E27FC236}">
                    <a16:creationId xmlns:a16="http://schemas.microsoft.com/office/drawing/2014/main" id="{9F535D5A-FDA1-4C7A-AFC8-BB81916C9526}"/>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56">
                <a:extLst>
                  <a:ext uri="{FF2B5EF4-FFF2-40B4-BE49-F238E27FC236}">
                    <a16:creationId xmlns:a16="http://schemas.microsoft.com/office/drawing/2014/main" id="{0A500C4E-5D5B-44E2-B671-5F3BE756FA1B}"/>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58">
                <a:extLst>
                  <a:ext uri="{FF2B5EF4-FFF2-40B4-BE49-F238E27FC236}">
                    <a16:creationId xmlns:a16="http://schemas.microsoft.com/office/drawing/2014/main" id="{8AEDEBBA-A114-439E-BF99-6DDCEC7ADE5F}"/>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0">
                <a:extLst>
                  <a:ext uri="{FF2B5EF4-FFF2-40B4-BE49-F238E27FC236}">
                    <a16:creationId xmlns:a16="http://schemas.microsoft.com/office/drawing/2014/main" id="{E59125DE-DFF8-43F1-871B-00D53C56103B}"/>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2">
                <a:extLst>
                  <a:ext uri="{FF2B5EF4-FFF2-40B4-BE49-F238E27FC236}">
                    <a16:creationId xmlns:a16="http://schemas.microsoft.com/office/drawing/2014/main" id="{EC71E1C8-F127-40F7-8507-7403292E0384}"/>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64">
                <a:extLst>
                  <a:ext uri="{FF2B5EF4-FFF2-40B4-BE49-F238E27FC236}">
                    <a16:creationId xmlns:a16="http://schemas.microsoft.com/office/drawing/2014/main" id="{8512085F-29E9-4640-BB8C-46365562D78A}"/>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66">
                <a:extLst>
                  <a:ext uri="{FF2B5EF4-FFF2-40B4-BE49-F238E27FC236}">
                    <a16:creationId xmlns:a16="http://schemas.microsoft.com/office/drawing/2014/main" id="{16AEC977-2FC1-4A31-8810-78B59EFE0E2F}"/>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68">
                <a:extLst>
                  <a:ext uri="{FF2B5EF4-FFF2-40B4-BE49-F238E27FC236}">
                    <a16:creationId xmlns:a16="http://schemas.microsoft.com/office/drawing/2014/main" id="{578C5C29-7DF3-4E41-BA93-1AB3D16730E7}"/>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0">
                <a:extLst>
                  <a:ext uri="{FF2B5EF4-FFF2-40B4-BE49-F238E27FC236}">
                    <a16:creationId xmlns:a16="http://schemas.microsoft.com/office/drawing/2014/main" id="{88886AAB-8AC7-437F-A4B4-272E79BB5D87}"/>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2">
                <a:extLst>
                  <a:ext uri="{FF2B5EF4-FFF2-40B4-BE49-F238E27FC236}">
                    <a16:creationId xmlns:a16="http://schemas.microsoft.com/office/drawing/2014/main" id="{D89A5C1A-629F-4703-A7CD-418646F8F6AD}"/>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74">
                <a:extLst>
                  <a:ext uri="{FF2B5EF4-FFF2-40B4-BE49-F238E27FC236}">
                    <a16:creationId xmlns:a16="http://schemas.microsoft.com/office/drawing/2014/main" id="{FCE4D3D0-1A84-482B-9BFA-F87F5B3AA0CB}"/>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76">
                <a:extLst>
                  <a:ext uri="{FF2B5EF4-FFF2-40B4-BE49-F238E27FC236}">
                    <a16:creationId xmlns:a16="http://schemas.microsoft.com/office/drawing/2014/main" id="{2DFB6F55-DE35-43AA-97AD-2BF92E4B4426}"/>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78">
                <a:extLst>
                  <a:ext uri="{FF2B5EF4-FFF2-40B4-BE49-F238E27FC236}">
                    <a16:creationId xmlns:a16="http://schemas.microsoft.com/office/drawing/2014/main" id="{56FC69C6-A15A-4ACD-A2E4-4F23C3FD4775}"/>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0">
                <a:extLst>
                  <a:ext uri="{FF2B5EF4-FFF2-40B4-BE49-F238E27FC236}">
                    <a16:creationId xmlns:a16="http://schemas.microsoft.com/office/drawing/2014/main" id="{166F7718-C015-46FA-89DB-BE7AF5511FF2}"/>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2">
                <a:extLst>
                  <a:ext uri="{FF2B5EF4-FFF2-40B4-BE49-F238E27FC236}">
                    <a16:creationId xmlns:a16="http://schemas.microsoft.com/office/drawing/2014/main" id="{5AE4A7B4-FFCA-451E-8427-FEE58E2E7448}"/>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84">
                <a:extLst>
                  <a:ext uri="{FF2B5EF4-FFF2-40B4-BE49-F238E27FC236}">
                    <a16:creationId xmlns:a16="http://schemas.microsoft.com/office/drawing/2014/main" id="{53530B0A-D0E7-4B3C-8D43-7503581CA354}"/>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86">
                <a:extLst>
                  <a:ext uri="{FF2B5EF4-FFF2-40B4-BE49-F238E27FC236}">
                    <a16:creationId xmlns:a16="http://schemas.microsoft.com/office/drawing/2014/main" id="{369D2FC5-B907-43C5-BF78-9FD5F9E57ECB}"/>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88">
                <a:extLst>
                  <a:ext uri="{FF2B5EF4-FFF2-40B4-BE49-F238E27FC236}">
                    <a16:creationId xmlns:a16="http://schemas.microsoft.com/office/drawing/2014/main" id="{7B80EBF7-719B-4227-8D99-4869089BCE40}"/>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0">
                <a:extLst>
                  <a:ext uri="{FF2B5EF4-FFF2-40B4-BE49-F238E27FC236}">
                    <a16:creationId xmlns:a16="http://schemas.microsoft.com/office/drawing/2014/main" id="{A2638CD3-237C-443B-B186-EEAF2A535FBD}"/>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2">
                <a:extLst>
                  <a:ext uri="{FF2B5EF4-FFF2-40B4-BE49-F238E27FC236}">
                    <a16:creationId xmlns:a16="http://schemas.microsoft.com/office/drawing/2014/main" id="{1498D676-7763-4715-9643-E20FD3AB08B6}"/>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194">
                <a:extLst>
                  <a:ext uri="{FF2B5EF4-FFF2-40B4-BE49-F238E27FC236}">
                    <a16:creationId xmlns:a16="http://schemas.microsoft.com/office/drawing/2014/main" id="{82874175-6B82-4D39-9AF1-8BA670CE982E}"/>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196">
                <a:extLst>
                  <a:ext uri="{FF2B5EF4-FFF2-40B4-BE49-F238E27FC236}">
                    <a16:creationId xmlns:a16="http://schemas.microsoft.com/office/drawing/2014/main" id="{15AA7E37-503F-4680-897D-E2718FED870D}"/>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198">
                <a:extLst>
                  <a:ext uri="{FF2B5EF4-FFF2-40B4-BE49-F238E27FC236}">
                    <a16:creationId xmlns:a16="http://schemas.microsoft.com/office/drawing/2014/main" id="{2BCA7CDE-39AA-4250-9E7D-B33A206A3227}"/>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0">
                <a:extLst>
                  <a:ext uri="{FF2B5EF4-FFF2-40B4-BE49-F238E27FC236}">
                    <a16:creationId xmlns:a16="http://schemas.microsoft.com/office/drawing/2014/main" id="{E051EE80-E767-4ED1-ADBF-3F88BD5A030F}"/>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2">
                <a:extLst>
                  <a:ext uri="{FF2B5EF4-FFF2-40B4-BE49-F238E27FC236}">
                    <a16:creationId xmlns:a16="http://schemas.microsoft.com/office/drawing/2014/main" id="{EDE86BC0-4A04-4E82-867E-8AE6129491D6}"/>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04">
                <a:extLst>
                  <a:ext uri="{FF2B5EF4-FFF2-40B4-BE49-F238E27FC236}">
                    <a16:creationId xmlns:a16="http://schemas.microsoft.com/office/drawing/2014/main" id="{1B8F881E-CF43-4DE0-8083-836762CD704A}"/>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06">
                <a:extLst>
                  <a:ext uri="{FF2B5EF4-FFF2-40B4-BE49-F238E27FC236}">
                    <a16:creationId xmlns:a16="http://schemas.microsoft.com/office/drawing/2014/main" id="{9D25848A-9628-459A-B329-FECEEE852595}"/>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08">
                <a:extLst>
                  <a:ext uri="{FF2B5EF4-FFF2-40B4-BE49-F238E27FC236}">
                    <a16:creationId xmlns:a16="http://schemas.microsoft.com/office/drawing/2014/main" id="{A7BE8304-5FB4-4881-9042-E98F5112D4B5}"/>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0">
                <a:extLst>
                  <a:ext uri="{FF2B5EF4-FFF2-40B4-BE49-F238E27FC236}">
                    <a16:creationId xmlns:a16="http://schemas.microsoft.com/office/drawing/2014/main" id="{4B622D8E-7C94-4D75-B282-98B32FAE10A6}"/>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2">
                <a:extLst>
                  <a:ext uri="{FF2B5EF4-FFF2-40B4-BE49-F238E27FC236}">
                    <a16:creationId xmlns:a16="http://schemas.microsoft.com/office/drawing/2014/main" id="{E1B969EC-7152-4CBB-81FC-5C9AB736041F}"/>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14">
                <a:extLst>
                  <a:ext uri="{FF2B5EF4-FFF2-40B4-BE49-F238E27FC236}">
                    <a16:creationId xmlns:a16="http://schemas.microsoft.com/office/drawing/2014/main" id="{2024DC70-2F23-40A9-8302-E425F548BB5D}"/>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16">
                <a:extLst>
                  <a:ext uri="{FF2B5EF4-FFF2-40B4-BE49-F238E27FC236}">
                    <a16:creationId xmlns:a16="http://schemas.microsoft.com/office/drawing/2014/main" id="{F0EDFE13-ED0E-4637-BE6B-81724527D445}"/>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18">
                <a:extLst>
                  <a:ext uri="{FF2B5EF4-FFF2-40B4-BE49-F238E27FC236}">
                    <a16:creationId xmlns:a16="http://schemas.microsoft.com/office/drawing/2014/main" id="{782E4CBE-8F03-434E-AF17-AA34C570DBA6}"/>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0">
                <a:extLst>
                  <a:ext uri="{FF2B5EF4-FFF2-40B4-BE49-F238E27FC236}">
                    <a16:creationId xmlns:a16="http://schemas.microsoft.com/office/drawing/2014/main" id="{3E38E435-BF57-44DB-B04F-2A90FB3CAA07}"/>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2">
                <a:extLst>
                  <a:ext uri="{FF2B5EF4-FFF2-40B4-BE49-F238E27FC236}">
                    <a16:creationId xmlns:a16="http://schemas.microsoft.com/office/drawing/2014/main" id="{30ADE9FB-CBAF-47C0-B938-E3E994BFCEE0}"/>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224">
                <a:extLst>
                  <a:ext uri="{FF2B5EF4-FFF2-40B4-BE49-F238E27FC236}">
                    <a16:creationId xmlns:a16="http://schemas.microsoft.com/office/drawing/2014/main" id="{B98ECBC9-AA3A-46CE-BAFB-CEEF6EC86123}"/>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26">
                <a:extLst>
                  <a:ext uri="{FF2B5EF4-FFF2-40B4-BE49-F238E27FC236}">
                    <a16:creationId xmlns:a16="http://schemas.microsoft.com/office/drawing/2014/main" id="{9D9801BA-79AF-4A3A-A791-EA215220D0AD}"/>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228">
                <a:extLst>
                  <a:ext uri="{FF2B5EF4-FFF2-40B4-BE49-F238E27FC236}">
                    <a16:creationId xmlns:a16="http://schemas.microsoft.com/office/drawing/2014/main" id="{A6E31887-B482-427B-B66D-5A9A7A513830}"/>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6">
                <a:extLst>
                  <a:ext uri="{FF2B5EF4-FFF2-40B4-BE49-F238E27FC236}">
                    <a16:creationId xmlns:a16="http://schemas.microsoft.com/office/drawing/2014/main" id="{7F049F3D-CDDD-424C-8F1A-B1CD08AD224D}"/>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204">
                <a:extLst>
                  <a:ext uri="{FF2B5EF4-FFF2-40B4-BE49-F238E27FC236}">
                    <a16:creationId xmlns:a16="http://schemas.microsoft.com/office/drawing/2014/main" id="{51038B7D-C3E4-4B81-88D0-C80A1F1730BA}"/>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4" name="Group 13">
              <a:extLst>
                <a:ext uri="{FF2B5EF4-FFF2-40B4-BE49-F238E27FC236}">
                  <a16:creationId xmlns:a16="http://schemas.microsoft.com/office/drawing/2014/main" id="{7DF6A5F4-77EE-4651-8EB2-95CA239E498A}"/>
                </a:ext>
              </a:extLst>
            </p:cNvPr>
            <p:cNvGrpSpPr/>
            <p:nvPr userDrawn="1"/>
          </p:nvGrpSpPr>
          <p:grpSpPr bwMode="gray">
            <a:xfrm>
              <a:off x="12276481" y="0"/>
              <a:ext cx="240289" cy="6858000"/>
              <a:chOff x="-319714" y="0"/>
              <a:chExt cx="240289" cy="6858000"/>
            </a:xfrm>
          </p:grpSpPr>
          <p:sp>
            <p:nvSpPr>
              <p:cNvPr id="15" name="Line 230">
                <a:extLst>
                  <a:ext uri="{FF2B5EF4-FFF2-40B4-BE49-F238E27FC236}">
                    <a16:creationId xmlns:a16="http://schemas.microsoft.com/office/drawing/2014/main" id="{E1A05490-C735-4276-B4D0-607C433DF9B2}"/>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2">
                <a:extLst>
                  <a:ext uri="{FF2B5EF4-FFF2-40B4-BE49-F238E27FC236}">
                    <a16:creationId xmlns:a16="http://schemas.microsoft.com/office/drawing/2014/main" id="{409780CC-C6EA-4AC9-9D69-392CD831D8E5}"/>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34">
                <a:extLst>
                  <a:ext uri="{FF2B5EF4-FFF2-40B4-BE49-F238E27FC236}">
                    <a16:creationId xmlns:a16="http://schemas.microsoft.com/office/drawing/2014/main" id="{08044627-72FD-4FBE-BDB9-F960506DE3AB}"/>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8" name="Line 236">
                <a:extLst>
                  <a:ext uri="{FF2B5EF4-FFF2-40B4-BE49-F238E27FC236}">
                    <a16:creationId xmlns:a16="http://schemas.microsoft.com/office/drawing/2014/main" id="{DC2EEE1B-96FA-42B2-9AF5-8EFF0EB249BC}"/>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38">
                <a:extLst>
                  <a:ext uri="{FF2B5EF4-FFF2-40B4-BE49-F238E27FC236}">
                    <a16:creationId xmlns:a16="http://schemas.microsoft.com/office/drawing/2014/main" id="{87C933F1-9A32-47CD-BD54-77460354CEBA}"/>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40">
                <a:extLst>
                  <a:ext uri="{FF2B5EF4-FFF2-40B4-BE49-F238E27FC236}">
                    <a16:creationId xmlns:a16="http://schemas.microsoft.com/office/drawing/2014/main" id="{A9693FAC-3958-4AA1-AD63-B359FFAF0510}"/>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44">
                <a:extLst>
                  <a:ext uri="{FF2B5EF4-FFF2-40B4-BE49-F238E27FC236}">
                    <a16:creationId xmlns:a16="http://schemas.microsoft.com/office/drawing/2014/main" id="{D22DAFAF-9DA4-4548-9440-270AC7B32430}"/>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46">
                <a:extLst>
                  <a:ext uri="{FF2B5EF4-FFF2-40B4-BE49-F238E27FC236}">
                    <a16:creationId xmlns:a16="http://schemas.microsoft.com/office/drawing/2014/main" id="{635F430A-14FE-4F8E-AA19-AC00549FF879}"/>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0">
                <a:extLst>
                  <a:ext uri="{FF2B5EF4-FFF2-40B4-BE49-F238E27FC236}">
                    <a16:creationId xmlns:a16="http://schemas.microsoft.com/office/drawing/2014/main" id="{36F968CE-1ED8-440E-9F99-F8F6E58B9311}"/>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2">
                <a:extLst>
                  <a:ext uri="{FF2B5EF4-FFF2-40B4-BE49-F238E27FC236}">
                    <a16:creationId xmlns:a16="http://schemas.microsoft.com/office/drawing/2014/main" id="{8060FEC4-175E-42B8-AE20-D061341754FF}"/>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54">
                <a:extLst>
                  <a:ext uri="{FF2B5EF4-FFF2-40B4-BE49-F238E27FC236}">
                    <a16:creationId xmlns:a16="http://schemas.microsoft.com/office/drawing/2014/main" id="{666E6EE8-192D-4652-B02F-4BA06C55D0E1}"/>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56">
                <a:extLst>
                  <a:ext uri="{FF2B5EF4-FFF2-40B4-BE49-F238E27FC236}">
                    <a16:creationId xmlns:a16="http://schemas.microsoft.com/office/drawing/2014/main" id="{62A470B2-FFA5-40A5-A1C6-654922E49929}"/>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58">
                <a:extLst>
                  <a:ext uri="{FF2B5EF4-FFF2-40B4-BE49-F238E27FC236}">
                    <a16:creationId xmlns:a16="http://schemas.microsoft.com/office/drawing/2014/main" id="{8C690868-7AA4-425F-B9A3-B7BA6F5487B4}"/>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0">
                <a:extLst>
                  <a:ext uri="{FF2B5EF4-FFF2-40B4-BE49-F238E27FC236}">
                    <a16:creationId xmlns:a16="http://schemas.microsoft.com/office/drawing/2014/main" id="{E26FABBE-6AB1-448A-98DF-C7FD4EE5C47F}"/>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2">
                <a:extLst>
                  <a:ext uri="{FF2B5EF4-FFF2-40B4-BE49-F238E27FC236}">
                    <a16:creationId xmlns:a16="http://schemas.microsoft.com/office/drawing/2014/main" id="{6C4F99EC-64CD-4C76-8C15-3B1785E07FBC}"/>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64">
                <a:extLst>
                  <a:ext uri="{FF2B5EF4-FFF2-40B4-BE49-F238E27FC236}">
                    <a16:creationId xmlns:a16="http://schemas.microsoft.com/office/drawing/2014/main" id="{1C064284-3840-4E12-A063-59F6E407B9AF}"/>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66">
                <a:extLst>
                  <a:ext uri="{FF2B5EF4-FFF2-40B4-BE49-F238E27FC236}">
                    <a16:creationId xmlns:a16="http://schemas.microsoft.com/office/drawing/2014/main" id="{DB5203A4-EA1E-473E-80F6-51089409E578}"/>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68">
                <a:extLst>
                  <a:ext uri="{FF2B5EF4-FFF2-40B4-BE49-F238E27FC236}">
                    <a16:creationId xmlns:a16="http://schemas.microsoft.com/office/drawing/2014/main" id="{A6B3E33F-364C-41CD-8391-5993F86601C9}"/>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0">
                <a:extLst>
                  <a:ext uri="{FF2B5EF4-FFF2-40B4-BE49-F238E27FC236}">
                    <a16:creationId xmlns:a16="http://schemas.microsoft.com/office/drawing/2014/main" id="{BE4D4BD7-4814-4901-96C8-F9C9BFC096C2}"/>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2">
                <a:extLst>
                  <a:ext uri="{FF2B5EF4-FFF2-40B4-BE49-F238E27FC236}">
                    <a16:creationId xmlns:a16="http://schemas.microsoft.com/office/drawing/2014/main" id="{3560E258-F0E6-4A97-A088-6DB1D740BCF6}"/>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74">
                <a:extLst>
                  <a:ext uri="{FF2B5EF4-FFF2-40B4-BE49-F238E27FC236}">
                    <a16:creationId xmlns:a16="http://schemas.microsoft.com/office/drawing/2014/main" id="{0C1FE2C4-210F-410B-956D-2634FFA6CB0F}"/>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76">
                <a:extLst>
                  <a:ext uri="{FF2B5EF4-FFF2-40B4-BE49-F238E27FC236}">
                    <a16:creationId xmlns:a16="http://schemas.microsoft.com/office/drawing/2014/main" id="{E4EB76AB-1AAA-48C4-AAEE-56AF966BADC4}"/>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7" name="Line 278">
                <a:extLst>
                  <a:ext uri="{FF2B5EF4-FFF2-40B4-BE49-F238E27FC236}">
                    <a16:creationId xmlns:a16="http://schemas.microsoft.com/office/drawing/2014/main" id="{E05DD6FE-E2BB-4BF2-9C65-228D9CD052DF}"/>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256">
                <a:extLst>
                  <a:ext uri="{FF2B5EF4-FFF2-40B4-BE49-F238E27FC236}">
                    <a16:creationId xmlns:a16="http://schemas.microsoft.com/office/drawing/2014/main" id="{7BAE45AE-F105-4035-B390-BA177249054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234">
                <a:extLst>
                  <a:ext uri="{FF2B5EF4-FFF2-40B4-BE49-F238E27FC236}">
                    <a16:creationId xmlns:a16="http://schemas.microsoft.com/office/drawing/2014/main" id="{744AE21A-E58B-4C43-8D71-13D377DECB1E}"/>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3" name="Content Placeholder 2">
            <a:extLst>
              <a:ext uri="{FF2B5EF4-FFF2-40B4-BE49-F238E27FC236}">
                <a16:creationId xmlns:a16="http://schemas.microsoft.com/office/drawing/2014/main" id="{DC389B5C-A374-46FA-89AC-805B0EEC7969}"/>
              </a:ext>
            </a:extLst>
          </p:cNvPr>
          <p:cNvSpPr>
            <a:spLocks noGrp="1"/>
          </p:cNvSpPr>
          <p:nvPr>
            <p:ph idx="1" hasCustomPrompt="1"/>
          </p:nvPr>
        </p:nvSpPr>
        <p:spPr bwMode="black">
          <a:xfrm>
            <a:off x="571500" y="1531939"/>
            <a:ext cx="11048400" cy="4564800"/>
          </a:xfrm>
          <a:prstGeom prst="rect">
            <a:avLst/>
          </a:prstGeom>
        </p:spPr>
        <p:txBody>
          <a:bodyPr/>
          <a:lstStyle>
            <a:lvl1pPr marL="0" indent="0">
              <a:buNone/>
              <a:defRPr>
                <a:solidFill>
                  <a:schemeClr val="bg1"/>
                </a:solidFill>
              </a:defRPr>
            </a:lvl1pPr>
            <a:lvl2pPr marL="180000">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Niveau</a:t>
            </a:r>
            <a:r>
              <a:rPr lang="en-US" dirty="0"/>
              <a:t> 1</a:t>
            </a:r>
          </a:p>
          <a:p>
            <a:pPr lvl="1"/>
            <a:r>
              <a:rPr lang="en-US" dirty="0" err="1"/>
              <a:t>Niveau</a:t>
            </a:r>
            <a:r>
              <a:rPr lang="en-US" dirty="0"/>
              <a:t> 2</a:t>
            </a:r>
          </a:p>
        </p:txBody>
      </p:sp>
      <p:sp>
        <p:nvSpPr>
          <p:cNvPr id="153" name="Footer Placeholder 152">
            <a:extLst>
              <a:ext uri="{FF2B5EF4-FFF2-40B4-BE49-F238E27FC236}">
                <a16:creationId xmlns:a16="http://schemas.microsoft.com/office/drawing/2014/main" id="{33E7FA54-C741-4041-BA21-D12D615F8597}"/>
              </a:ext>
            </a:extLst>
          </p:cNvPr>
          <p:cNvSpPr>
            <a:spLocks noGrp="1"/>
          </p:cNvSpPr>
          <p:nvPr>
            <p:ph type="ftr" sz="quarter" idx="10"/>
          </p:nvPr>
        </p:nvSpPr>
        <p:spPr bwMode="black"/>
        <p:txBody>
          <a:bodyPr/>
          <a:lstStyle>
            <a:lvl1pPr>
              <a:defRPr>
                <a:solidFill>
                  <a:schemeClr val="bg1"/>
                </a:solidFill>
              </a:defRPr>
            </a:lvl1pPr>
          </a:lstStyle>
          <a:p>
            <a:r>
              <a:rPr lang="en-GB"/>
              <a:t>Titel van je presentatie</a:t>
            </a:r>
            <a:endParaRPr lang="en-GB" dirty="0"/>
          </a:p>
        </p:txBody>
      </p:sp>
      <p:sp>
        <p:nvSpPr>
          <p:cNvPr id="154" name="Slide Number Placeholder 153">
            <a:extLst>
              <a:ext uri="{FF2B5EF4-FFF2-40B4-BE49-F238E27FC236}">
                <a16:creationId xmlns:a16="http://schemas.microsoft.com/office/drawing/2014/main" id="{AA93773E-9A1C-4054-84D7-809EADD7E125}"/>
              </a:ext>
            </a:extLst>
          </p:cNvPr>
          <p:cNvSpPr>
            <a:spLocks noGrp="1"/>
          </p:cNvSpPr>
          <p:nvPr>
            <p:ph type="sldNum" sz="quarter" idx="11"/>
          </p:nvPr>
        </p:nvSpPr>
        <p:spPr bwMode="black"/>
        <p:txBody>
          <a:bodyPr/>
          <a:lstStyle>
            <a:lvl1pPr>
              <a:defRPr>
                <a:solidFill>
                  <a:schemeClr val="bg1"/>
                </a:solidFill>
              </a:defRPr>
            </a:lvl1pPr>
          </a:lstStyle>
          <a:p>
            <a:fld id="{EEC0F82C-4994-47DA-8D9B-99D78D224F6D}" type="slidenum">
              <a:rPr lang="en-GB" smtClean="0"/>
              <a:pPr/>
              <a:t>‹nr.›</a:t>
            </a:fld>
            <a:endParaRPr lang="en-GB" dirty="0"/>
          </a:p>
        </p:txBody>
      </p:sp>
      <p:sp>
        <p:nvSpPr>
          <p:cNvPr id="2" name="Title 1">
            <a:extLst>
              <a:ext uri="{FF2B5EF4-FFF2-40B4-BE49-F238E27FC236}">
                <a16:creationId xmlns:a16="http://schemas.microsoft.com/office/drawing/2014/main" id="{00354CD4-FCCB-4E27-B842-1C25A4561DFA}"/>
              </a:ext>
            </a:extLst>
          </p:cNvPr>
          <p:cNvSpPr>
            <a:spLocks noGrp="1"/>
          </p:cNvSpPr>
          <p:nvPr>
            <p:ph type="title" hasCustomPrompt="1"/>
          </p:nvPr>
        </p:nvSpPr>
        <p:spPr bwMode="black">
          <a:xfrm>
            <a:off x="571500" y="285752"/>
            <a:ext cx="11049000" cy="1238248"/>
          </a:xfrm>
        </p:spPr>
        <p:txBody>
          <a:bodyPr/>
          <a:lstStyle>
            <a:lvl1pPr>
              <a:defRPr>
                <a:solidFill>
                  <a:schemeClr val="bg1"/>
                </a:solidFill>
              </a:defRPr>
            </a:lvl1pPr>
          </a:lstStyle>
          <a:p>
            <a:r>
              <a:rPr lang="nl-NL" dirty="0"/>
              <a:t>Klik om de titel aan te passen</a:t>
            </a:r>
          </a:p>
        </p:txBody>
      </p:sp>
    </p:spTree>
    <p:extLst>
      <p:ext uri="{BB962C8B-B14F-4D97-AF65-F5344CB8AC3E}">
        <p14:creationId xmlns:p14="http://schemas.microsoft.com/office/powerpoint/2010/main" val="1126909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dia 02">
    <p:bg bwMode="gray">
      <p:bgPr>
        <a:solidFill>
          <a:srgbClr val="DCF0FF"/>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E167523-15D8-45DF-987B-5EAB7CD533E3}"/>
              </a:ext>
            </a:extLst>
          </p:cNvPr>
          <p:cNvGrpSpPr/>
          <p:nvPr userDrawn="1"/>
        </p:nvGrpSpPr>
        <p:grpSpPr bwMode="gray">
          <a:xfrm>
            <a:off x="-329239" y="-319423"/>
            <a:ext cx="12846009" cy="7500113"/>
            <a:chOff x="-329239" y="-319423"/>
            <a:chExt cx="12846009" cy="7500113"/>
          </a:xfrm>
        </p:grpSpPr>
        <p:grpSp>
          <p:nvGrpSpPr>
            <p:cNvPr id="10" name="Group 9">
              <a:extLst>
                <a:ext uri="{FF2B5EF4-FFF2-40B4-BE49-F238E27FC236}">
                  <a16:creationId xmlns:a16="http://schemas.microsoft.com/office/drawing/2014/main" id="{96F2AD05-35A7-4336-AEC1-CD85A27DAADF}"/>
                </a:ext>
              </a:extLst>
            </p:cNvPr>
            <p:cNvGrpSpPr/>
            <p:nvPr userDrawn="1"/>
          </p:nvGrpSpPr>
          <p:grpSpPr bwMode="gray">
            <a:xfrm>
              <a:off x="-329239" y="0"/>
              <a:ext cx="240289" cy="6858000"/>
              <a:chOff x="-319714" y="0"/>
              <a:chExt cx="240289" cy="6858000"/>
            </a:xfrm>
          </p:grpSpPr>
          <p:sp>
            <p:nvSpPr>
              <p:cNvPr id="128" name="Line 230">
                <a:extLst>
                  <a:ext uri="{FF2B5EF4-FFF2-40B4-BE49-F238E27FC236}">
                    <a16:creationId xmlns:a16="http://schemas.microsoft.com/office/drawing/2014/main" id="{23359A11-D99E-4186-88D0-5E242D030A55}"/>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2">
                <a:extLst>
                  <a:ext uri="{FF2B5EF4-FFF2-40B4-BE49-F238E27FC236}">
                    <a16:creationId xmlns:a16="http://schemas.microsoft.com/office/drawing/2014/main" id="{CEC8A57E-D167-4DA4-BF13-4DA79D5296B9}"/>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34">
                <a:extLst>
                  <a:ext uri="{FF2B5EF4-FFF2-40B4-BE49-F238E27FC236}">
                    <a16:creationId xmlns:a16="http://schemas.microsoft.com/office/drawing/2014/main" id="{19201F1B-4CFD-4292-AA47-02DFA70A24F3}"/>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31" name="Line 236">
                <a:extLst>
                  <a:ext uri="{FF2B5EF4-FFF2-40B4-BE49-F238E27FC236}">
                    <a16:creationId xmlns:a16="http://schemas.microsoft.com/office/drawing/2014/main" id="{CA47D2B9-8299-43ED-BC12-67BAA28D4BE9}"/>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38">
                <a:extLst>
                  <a:ext uri="{FF2B5EF4-FFF2-40B4-BE49-F238E27FC236}">
                    <a16:creationId xmlns:a16="http://schemas.microsoft.com/office/drawing/2014/main" id="{FB44449B-0268-4D62-BD09-F7239FA02BCD}"/>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40">
                <a:extLst>
                  <a:ext uri="{FF2B5EF4-FFF2-40B4-BE49-F238E27FC236}">
                    <a16:creationId xmlns:a16="http://schemas.microsoft.com/office/drawing/2014/main" id="{1D5A8F6D-E47E-499E-B0E6-F3DBE2C38BD5}"/>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44">
                <a:extLst>
                  <a:ext uri="{FF2B5EF4-FFF2-40B4-BE49-F238E27FC236}">
                    <a16:creationId xmlns:a16="http://schemas.microsoft.com/office/drawing/2014/main" id="{043C99DB-D0F4-4846-92A1-E13A9201E91E}"/>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46">
                <a:extLst>
                  <a:ext uri="{FF2B5EF4-FFF2-40B4-BE49-F238E27FC236}">
                    <a16:creationId xmlns:a16="http://schemas.microsoft.com/office/drawing/2014/main" id="{EF1E2691-997D-4549-BA5C-1B3056D109BC}"/>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0">
                <a:extLst>
                  <a:ext uri="{FF2B5EF4-FFF2-40B4-BE49-F238E27FC236}">
                    <a16:creationId xmlns:a16="http://schemas.microsoft.com/office/drawing/2014/main" id="{227CDAF2-5355-4991-B462-11626F23B911}"/>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2">
                <a:extLst>
                  <a:ext uri="{FF2B5EF4-FFF2-40B4-BE49-F238E27FC236}">
                    <a16:creationId xmlns:a16="http://schemas.microsoft.com/office/drawing/2014/main" id="{72048E59-E8FC-4CCC-AC5D-367009C9B9C2}"/>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54">
                <a:extLst>
                  <a:ext uri="{FF2B5EF4-FFF2-40B4-BE49-F238E27FC236}">
                    <a16:creationId xmlns:a16="http://schemas.microsoft.com/office/drawing/2014/main" id="{ABA113C2-AAA8-4F52-A808-635C4EF22DD7}"/>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56">
                <a:extLst>
                  <a:ext uri="{FF2B5EF4-FFF2-40B4-BE49-F238E27FC236}">
                    <a16:creationId xmlns:a16="http://schemas.microsoft.com/office/drawing/2014/main" id="{3BCB82C4-E9B8-4539-8D77-3419B0D12883}"/>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58">
                <a:extLst>
                  <a:ext uri="{FF2B5EF4-FFF2-40B4-BE49-F238E27FC236}">
                    <a16:creationId xmlns:a16="http://schemas.microsoft.com/office/drawing/2014/main" id="{CA7D3FBA-55FE-4ED3-B4CC-A9A7EFB21BDB}"/>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0">
                <a:extLst>
                  <a:ext uri="{FF2B5EF4-FFF2-40B4-BE49-F238E27FC236}">
                    <a16:creationId xmlns:a16="http://schemas.microsoft.com/office/drawing/2014/main" id="{1183BB63-6E47-49DE-ADF7-2765B7A4A1B4}"/>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2">
                <a:extLst>
                  <a:ext uri="{FF2B5EF4-FFF2-40B4-BE49-F238E27FC236}">
                    <a16:creationId xmlns:a16="http://schemas.microsoft.com/office/drawing/2014/main" id="{43D3966A-4774-4E7F-B512-1600E6914631}"/>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64">
                <a:extLst>
                  <a:ext uri="{FF2B5EF4-FFF2-40B4-BE49-F238E27FC236}">
                    <a16:creationId xmlns:a16="http://schemas.microsoft.com/office/drawing/2014/main" id="{F40C2D75-9BD9-4F67-B35F-F514A7FECDFD}"/>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66">
                <a:extLst>
                  <a:ext uri="{FF2B5EF4-FFF2-40B4-BE49-F238E27FC236}">
                    <a16:creationId xmlns:a16="http://schemas.microsoft.com/office/drawing/2014/main" id="{2AB8BBB5-0B46-4680-97D4-E36E9504C92D}"/>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68">
                <a:extLst>
                  <a:ext uri="{FF2B5EF4-FFF2-40B4-BE49-F238E27FC236}">
                    <a16:creationId xmlns:a16="http://schemas.microsoft.com/office/drawing/2014/main" id="{2EA25B26-822E-41AA-BB0C-285F684B6781}"/>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0">
                <a:extLst>
                  <a:ext uri="{FF2B5EF4-FFF2-40B4-BE49-F238E27FC236}">
                    <a16:creationId xmlns:a16="http://schemas.microsoft.com/office/drawing/2014/main" id="{913DA6D4-14E6-48DE-AAFF-14CD4DB509C6}"/>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2">
                <a:extLst>
                  <a:ext uri="{FF2B5EF4-FFF2-40B4-BE49-F238E27FC236}">
                    <a16:creationId xmlns:a16="http://schemas.microsoft.com/office/drawing/2014/main" id="{2824BD00-E4F6-4FF7-8EBB-D321FCF60F71}"/>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74">
                <a:extLst>
                  <a:ext uri="{FF2B5EF4-FFF2-40B4-BE49-F238E27FC236}">
                    <a16:creationId xmlns:a16="http://schemas.microsoft.com/office/drawing/2014/main" id="{8C76C5B5-334E-4F8B-88BB-D282853CB496}"/>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76">
                <a:extLst>
                  <a:ext uri="{FF2B5EF4-FFF2-40B4-BE49-F238E27FC236}">
                    <a16:creationId xmlns:a16="http://schemas.microsoft.com/office/drawing/2014/main" id="{C4D12AB0-491D-4407-802D-597203A1B289}"/>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0" name="Line 278">
                <a:extLst>
                  <a:ext uri="{FF2B5EF4-FFF2-40B4-BE49-F238E27FC236}">
                    <a16:creationId xmlns:a16="http://schemas.microsoft.com/office/drawing/2014/main" id="{994B7634-E0BE-450E-B442-EAA80434EF4B}"/>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1" name="Line 256">
                <a:extLst>
                  <a:ext uri="{FF2B5EF4-FFF2-40B4-BE49-F238E27FC236}">
                    <a16:creationId xmlns:a16="http://schemas.microsoft.com/office/drawing/2014/main" id="{8F92D4AD-A56E-4286-A320-1DB070BAA68B}"/>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2" name="Line 234">
                <a:extLst>
                  <a:ext uri="{FF2B5EF4-FFF2-40B4-BE49-F238E27FC236}">
                    <a16:creationId xmlns:a16="http://schemas.microsoft.com/office/drawing/2014/main" id="{0B64636F-A83C-481E-AE6F-1CBABCA5A0B8}"/>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2" name="Group 11">
              <a:extLst>
                <a:ext uri="{FF2B5EF4-FFF2-40B4-BE49-F238E27FC236}">
                  <a16:creationId xmlns:a16="http://schemas.microsoft.com/office/drawing/2014/main" id="{AED19570-D906-449F-9AD5-42F9BC0FADE6}"/>
                </a:ext>
              </a:extLst>
            </p:cNvPr>
            <p:cNvGrpSpPr/>
            <p:nvPr userDrawn="1"/>
          </p:nvGrpSpPr>
          <p:grpSpPr bwMode="gray">
            <a:xfrm>
              <a:off x="0" y="-319423"/>
              <a:ext cx="12192000" cy="232538"/>
              <a:chOff x="0" y="-319423"/>
              <a:chExt cx="12192000" cy="232538"/>
            </a:xfrm>
          </p:grpSpPr>
          <p:sp>
            <p:nvSpPr>
              <p:cNvPr id="84" name="Line 146">
                <a:extLst>
                  <a:ext uri="{FF2B5EF4-FFF2-40B4-BE49-F238E27FC236}">
                    <a16:creationId xmlns:a16="http://schemas.microsoft.com/office/drawing/2014/main" id="{A0651690-E6C1-4275-8332-0C6FB8BEFB61}"/>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48">
                <a:extLst>
                  <a:ext uri="{FF2B5EF4-FFF2-40B4-BE49-F238E27FC236}">
                    <a16:creationId xmlns:a16="http://schemas.microsoft.com/office/drawing/2014/main" id="{3C41A501-F9D2-4B1C-BC54-7A150C0D74EF}"/>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0">
                <a:extLst>
                  <a:ext uri="{FF2B5EF4-FFF2-40B4-BE49-F238E27FC236}">
                    <a16:creationId xmlns:a16="http://schemas.microsoft.com/office/drawing/2014/main" id="{CA19E596-33B6-4A9B-A9E2-2EF4B1503D46}"/>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2">
                <a:extLst>
                  <a:ext uri="{FF2B5EF4-FFF2-40B4-BE49-F238E27FC236}">
                    <a16:creationId xmlns:a16="http://schemas.microsoft.com/office/drawing/2014/main" id="{14A8F140-C036-460B-8CAE-C07142B9DC4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54">
                <a:extLst>
                  <a:ext uri="{FF2B5EF4-FFF2-40B4-BE49-F238E27FC236}">
                    <a16:creationId xmlns:a16="http://schemas.microsoft.com/office/drawing/2014/main" id="{098123E1-9F93-4741-9EBD-B6AC7F065561}"/>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56">
                <a:extLst>
                  <a:ext uri="{FF2B5EF4-FFF2-40B4-BE49-F238E27FC236}">
                    <a16:creationId xmlns:a16="http://schemas.microsoft.com/office/drawing/2014/main" id="{19C48198-2469-4190-9405-B12538396A9A}"/>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58">
                <a:extLst>
                  <a:ext uri="{FF2B5EF4-FFF2-40B4-BE49-F238E27FC236}">
                    <a16:creationId xmlns:a16="http://schemas.microsoft.com/office/drawing/2014/main" id="{0D0DF9FB-C8A8-4B8A-9B63-558839EA1453}"/>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0">
                <a:extLst>
                  <a:ext uri="{FF2B5EF4-FFF2-40B4-BE49-F238E27FC236}">
                    <a16:creationId xmlns:a16="http://schemas.microsoft.com/office/drawing/2014/main" id="{9368F0E3-A6B8-4303-B29C-12251C078AF8}"/>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2">
                <a:extLst>
                  <a:ext uri="{FF2B5EF4-FFF2-40B4-BE49-F238E27FC236}">
                    <a16:creationId xmlns:a16="http://schemas.microsoft.com/office/drawing/2014/main" id="{12A79E62-A058-4277-ABE8-3390FAFB0476}"/>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64">
                <a:extLst>
                  <a:ext uri="{FF2B5EF4-FFF2-40B4-BE49-F238E27FC236}">
                    <a16:creationId xmlns:a16="http://schemas.microsoft.com/office/drawing/2014/main" id="{64F937F7-E3FB-4B68-9E07-4482DCAF3892}"/>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66">
                <a:extLst>
                  <a:ext uri="{FF2B5EF4-FFF2-40B4-BE49-F238E27FC236}">
                    <a16:creationId xmlns:a16="http://schemas.microsoft.com/office/drawing/2014/main" id="{EF0B533B-FB4C-42EE-95DE-1F063F45B33D}"/>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68">
                <a:extLst>
                  <a:ext uri="{FF2B5EF4-FFF2-40B4-BE49-F238E27FC236}">
                    <a16:creationId xmlns:a16="http://schemas.microsoft.com/office/drawing/2014/main" id="{07F7B2D5-4C70-447B-A07F-6BB0E8D9F358}"/>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0">
                <a:extLst>
                  <a:ext uri="{FF2B5EF4-FFF2-40B4-BE49-F238E27FC236}">
                    <a16:creationId xmlns:a16="http://schemas.microsoft.com/office/drawing/2014/main" id="{ADE073C8-E03F-4980-AF60-3DC3A9F7CD4B}"/>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2">
                <a:extLst>
                  <a:ext uri="{FF2B5EF4-FFF2-40B4-BE49-F238E27FC236}">
                    <a16:creationId xmlns:a16="http://schemas.microsoft.com/office/drawing/2014/main" id="{D1558FA7-AEDF-4C1A-8C97-495A62BBB8D1}"/>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74">
                <a:extLst>
                  <a:ext uri="{FF2B5EF4-FFF2-40B4-BE49-F238E27FC236}">
                    <a16:creationId xmlns:a16="http://schemas.microsoft.com/office/drawing/2014/main" id="{079F3F16-0BED-4890-9E22-D154C430FA14}"/>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76">
                <a:extLst>
                  <a:ext uri="{FF2B5EF4-FFF2-40B4-BE49-F238E27FC236}">
                    <a16:creationId xmlns:a16="http://schemas.microsoft.com/office/drawing/2014/main" id="{6B9ABAA0-1B4B-4870-BDC6-80B3663FA387}"/>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78">
                <a:extLst>
                  <a:ext uri="{FF2B5EF4-FFF2-40B4-BE49-F238E27FC236}">
                    <a16:creationId xmlns:a16="http://schemas.microsoft.com/office/drawing/2014/main" id="{A459ED7F-9803-4818-923A-976D979C97C3}"/>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0">
                <a:extLst>
                  <a:ext uri="{FF2B5EF4-FFF2-40B4-BE49-F238E27FC236}">
                    <a16:creationId xmlns:a16="http://schemas.microsoft.com/office/drawing/2014/main" id="{C75B7ED3-CA72-45E0-9433-A8B8EE994C20}"/>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2">
                <a:extLst>
                  <a:ext uri="{FF2B5EF4-FFF2-40B4-BE49-F238E27FC236}">
                    <a16:creationId xmlns:a16="http://schemas.microsoft.com/office/drawing/2014/main" id="{C3EC11E2-FB86-45D4-8841-D09AF795AE02}"/>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84">
                <a:extLst>
                  <a:ext uri="{FF2B5EF4-FFF2-40B4-BE49-F238E27FC236}">
                    <a16:creationId xmlns:a16="http://schemas.microsoft.com/office/drawing/2014/main" id="{B55B1548-C441-4763-A63F-2B28D5D7B7FD}"/>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86">
                <a:extLst>
                  <a:ext uri="{FF2B5EF4-FFF2-40B4-BE49-F238E27FC236}">
                    <a16:creationId xmlns:a16="http://schemas.microsoft.com/office/drawing/2014/main" id="{76C9561F-98F1-4251-97C3-F3013C4D2CBF}"/>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88">
                <a:extLst>
                  <a:ext uri="{FF2B5EF4-FFF2-40B4-BE49-F238E27FC236}">
                    <a16:creationId xmlns:a16="http://schemas.microsoft.com/office/drawing/2014/main" id="{5C8CC2F1-D8DD-4937-9F02-3B183CB5FFC0}"/>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0">
                <a:extLst>
                  <a:ext uri="{FF2B5EF4-FFF2-40B4-BE49-F238E27FC236}">
                    <a16:creationId xmlns:a16="http://schemas.microsoft.com/office/drawing/2014/main" id="{B3DC8681-B3CE-48F7-A2CC-1FBA5295F93A}"/>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2">
                <a:extLst>
                  <a:ext uri="{FF2B5EF4-FFF2-40B4-BE49-F238E27FC236}">
                    <a16:creationId xmlns:a16="http://schemas.microsoft.com/office/drawing/2014/main" id="{0C98E150-AB1A-44EA-A00C-571E26FD88F4}"/>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194">
                <a:extLst>
                  <a:ext uri="{FF2B5EF4-FFF2-40B4-BE49-F238E27FC236}">
                    <a16:creationId xmlns:a16="http://schemas.microsoft.com/office/drawing/2014/main" id="{858B03DA-5649-4A88-9525-611377F79D23}"/>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196">
                <a:extLst>
                  <a:ext uri="{FF2B5EF4-FFF2-40B4-BE49-F238E27FC236}">
                    <a16:creationId xmlns:a16="http://schemas.microsoft.com/office/drawing/2014/main" id="{0A35C492-0275-4EBB-94AE-63566019BD23}"/>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198">
                <a:extLst>
                  <a:ext uri="{FF2B5EF4-FFF2-40B4-BE49-F238E27FC236}">
                    <a16:creationId xmlns:a16="http://schemas.microsoft.com/office/drawing/2014/main" id="{BFC4A740-3847-447A-A211-91A7E8699506}"/>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0">
                <a:extLst>
                  <a:ext uri="{FF2B5EF4-FFF2-40B4-BE49-F238E27FC236}">
                    <a16:creationId xmlns:a16="http://schemas.microsoft.com/office/drawing/2014/main" id="{5C33B12F-BF5F-4BB7-9C85-422C371F4BE7}"/>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2">
                <a:extLst>
                  <a:ext uri="{FF2B5EF4-FFF2-40B4-BE49-F238E27FC236}">
                    <a16:creationId xmlns:a16="http://schemas.microsoft.com/office/drawing/2014/main" id="{84A35D5E-0E26-40FD-BF96-ED0299F2C680}"/>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04">
                <a:extLst>
                  <a:ext uri="{FF2B5EF4-FFF2-40B4-BE49-F238E27FC236}">
                    <a16:creationId xmlns:a16="http://schemas.microsoft.com/office/drawing/2014/main" id="{47F045AC-F434-48BD-92EE-A83DE9ED0857}"/>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06">
                <a:extLst>
                  <a:ext uri="{FF2B5EF4-FFF2-40B4-BE49-F238E27FC236}">
                    <a16:creationId xmlns:a16="http://schemas.microsoft.com/office/drawing/2014/main" id="{3C931936-7FAA-4D7D-8067-663AFE215C3E}"/>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08">
                <a:extLst>
                  <a:ext uri="{FF2B5EF4-FFF2-40B4-BE49-F238E27FC236}">
                    <a16:creationId xmlns:a16="http://schemas.microsoft.com/office/drawing/2014/main" id="{48D8F41B-A7AB-4B4C-9184-E522CDB0CA0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0">
                <a:extLst>
                  <a:ext uri="{FF2B5EF4-FFF2-40B4-BE49-F238E27FC236}">
                    <a16:creationId xmlns:a16="http://schemas.microsoft.com/office/drawing/2014/main" id="{764CCF0D-AFBC-4B9A-A162-D93EA14390A7}"/>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2">
                <a:extLst>
                  <a:ext uri="{FF2B5EF4-FFF2-40B4-BE49-F238E27FC236}">
                    <a16:creationId xmlns:a16="http://schemas.microsoft.com/office/drawing/2014/main" id="{61079BD5-B69C-4127-82C3-C173651C6496}"/>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14">
                <a:extLst>
                  <a:ext uri="{FF2B5EF4-FFF2-40B4-BE49-F238E27FC236}">
                    <a16:creationId xmlns:a16="http://schemas.microsoft.com/office/drawing/2014/main" id="{925DBBB3-E814-4981-8238-93F0BE732A84}"/>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16">
                <a:extLst>
                  <a:ext uri="{FF2B5EF4-FFF2-40B4-BE49-F238E27FC236}">
                    <a16:creationId xmlns:a16="http://schemas.microsoft.com/office/drawing/2014/main" id="{E08BDF0C-2C85-429D-A155-364B69D9042B}"/>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18">
                <a:extLst>
                  <a:ext uri="{FF2B5EF4-FFF2-40B4-BE49-F238E27FC236}">
                    <a16:creationId xmlns:a16="http://schemas.microsoft.com/office/drawing/2014/main" id="{52811AD7-8B8D-4ADF-A1E6-74BBF857CCDE}"/>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0">
                <a:extLst>
                  <a:ext uri="{FF2B5EF4-FFF2-40B4-BE49-F238E27FC236}">
                    <a16:creationId xmlns:a16="http://schemas.microsoft.com/office/drawing/2014/main" id="{A28ED4B1-93F5-481E-98F0-20DCE4B25895}"/>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2">
                <a:extLst>
                  <a:ext uri="{FF2B5EF4-FFF2-40B4-BE49-F238E27FC236}">
                    <a16:creationId xmlns:a16="http://schemas.microsoft.com/office/drawing/2014/main" id="{C181D72B-33AA-428C-AA2A-0952BE9FAA26}"/>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224">
                <a:extLst>
                  <a:ext uri="{FF2B5EF4-FFF2-40B4-BE49-F238E27FC236}">
                    <a16:creationId xmlns:a16="http://schemas.microsoft.com/office/drawing/2014/main" id="{7935DE74-D6AB-4D8A-B03E-35E3CE9863A9}"/>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26">
                <a:extLst>
                  <a:ext uri="{FF2B5EF4-FFF2-40B4-BE49-F238E27FC236}">
                    <a16:creationId xmlns:a16="http://schemas.microsoft.com/office/drawing/2014/main" id="{6AB0E5B0-C978-4ABA-A21E-FDDBB34720DC}"/>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5" name="Line 228">
                <a:extLst>
                  <a:ext uri="{FF2B5EF4-FFF2-40B4-BE49-F238E27FC236}">
                    <a16:creationId xmlns:a16="http://schemas.microsoft.com/office/drawing/2014/main" id="{6795AF44-ABCC-44E1-B975-009157D4D91C}"/>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146">
                <a:extLst>
                  <a:ext uri="{FF2B5EF4-FFF2-40B4-BE49-F238E27FC236}">
                    <a16:creationId xmlns:a16="http://schemas.microsoft.com/office/drawing/2014/main" id="{7B398D7E-0349-410D-BA26-ADCBDD19188D}"/>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04">
                <a:extLst>
                  <a:ext uri="{FF2B5EF4-FFF2-40B4-BE49-F238E27FC236}">
                    <a16:creationId xmlns:a16="http://schemas.microsoft.com/office/drawing/2014/main" id="{05E27748-DFA1-43C6-BF34-8B25D3E5F57E}"/>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3" name="Group 12">
              <a:extLst>
                <a:ext uri="{FF2B5EF4-FFF2-40B4-BE49-F238E27FC236}">
                  <a16:creationId xmlns:a16="http://schemas.microsoft.com/office/drawing/2014/main" id="{C32C3921-6DF0-4499-B509-B1CA43367392}"/>
                </a:ext>
              </a:extLst>
            </p:cNvPr>
            <p:cNvGrpSpPr/>
            <p:nvPr userDrawn="1"/>
          </p:nvGrpSpPr>
          <p:grpSpPr bwMode="gray">
            <a:xfrm>
              <a:off x="0" y="6948152"/>
              <a:ext cx="12192000" cy="232538"/>
              <a:chOff x="0" y="-319423"/>
              <a:chExt cx="12192000" cy="232538"/>
            </a:xfrm>
          </p:grpSpPr>
          <p:sp>
            <p:nvSpPr>
              <p:cNvPr id="40" name="Line 146">
                <a:extLst>
                  <a:ext uri="{FF2B5EF4-FFF2-40B4-BE49-F238E27FC236}">
                    <a16:creationId xmlns:a16="http://schemas.microsoft.com/office/drawing/2014/main" id="{3051F23E-6AFF-4303-B42D-418EAAC96482}"/>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48">
                <a:extLst>
                  <a:ext uri="{FF2B5EF4-FFF2-40B4-BE49-F238E27FC236}">
                    <a16:creationId xmlns:a16="http://schemas.microsoft.com/office/drawing/2014/main" id="{DE926B51-F388-46F1-ABAA-EFAD8543D0EB}"/>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0">
                <a:extLst>
                  <a:ext uri="{FF2B5EF4-FFF2-40B4-BE49-F238E27FC236}">
                    <a16:creationId xmlns:a16="http://schemas.microsoft.com/office/drawing/2014/main" id="{B8679416-3158-41FB-AE9A-2ED3D40B5180}"/>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2">
                <a:extLst>
                  <a:ext uri="{FF2B5EF4-FFF2-40B4-BE49-F238E27FC236}">
                    <a16:creationId xmlns:a16="http://schemas.microsoft.com/office/drawing/2014/main" id="{6D4809B7-24EF-4C92-AA39-9546E2808FDD}"/>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54">
                <a:extLst>
                  <a:ext uri="{FF2B5EF4-FFF2-40B4-BE49-F238E27FC236}">
                    <a16:creationId xmlns:a16="http://schemas.microsoft.com/office/drawing/2014/main" id="{71F11503-511D-49D7-B079-455D1410823C}"/>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56">
                <a:extLst>
                  <a:ext uri="{FF2B5EF4-FFF2-40B4-BE49-F238E27FC236}">
                    <a16:creationId xmlns:a16="http://schemas.microsoft.com/office/drawing/2014/main" id="{55230904-84EC-4BE8-A843-4850C37BF03C}"/>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58">
                <a:extLst>
                  <a:ext uri="{FF2B5EF4-FFF2-40B4-BE49-F238E27FC236}">
                    <a16:creationId xmlns:a16="http://schemas.microsoft.com/office/drawing/2014/main" id="{D51A699A-4F6F-49F8-9B4D-03E90B5CA76C}"/>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0">
                <a:extLst>
                  <a:ext uri="{FF2B5EF4-FFF2-40B4-BE49-F238E27FC236}">
                    <a16:creationId xmlns:a16="http://schemas.microsoft.com/office/drawing/2014/main" id="{BED16DB2-5A00-4E75-9276-32843FD0408C}"/>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2">
                <a:extLst>
                  <a:ext uri="{FF2B5EF4-FFF2-40B4-BE49-F238E27FC236}">
                    <a16:creationId xmlns:a16="http://schemas.microsoft.com/office/drawing/2014/main" id="{1771A086-EE43-439E-9418-9C35B8842E30}"/>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64">
                <a:extLst>
                  <a:ext uri="{FF2B5EF4-FFF2-40B4-BE49-F238E27FC236}">
                    <a16:creationId xmlns:a16="http://schemas.microsoft.com/office/drawing/2014/main" id="{E17CC11D-623E-448C-BE0C-1E2D64D4FCE5}"/>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66">
                <a:extLst>
                  <a:ext uri="{FF2B5EF4-FFF2-40B4-BE49-F238E27FC236}">
                    <a16:creationId xmlns:a16="http://schemas.microsoft.com/office/drawing/2014/main" id="{54F3B892-17F1-40CC-8963-6E74D33F6A57}"/>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68">
                <a:extLst>
                  <a:ext uri="{FF2B5EF4-FFF2-40B4-BE49-F238E27FC236}">
                    <a16:creationId xmlns:a16="http://schemas.microsoft.com/office/drawing/2014/main" id="{4021A450-FC7C-4702-9495-272EEF932BBD}"/>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0">
                <a:extLst>
                  <a:ext uri="{FF2B5EF4-FFF2-40B4-BE49-F238E27FC236}">
                    <a16:creationId xmlns:a16="http://schemas.microsoft.com/office/drawing/2014/main" id="{EF720E9C-13E4-4141-A656-95D7EE48E4FA}"/>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2">
                <a:extLst>
                  <a:ext uri="{FF2B5EF4-FFF2-40B4-BE49-F238E27FC236}">
                    <a16:creationId xmlns:a16="http://schemas.microsoft.com/office/drawing/2014/main" id="{60480E39-E07F-49F8-89C7-607E8DE7C767}"/>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74">
                <a:extLst>
                  <a:ext uri="{FF2B5EF4-FFF2-40B4-BE49-F238E27FC236}">
                    <a16:creationId xmlns:a16="http://schemas.microsoft.com/office/drawing/2014/main" id="{6F9FEF41-2045-488E-A308-C02788C966C1}"/>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76">
                <a:extLst>
                  <a:ext uri="{FF2B5EF4-FFF2-40B4-BE49-F238E27FC236}">
                    <a16:creationId xmlns:a16="http://schemas.microsoft.com/office/drawing/2014/main" id="{5590EB51-ED00-4E47-869B-726BC9266251}"/>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78">
                <a:extLst>
                  <a:ext uri="{FF2B5EF4-FFF2-40B4-BE49-F238E27FC236}">
                    <a16:creationId xmlns:a16="http://schemas.microsoft.com/office/drawing/2014/main" id="{A0E49892-B680-4A94-B516-A45591500148}"/>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0">
                <a:extLst>
                  <a:ext uri="{FF2B5EF4-FFF2-40B4-BE49-F238E27FC236}">
                    <a16:creationId xmlns:a16="http://schemas.microsoft.com/office/drawing/2014/main" id="{402361D0-7EA8-4163-B462-CACE3A1198E1}"/>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2">
                <a:extLst>
                  <a:ext uri="{FF2B5EF4-FFF2-40B4-BE49-F238E27FC236}">
                    <a16:creationId xmlns:a16="http://schemas.microsoft.com/office/drawing/2014/main" id="{230D9405-C539-40D4-AA83-D385D30A24FF}"/>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84">
                <a:extLst>
                  <a:ext uri="{FF2B5EF4-FFF2-40B4-BE49-F238E27FC236}">
                    <a16:creationId xmlns:a16="http://schemas.microsoft.com/office/drawing/2014/main" id="{98C1F4FA-8990-4B72-9100-F28AB828AC8E}"/>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86">
                <a:extLst>
                  <a:ext uri="{FF2B5EF4-FFF2-40B4-BE49-F238E27FC236}">
                    <a16:creationId xmlns:a16="http://schemas.microsoft.com/office/drawing/2014/main" id="{246A124A-21E4-44E2-9957-E1AAF18D58EA}"/>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88">
                <a:extLst>
                  <a:ext uri="{FF2B5EF4-FFF2-40B4-BE49-F238E27FC236}">
                    <a16:creationId xmlns:a16="http://schemas.microsoft.com/office/drawing/2014/main" id="{A8CB19A5-CF55-4164-A0AE-E9A447363BC3}"/>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0">
                <a:extLst>
                  <a:ext uri="{FF2B5EF4-FFF2-40B4-BE49-F238E27FC236}">
                    <a16:creationId xmlns:a16="http://schemas.microsoft.com/office/drawing/2014/main" id="{CE61766A-FA33-44DE-B9B5-507CD29AA23B}"/>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2">
                <a:extLst>
                  <a:ext uri="{FF2B5EF4-FFF2-40B4-BE49-F238E27FC236}">
                    <a16:creationId xmlns:a16="http://schemas.microsoft.com/office/drawing/2014/main" id="{70FDD65A-3EFB-410E-B7F4-A82A5957C96A}"/>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194">
                <a:extLst>
                  <a:ext uri="{FF2B5EF4-FFF2-40B4-BE49-F238E27FC236}">
                    <a16:creationId xmlns:a16="http://schemas.microsoft.com/office/drawing/2014/main" id="{C33F92E0-5BC3-4895-913C-67CE42F8A30E}"/>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196">
                <a:extLst>
                  <a:ext uri="{FF2B5EF4-FFF2-40B4-BE49-F238E27FC236}">
                    <a16:creationId xmlns:a16="http://schemas.microsoft.com/office/drawing/2014/main" id="{BF24C5C3-C488-49A8-B00A-40D0D064F559}"/>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198">
                <a:extLst>
                  <a:ext uri="{FF2B5EF4-FFF2-40B4-BE49-F238E27FC236}">
                    <a16:creationId xmlns:a16="http://schemas.microsoft.com/office/drawing/2014/main" id="{D3AD992F-1BB3-43ED-B20F-771293D2CB31}"/>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0">
                <a:extLst>
                  <a:ext uri="{FF2B5EF4-FFF2-40B4-BE49-F238E27FC236}">
                    <a16:creationId xmlns:a16="http://schemas.microsoft.com/office/drawing/2014/main" id="{CE888F2D-0E29-4BDB-8B57-212611ED49FE}"/>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2">
                <a:extLst>
                  <a:ext uri="{FF2B5EF4-FFF2-40B4-BE49-F238E27FC236}">
                    <a16:creationId xmlns:a16="http://schemas.microsoft.com/office/drawing/2014/main" id="{05F25D64-C3B4-41C5-BA72-3BE72056F967}"/>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04">
                <a:extLst>
                  <a:ext uri="{FF2B5EF4-FFF2-40B4-BE49-F238E27FC236}">
                    <a16:creationId xmlns:a16="http://schemas.microsoft.com/office/drawing/2014/main" id="{68DFA407-7095-4EF7-8AA6-46958682E00E}"/>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06">
                <a:extLst>
                  <a:ext uri="{FF2B5EF4-FFF2-40B4-BE49-F238E27FC236}">
                    <a16:creationId xmlns:a16="http://schemas.microsoft.com/office/drawing/2014/main" id="{15281B6D-0F5C-468F-A67C-DB046F383556}"/>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08">
                <a:extLst>
                  <a:ext uri="{FF2B5EF4-FFF2-40B4-BE49-F238E27FC236}">
                    <a16:creationId xmlns:a16="http://schemas.microsoft.com/office/drawing/2014/main" id="{A0245633-EB1D-4CBB-9ED1-4B346F84FA5C}"/>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0">
                <a:extLst>
                  <a:ext uri="{FF2B5EF4-FFF2-40B4-BE49-F238E27FC236}">
                    <a16:creationId xmlns:a16="http://schemas.microsoft.com/office/drawing/2014/main" id="{8FA675A0-0C08-4349-85C7-DC4D04E3C772}"/>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2">
                <a:extLst>
                  <a:ext uri="{FF2B5EF4-FFF2-40B4-BE49-F238E27FC236}">
                    <a16:creationId xmlns:a16="http://schemas.microsoft.com/office/drawing/2014/main" id="{558DA6D5-DC0E-47CA-BFDE-56F38E5FDC9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14">
                <a:extLst>
                  <a:ext uri="{FF2B5EF4-FFF2-40B4-BE49-F238E27FC236}">
                    <a16:creationId xmlns:a16="http://schemas.microsoft.com/office/drawing/2014/main" id="{BE1BBDB6-E438-4DCE-9BD9-6433CF6FEC67}"/>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16">
                <a:extLst>
                  <a:ext uri="{FF2B5EF4-FFF2-40B4-BE49-F238E27FC236}">
                    <a16:creationId xmlns:a16="http://schemas.microsoft.com/office/drawing/2014/main" id="{59ACB492-8A5F-48E4-B226-2DAEE9B92033}"/>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18">
                <a:extLst>
                  <a:ext uri="{FF2B5EF4-FFF2-40B4-BE49-F238E27FC236}">
                    <a16:creationId xmlns:a16="http://schemas.microsoft.com/office/drawing/2014/main" id="{9708A34D-2C67-4196-93F6-BB9AF0EC24A3}"/>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0">
                <a:extLst>
                  <a:ext uri="{FF2B5EF4-FFF2-40B4-BE49-F238E27FC236}">
                    <a16:creationId xmlns:a16="http://schemas.microsoft.com/office/drawing/2014/main" id="{BE2C44DC-A694-4CF8-A55E-1B61CCD85CFD}"/>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2">
                <a:extLst>
                  <a:ext uri="{FF2B5EF4-FFF2-40B4-BE49-F238E27FC236}">
                    <a16:creationId xmlns:a16="http://schemas.microsoft.com/office/drawing/2014/main" id="{2A2B77F9-F3C5-494D-AA7E-667BAE5DA6A7}"/>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224">
                <a:extLst>
                  <a:ext uri="{FF2B5EF4-FFF2-40B4-BE49-F238E27FC236}">
                    <a16:creationId xmlns:a16="http://schemas.microsoft.com/office/drawing/2014/main" id="{087E13D9-F871-4AC2-9AB1-8C6A34CC49E7}"/>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26">
                <a:extLst>
                  <a:ext uri="{FF2B5EF4-FFF2-40B4-BE49-F238E27FC236}">
                    <a16:creationId xmlns:a16="http://schemas.microsoft.com/office/drawing/2014/main" id="{C63A1DE9-D7B4-4075-973F-3C7DBDAA56AF}"/>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228">
                <a:extLst>
                  <a:ext uri="{FF2B5EF4-FFF2-40B4-BE49-F238E27FC236}">
                    <a16:creationId xmlns:a16="http://schemas.microsoft.com/office/drawing/2014/main" id="{054ED991-DD5E-4A5D-8497-895F4EA5A938}"/>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6">
                <a:extLst>
                  <a:ext uri="{FF2B5EF4-FFF2-40B4-BE49-F238E27FC236}">
                    <a16:creationId xmlns:a16="http://schemas.microsoft.com/office/drawing/2014/main" id="{991FC6A0-A7D5-4709-832C-E524927EF92A}"/>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204">
                <a:extLst>
                  <a:ext uri="{FF2B5EF4-FFF2-40B4-BE49-F238E27FC236}">
                    <a16:creationId xmlns:a16="http://schemas.microsoft.com/office/drawing/2014/main" id="{C51B17CF-0281-4A43-9079-78304ED3E268}"/>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4" name="Group 13">
              <a:extLst>
                <a:ext uri="{FF2B5EF4-FFF2-40B4-BE49-F238E27FC236}">
                  <a16:creationId xmlns:a16="http://schemas.microsoft.com/office/drawing/2014/main" id="{338BF484-F7DE-43E4-8D3C-EA7B5DE8F582}"/>
                </a:ext>
              </a:extLst>
            </p:cNvPr>
            <p:cNvGrpSpPr/>
            <p:nvPr userDrawn="1"/>
          </p:nvGrpSpPr>
          <p:grpSpPr bwMode="gray">
            <a:xfrm>
              <a:off x="12276481" y="0"/>
              <a:ext cx="240289" cy="6858000"/>
              <a:chOff x="-319714" y="0"/>
              <a:chExt cx="240289" cy="6858000"/>
            </a:xfrm>
          </p:grpSpPr>
          <p:sp>
            <p:nvSpPr>
              <p:cNvPr id="15" name="Line 230">
                <a:extLst>
                  <a:ext uri="{FF2B5EF4-FFF2-40B4-BE49-F238E27FC236}">
                    <a16:creationId xmlns:a16="http://schemas.microsoft.com/office/drawing/2014/main" id="{E607298D-E175-48A5-A33A-EA3F3D18DA77}"/>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2">
                <a:extLst>
                  <a:ext uri="{FF2B5EF4-FFF2-40B4-BE49-F238E27FC236}">
                    <a16:creationId xmlns:a16="http://schemas.microsoft.com/office/drawing/2014/main" id="{0FAA0CC8-295F-4B9B-B166-E4B110C248D5}"/>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34">
                <a:extLst>
                  <a:ext uri="{FF2B5EF4-FFF2-40B4-BE49-F238E27FC236}">
                    <a16:creationId xmlns:a16="http://schemas.microsoft.com/office/drawing/2014/main" id="{4493DE9E-1A3C-4216-A905-5CE9F01FBC07}"/>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8" name="Line 236">
                <a:extLst>
                  <a:ext uri="{FF2B5EF4-FFF2-40B4-BE49-F238E27FC236}">
                    <a16:creationId xmlns:a16="http://schemas.microsoft.com/office/drawing/2014/main" id="{E100301F-2319-48F1-A1A3-E09EC4730B90}"/>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38">
                <a:extLst>
                  <a:ext uri="{FF2B5EF4-FFF2-40B4-BE49-F238E27FC236}">
                    <a16:creationId xmlns:a16="http://schemas.microsoft.com/office/drawing/2014/main" id="{9F8D59B2-ACFC-405B-B947-0133413A5A3E}"/>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40">
                <a:extLst>
                  <a:ext uri="{FF2B5EF4-FFF2-40B4-BE49-F238E27FC236}">
                    <a16:creationId xmlns:a16="http://schemas.microsoft.com/office/drawing/2014/main" id="{30CEAC1C-E022-4CB8-9B0E-B5EE235D01F3}"/>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44">
                <a:extLst>
                  <a:ext uri="{FF2B5EF4-FFF2-40B4-BE49-F238E27FC236}">
                    <a16:creationId xmlns:a16="http://schemas.microsoft.com/office/drawing/2014/main" id="{A7A0483A-9ABA-4F80-BBB6-8A08854B3EF2}"/>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46">
                <a:extLst>
                  <a:ext uri="{FF2B5EF4-FFF2-40B4-BE49-F238E27FC236}">
                    <a16:creationId xmlns:a16="http://schemas.microsoft.com/office/drawing/2014/main" id="{9FA55C8A-1A8D-4E17-92C1-9D045E90F05D}"/>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0">
                <a:extLst>
                  <a:ext uri="{FF2B5EF4-FFF2-40B4-BE49-F238E27FC236}">
                    <a16:creationId xmlns:a16="http://schemas.microsoft.com/office/drawing/2014/main" id="{FD539FF3-BCFE-44CE-9E2D-E0E82F6CB82E}"/>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2">
                <a:extLst>
                  <a:ext uri="{FF2B5EF4-FFF2-40B4-BE49-F238E27FC236}">
                    <a16:creationId xmlns:a16="http://schemas.microsoft.com/office/drawing/2014/main" id="{3C9C8295-A03F-455E-8D76-400FA48B51DE}"/>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54">
                <a:extLst>
                  <a:ext uri="{FF2B5EF4-FFF2-40B4-BE49-F238E27FC236}">
                    <a16:creationId xmlns:a16="http://schemas.microsoft.com/office/drawing/2014/main" id="{486881BE-152B-4956-BDB8-07DC36BCFBA0}"/>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56">
                <a:extLst>
                  <a:ext uri="{FF2B5EF4-FFF2-40B4-BE49-F238E27FC236}">
                    <a16:creationId xmlns:a16="http://schemas.microsoft.com/office/drawing/2014/main" id="{6DE2C0B4-97C2-48DE-8865-FB25A6FD79E5}"/>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58">
                <a:extLst>
                  <a:ext uri="{FF2B5EF4-FFF2-40B4-BE49-F238E27FC236}">
                    <a16:creationId xmlns:a16="http://schemas.microsoft.com/office/drawing/2014/main" id="{5FBF2699-33DD-4796-97AF-7152139ADBEC}"/>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0">
                <a:extLst>
                  <a:ext uri="{FF2B5EF4-FFF2-40B4-BE49-F238E27FC236}">
                    <a16:creationId xmlns:a16="http://schemas.microsoft.com/office/drawing/2014/main" id="{1C6261CF-E54F-49B9-BC84-59EA48934B1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2">
                <a:extLst>
                  <a:ext uri="{FF2B5EF4-FFF2-40B4-BE49-F238E27FC236}">
                    <a16:creationId xmlns:a16="http://schemas.microsoft.com/office/drawing/2014/main" id="{5D15D2CC-50A7-42FC-8D7F-C804AFE18997}"/>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64">
                <a:extLst>
                  <a:ext uri="{FF2B5EF4-FFF2-40B4-BE49-F238E27FC236}">
                    <a16:creationId xmlns:a16="http://schemas.microsoft.com/office/drawing/2014/main" id="{4ED4E6BA-3735-46A7-867D-7F3F51CBCD0C}"/>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66">
                <a:extLst>
                  <a:ext uri="{FF2B5EF4-FFF2-40B4-BE49-F238E27FC236}">
                    <a16:creationId xmlns:a16="http://schemas.microsoft.com/office/drawing/2014/main" id="{3862A41B-C006-4B65-90D7-9C2F687CA111}"/>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68">
                <a:extLst>
                  <a:ext uri="{FF2B5EF4-FFF2-40B4-BE49-F238E27FC236}">
                    <a16:creationId xmlns:a16="http://schemas.microsoft.com/office/drawing/2014/main" id="{6E11108E-EB91-485A-973E-FBAED050CE0D}"/>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0">
                <a:extLst>
                  <a:ext uri="{FF2B5EF4-FFF2-40B4-BE49-F238E27FC236}">
                    <a16:creationId xmlns:a16="http://schemas.microsoft.com/office/drawing/2014/main" id="{8ECC69CC-2E5D-48A1-8169-E871F9E3F072}"/>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2">
                <a:extLst>
                  <a:ext uri="{FF2B5EF4-FFF2-40B4-BE49-F238E27FC236}">
                    <a16:creationId xmlns:a16="http://schemas.microsoft.com/office/drawing/2014/main" id="{C1A90C61-B2C9-4F09-BB2E-93BF0BDDF93E}"/>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74">
                <a:extLst>
                  <a:ext uri="{FF2B5EF4-FFF2-40B4-BE49-F238E27FC236}">
                    <a16:creationId xmlns:a16="http://schemas.microsoft.com/office/drawing/2014/main" id="{BB68AAB4-8D4F-4757-8116-BFB22F2ACCE4}"/>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76">
                <a:extLst>
                  <a:ext uri="{FF2B5EF4-FFF2-40B4-BE49-F238E27FC236}">
                    <a16:creationId xmlns:a16="http://schemas.microsoft.com/office/drawing/2014/main" id="{2D5511C0-9CEF-4F70-8054-797FBD483BD0}"/>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7" name="Line 278">
                <a:extLst>
                  <a:ext uri="{FF2B5EF4-FFF2-40B4-BE49-F238E27FC236}">
                    <a16:creationId xmlns:a16="http://schemas.microsoft.com/office/drawing/2014/main" id="{21987BD8-A143-4D72-81AD-7B81572CFAB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256">
                <a:extLst>
                  <a:ext uri="{FF2B5EF4-FFF2-40B4-BE49-F238E27FC236}">
                    <a16:creationId xmlns:a16="http://schemas.microsoft.com/office/drawing/2014/main" id="{E5156AC1-71A4-42A7-BABE-76D6F764C7A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234">
                <a:extLst>
                  <a:ext uri="{FF2B5EF4-FFF2-40B4-BE49-F238E27FC236}">
                    <a16:creationId xmlns:a16="http://schemas.microsoft.com/office/drawing/2014/main" id="{AD35C812-EC5C-402E-8D80-62A34413D4A7}"/>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3" name="Content Placeholder 2">
            <a:extLst>
              <a:ext uri="{FF2B5EF4-FFF2-40B4-BE49-F238E27FC236}">
                <a16:creationId xmlns:a16="http://schemas.microsoft.com/office/drawing/2014/main" id="{DC389B5C-A374-46FA-89AC-805B0EEC7969}"/>
              </a:ext>
            </a:extLst>
          </p:cNvPr>
          <p:cNvSpPr>
            <a:spLocks noGrp="1"/>
          </p:cNvSpPr>
          <p:nvPr>
            <p:ph idx="1" hasCustomPrompt="1"/>
          </p:nvPr>
        </p:nvSpPr>
        <p:spPr bwMode="black">
          <a:xfrm>
            <a:off x="571500" y="1531939"/>
            <a:ext cx="11048400" cy="4564800"/>
          </a:xfrm>
          <a:prstGeom prst="rect">
            <a:avLst/>
          </a:prstGeom>
        </p:spPr>
        <p:txBody>
          <a:bodyPr/>
          <a:lstStyle>
            <a:lvl1pPr marL="0" indent="0">
              <a:buNone/>
              <a:defRPr>
                <a:solidFill>
                  <a:srgbClr val="003383"/>
                </a:solidFill>
              </a:defRPr>
            </a:lvl1pPr>
            <a:lvl2pPr marL="180000">
              <a:buClr>
                <a:schemeClr val="tx2"/>
              </a:buClr>
              <a:defRPr>
                <a:solidFill>
                  <a:srgbClr val="003383"/>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Niveau</a:t>
            </a:r>
            <a:r>
              <a:rPr lang="en-US" dirty="0"/>
              <a:t> 1</a:t>
            </a:r>
          </a:p>
          <a:p>
            <a:pPr lvl="1"/>
            <a:r>
              <a:rPr lang="en-US" dirty="0" err="1"/>
              <a:t>Niveau</a:t>
            </a:r>
            <a:r>
              <a:rPr lang="en-US" dirty="0"/>
              <a:t> 2</a:t>
            </a:r>
          </a:p>
        </p:txBody>
      </p:sp>
      <p:sp>
        <p:nvSpPr>
          <p:cNvPr id="7" name="Footer Placeholder 6">
            <a:extLst>
              <a:ext uri="{FF2B5EF4-FFF2-40B4-BE49-F238E27FC236}">
                <a16:creationId xmlns:a16="http://schemas.microsoft.com/office/drawing/2014/main" id="{B2B1BA5E-282E-469B-8A36-ED8EC1EA1ED7}"/>
              </a:ext>
            </a:extLst>
          </p:cNvPr>
          <p:cNvSpPr>
            <a:spLocks noGrp="1"/>
          </p:cNvSpPr>
          <p:nvPr>
            <p:ph type="ftr" sz="quarter" idx="10"/>
          </p:nvPr>
        </p:nvSpPr>
        <p:spPr bwMode="black"/>
        <p:txBody>
          <a:bodyPr/>
          <a:lstStyle>
            <a:lvl1pPr>
              <a:defRPr>
                <a:solidFill>
                  <a:srgbClr val="003383"/>
                </a:solidFill>
              </a:defRPr>
            </a:lvl1pPr>
          </a:lstStyle>
          <a:p>
            <a:r>
              <a:rPr lang="en-GB"/>
              <a:t>Titel van je presentatie</a:t>
            </a:r>
            <a:endParaRPr lang="en-GB" dirty="0"/>
          </a:p>
        </p:txBody>
      </p:sp>
      <p:sp>
        <p:nvSpPr>
          <p:cNvPr id="153" name="Slide Number Placeholder 152">
            <a:extLst>
              <a:ext uri="{FF2B5EF4-FFF2-40B4-BE49-F238E27FC236}">
                <a16:creationId xmlns:a16="http://schemas.microsoft.com/office/drawing/2014/main" id="{36E3B2CA-6AA2-46CE-AF8E-D4A073598E74}"/>
              </a:ext>
            </a:extLst>
          </p:cNvPr>
          <p:cNvSpPr>
            <a:spLocks noGrp="1"/>
          </p:cNvSpPr>
          <p:nvPr>
            <p:ph type="sldNum" sz="quarter" idx="11"/>
          </p:nvPr>
        </p:nvSpPr>
        <p:spPr bwMode="black"/>
        <p:txBody>
          <a:bodyPr/>
          <a:lstStyle>
            <a:lvl1pPr>
              <a:defRPr>
                <a:solidFill>
                  <a:srgbClr val="003383"/>
                </a:solidFill>
              </a:defRPr>
            </a:lvl1pPr>
          </a:lstStyle>
          <a:p>
            <a:fld id="{EEC0F82C-4994-47DA-8D9B-99D78D224F6D}" type="slidenum">
              <a:rPr lang="en-GB" smtClean="0"/>
              <a:pPr/>
              <a:t>‹nr.›</a:t>
            </a:fld>
            <a:endParaRPr lang="en-GB" dirty="0"/>
          </a:p>
        </p:txBody>
      </p:sp>
      <p:sp>
        <p:nvSpPr>
          <p:cNvPr id="4" name="Title 3">
            <a:extLst>
              <a:ext uri="{FF2B5EF4-FFF2-40B4-BE49-F238E27FC236}">
                <a16:creationId xmlns:a16="http://schemas.microsoft.com/office/drawing/2014/main" id="{BE7D6050-2078-4E93-B4C4-47591C4F87CC}"/>
              </a:ext>
            </a:extLst>
          </p:cNvPr>
          <p:cNvSpPr>
            <a:spLocks noGrp="1"/>
          </p:cNvSpPr>
          <p:nvPr>
            <p:ph type="title" hasCustomPrompt="1"/>
          </p:nvPr>
        </p:nvSpPr>
        <p:spPr bwMode="black">
          <a:xfrm>
            <a:off x="571500" y="285752"/>
            <a:ext cx="11049000" cy="1238248"/>
          </a:xfrm>
        </p:spPr>
        <p:txBody>
          <a:bodyPr/>
          <a:lstStyle>
            <a:lvl1pPr>
              <a:defRPr>
                <a:solidFill>
                  <a:srgbClr val="003383"/>
                </a:solidFill>
              </a:defRPr>
            </a:lvl1pPr>
          </a:lstStyle>
          <a:p>
            <a:r>
              <a:rPr lang="nl-NL" dirty="0"/>
              <a:t>Klik om de titel aan te passen</a:t>
            </a:r>
          </a:p>
        </p:txBody>
      </p:sp>
    </p:spTree>
    <p:extLst>
      <p:ext uri="{BB962C8B-B14F-4D97-AF65-F5344CB8AC3E}">
        <p14:creationId xmlns:p14="http://schemas.microsoft.com/office/powerpoint/2010/main" val="506119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dia">
    <p:bg bwMode="gray">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CB7E36A-F263-48E7-B563-32F7A4097B1E}"/>
              </a:ext>
            </a:extLst>
          </p:cNvPr>
          <p:cNvGrpSpPr/>
          <p:nvPr userDrawn="1"/>
        </p:nvGrpSpPr>
        <p:grpSpPr>
          <a:xfrm>
            <a:off x="-3714750" y="-933450"/>
            <a:ext cx="19621500" cy="8724900"/>
            <a:chOff x="-3714750" y="-933450"/>
            <a:chExt cx="19621500" cy="8724900"/>
          </a:xfrm>
        </p:grpSpPr>
        <p:sp>
          <p:nvSpPr>
            <p:cNvPr id="8" name="Rectangle 7">
              <a:extLst>
                <a:ext uri="{FF2B5EF4-FFF2-40B4-BE49-F238E27FC236}">
                  <a16:creationId xmlns:a16="http://schemas.microsoft.com/office/drawing/2014/main" id="{208CDB07-905A-4320-8368-7370D36E5EA5}"/>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0" name="Content Placeholder 1">
              <a:extLst>
                <a:ext uri="{FF2B5EF4-FFF2-40B4-BE49-F238E27FC236}">
                  <a16:creationId xmlns:a16="http://schemas.microsoft.com/office/drawing/2014/main" id="{61A6D51A-0053-4920-ADF3-39E47E0B0044}"/>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1" name="Afbeelding 25">
              <a:extLst>
                <a:ext uri="{FF2B5EF4-FFF2-40B4-BE49-F238E27FC236}">
                  <a16:creationId xmlns:a16="http://schemas.microsoft.com/office/drawing/2014/main" id="{7000544B-2D37-40CB-9C93-666954B169B0}"/>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grpSp>
      <p:sp>
        <p:nvSpPr>
          <p:cNvPr id="9" name="Content Placeholder 8">
            <a:extLst>
              <a:ext uri="{FF2B5EF4-FFF2-40B4-BE49-F238E27FC236}">
                <a16:creationId xmlns:a16="http://schemas.microsoft.com/office/drawing/2014/main" id="{8FEA9182-444B-47BE-8176-55B363FE1507}"/>
              </a:ext>
            </a:extLst>
          </p:cNvPr>
          <p:cNvSpPr>
            <a:spLocks noGrp="1"/>
          </p:cNvSpPr>
          <p:nvPr>
            <p:ph sz="quarter" idx="14" hasCustomPrompt="1"/>
          </p:nvPr>
        </p:nvSpPr>
        <p:spPr bwMode="gray">
          <a:xfrm>
            <a:off x="571500" y="1531939"/>
            <a:ext cx="110484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3" name="Footer Placeholder 2">
            <a:extLst>
              <a:ext uri="{FF2B5EF4-FFF2-40B4-BE49-F238E27FC236}">
                <a16:creationId xmlns:a16="http://schemas.microsoft.com/office/drawing/2014/main" id="{EC3FA214-7D25-4F33-80AA-CD7E73BCBBD2}"/>
              </a:ext>
            </a:extLst>
          </p:cNvPr>
          <p:cNvSpPr>
            <a:spLocks noGrp="1"/>
          </p:cNvSpPr>
          <p:nvPr>
            <p:ph type="ftr" sz="quarter" idx="15"/>
          </p:nvPr>
        </p:nvSpPr>
        <p:spPr bwMode="gray"/>
        <p:txBody>
          <a:bodyPr/>
          <a:lstStyle/>
          <a:p>
            <a:r>
              <a:rPr lang="en-GB"/>
              <a:t>Titel van je presentatie</a:t>
            </a:r>
            <a:endParaRPr lang="en-GB" dirty="0"/>
          </a:p>
        </p:txBody>
      </p:sp>
      <p:sp>
        <p:nvSpPr>
          <p:cNvPr id="7" name="Slide Number Placeholder 6">
            <a:extLst>
              <a:ext uri="{FF2B5EF4-FFF2-40B4-BE49-F238E27FC236}">
                <a16:creationId xmlns:a16="http://schemas.microsoft.com/office/drawing/2014/main" id="{7B36A311-11CE-4481-9A89-10E6CFA78B7F}"/>
              </a:ext>
            </a:extLst>
          </p:cNvPr>
          <p:cNvSpPr>
            <a:spLocks noGrp="1"/>
          </p:cNvSpPr>
          <p:nvPr>
            <p:ph type="sldNum" sz="quarter" idx="16"/>
          </p:nvPr>
        </p:nvSpPr>
        <p:spPr bwMode="gray"/>
        <p:txBody>
          <a:bodyPr/>
          <a:lstStyle/>
          <a:p>
            <a:fld id="{EEC0F82C-4994-47DA-8D9B-99D78D224F6D}" type="slidenum">
              <a:rPr lang="en-GB" smtClean="0"/>
              <a:pPr/>
              <a:t>‹nr.›</a:t>
            </a:fld>
            <a:endParaRPr lang="en-GB" dirty="0"/>
          </a:p>
        </p:txBody>
      </p:sp>
      <p:sp>
        <p:nvSpPr>
          <p:cNvPr id="2" name="Title 1">
            <a:extLst>
              <a:ext uri="{FF2B5EF4-FFF2-40B4-BE49-F238E27FC236}">
                <a16:creationId xmlns:a16="http://schemas.microsoft.com/office/drawing/2014/main" id="{4AA25600-7D57-4AB4-A7AD-82F3A45B726D}"/>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260518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koloms tekstdia">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65E2339-D0FD-4D87-BA3B-516BDEC007D4}"/>
              </a:ext>
            </a:extLst>
          </p:cNvPr>
          <p:cNvGrpSpPr/>
          <p:nvPr userDrawn="1"/>
        </p:nvGrpSpPr>
        <p:grpSpPr>
          <a:xfrm>
            <a:off x="-3714750" y="-933450"/>
            <a:ext cx="19621500" cy="8724900"/>
            <a:chOff x="-3714750" y="-933450"/>
            <a:chExt cx="19621500" cy="8724900"/>
          </a:xfrm>
        </p:grpSpPr>
        <p:sp>
          <p:nvSpPr>
            <p:cNvPr id="8" name="Rectangle 7">
              <a:extLst>
                <a:ext uri="{FF2B5EF4-FFF2-40B4-BE49-F238E27FC236}">
                  <a16:creationId xmlns:a16="http://schemas.microsoft.com/office/drawing/2014/main" id="{94ADAC12-4BA5-4A7B-A0B0-FF59F87F2FC9}"/>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9" name="Content Placeholder 1">
              <a:extLst>
                <a:ext uri="{FF2B5EF4-FFF2-40B4-BE49-F238E27FC236}">
                  <a16:creationId xmlns:a16="http://schemas.microsoft.com/office/drawing/2014/main" id="{38044FF4-A3FF-43C4-9B3E-705316A33A2D}"/>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1" name="Afbeelding 25">
              <a:extLst>
                <a:ext uri="{FF2B5EF4-FFF2-40B4-BE49-F238E27FC236}">
                  <a16:creationId xmlns:a16="http://schemas.microsoft.com/office/drawing/2014/main" id="{0EA6BAA4-66E7-48D2-869F-38ECD50E974D}"/>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grpSp>
      <p:sp>
        <p:nvSpPr>
          <p:cNvPr id="10" name="Content Placeholder 8">
            <a:extLst>
              <a:ext uri="{FF2B5EF4-FFF2-40B4-BE49-F238E27FC236}">
                <a16:creationId xmlns:a16="http://schemas.microsoft.com/office/drawing/2014/main" id="{D250301E-BA37-4003-8372-4648E0A0F635}"/>
              </a:ext>
            </a:extLst>
          </p:cNvPr>
          <p:cNvSpPr>
            <a:spLocks noGrp="1"/>
          </p:cNvSpPr>
          <p:nvPr>
            <p:ph sz="quarter" idx="15" hasCustomPrompt="1"/>
          </p:nvPr>
        </p:nvSpPr>
        <p:spPr bwMode="gray">
          <a:xfrm>
            <a:off x="6238500" y="1531939"/>
            <a:ext cx="5382000" cy="4564800"/>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3" name="Footer Placeholder 2">
            <a:extLst>
              <a:ext uri="{FF2B5EF4-FFF2-40B4-BE49-F238E27FC236}">
                <a16:creationId xmlns:a16="http://schemas.microsoft.com/office/drawing/2014/main" id="{37EFEB26-60C1-458C-AEB2-4862977C0198}"/>
              </a:ext>
            </a:extLst>
          </p:cNvPr>
          <p:cNvSpPr>
            <a:spLocks noGrp="1"/>
          </p:cNvSpPr>
          <p:nvPr>
            <p:ph type="ftr" sz="quarter" idx="16"/>
          </p:nvPr>
        </p:nvSpPr>
        <p:spPr bwMode="gray"/>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92117778-47BC-4BCE-8D2C-CF8E681EC6E8}"/>
              </a:ext>
            </a:extLst>
          </p:cNvPr>
          <p:cNvSpPr>
            <a:spLocks noGrp="1"/>
          </p:cNvSpPr>
          <p:nvPr>
            <p:ph type="sldNum" sz="quarter" idx="17"/>
          </p:nvPr>
        </p:nvSpPr>
        <p:spPr bwMode="gray"/>
        <p:txBody>
          <a:bodyPr/>
          <a:lstStyle/>
          <a:p>
            <a:fld id="{EEC0F82C-4994-47DA-8D9B-99D78D224F6D}" type="slidenum">
              <a:rPr lang="en-GB" smtClean="0"/>
              <a:pPr/>
              <a:t>‹nr.›</a:t>
            </a:fld>
            <a:endParaRPr lang="en-GB" dirty="0"/>
          </a:p>
        </p:txBody>
      </p:sp>
      <p:sp>
        <p:nvSpPr>
          <p:cNvPr id="156" name="Content Placeholder 8">
            <a:extLst>
              <a:ext uri="{FF2B5EF4-FFF2-40B4-BE49-F238E27FC236}">
                <a16:creationId xmlns:a16="http://schemas.microsoft.com/office/drawing/2014/main" id="{8C1E6B3E-1E73-45D6-8003-DABCF8722A4E}"/>
              </a:ext>
            </a:extLst>
          </p:cNvPr>
          <p:cNvSpPr>
            <a:spLocks noGrp="1"/>
          </p:cNvSpPr>
          <p:nvPr>
            <p:ph sz="quarter" idx="14" hasCustomPrompt="1"/>
          </p:nvPr>
        </p:nvSpPr>
        <p:spPr bwMode="gray">
          <a:xfrm>
            <a:off x="571499" y="1531939"/>
            <a:ext cx="5382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5" name="Title 4">
            <a:extLst>
              <a:ext uri="{FF2B5EF4-FFF2-40B4-BE49-F238E27FC236}">
                <a16:creationId xmlns:a16="http://schemas.microsoft.com/office/drawing/2014/main" id="{2F0A3DA3-E97C-4380-A0E1-2C679E9D286B}"/>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192898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89AC4A4-E41F-4926-B662-F9F12BB0F72B}"/>
              </a:ext>
            </a:extLst>
          </p:cNvPr>
          <p:cNvGrpSpPr/>
          <p:nvPr userDrawn="1"/>
        </p:nvGrpSpPr>
        <p:grpSpPr>
          <a:xfrm>
            <a:off x="-3714750" y="-933450"/>
            <a:ext cx="19621500" cy="8724900"/>
            <a:chOff x="-3714750" y="-933450"/>
            <a:chExt cx="19621500" cy="8724900"/>
          </a:xfrm>
        </p:grpSpPr>
        <p:sp>
          <p:nvSpPr>
            <p:cNvPr id="9" name="Rectangle 8">
              <a:extLst>
                <a:ext uri="{FF2B5EF4-FFF2-40B4-BE49-F238E27FC236}">
                  <a16:creationId xmlns:a16="http://schemas.microsoft.com/office/drawing/2014/main" id="{DB789F56-9BCF-4F5F-9072-C3A90A6109F0}"/>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0" name="Content Placeholder 1">
              <a:extLst>
                <a:ext uri="{FF2B5EF4-FFF2-40B4-BE49-F238E27FC236}">
                  <a16:creationId xmlns:a16="http://schemas.microsoft.com/office/drawing/2014/main" id="{629D37CC-47C5-46D4-9994-CDB51A14F175}"/>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1" name="Afbeelding 25">
              <a:extLst>
                <a:ext uri="{FF2B5EF4-FFF2-40B4-BE49-F238E27FC236}">
                  <a16:creationId xmlns:a16="http://schemas.microsoft.com/office/drawing/2014/main" id="{243E01D5-F676-4B40-B8AF-D3AD5E1EEC67}"/>
                </a:ext>
              </a:extLst>
            </p:cNvPr>
            <p:cNvPicPr>
              <a:picLocks/>
            </p:cNvPicPr>
            <p:nvPr userDrawn="1"/>
          </p:nvPicPr>
          <p:blipFill rotWithShape="1">
            <a:blip r:embed="rId2" cstate="screen">
              <a:extLst>
                <a:ext uri="{28A0092B-C50C-407E-A947-70E740481C1C}">
                  <a14:useLocalDpi xmlns:a14="http://schemas.microsoft.com/office/drawing/2010/main"/>
                </a:ext>
              </a:extLst>
            </a:blip>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grpSp>
      <p:sp>
        <p:nvSpPr>
          <p:cNvPr id="4" name="Footer Placeholder 3">
            <a:extLst>
              <a:ext uri="{FF2B5EF4-FFF2-40B4-BE49-F238E27FC236}">
                <a16:creationId xmlns:a16="http://schemas.microsoft.com/office/drawing/2014/main" id="{0A7B07FD-2A47-44DC-941F-7D6E14B47B72}"/>
              </a:ext>
            </a:extLst>
          </p:cNvPr>
          <p:cNvSpPr>
            <a:spLocks noGrp="1"/>
          </p:cNvSpPr>
          <p:nvPr>
            <p:ph type="ftr" sz="quarter" idx="15"/>
          </p:nvPr>
        </p:nvSpPr>
        <p:spPr bwMode="gray">
          <a:xfrm>
            <a:off x="855030" y="6280563"/>
            <a:ext cx="5097600" cy="577438"/>
          </a:xfrm>
        </p:spPr>
        <p:txBody>
          <a:bodyPr/>
          <a:lstStyle/>
          <a:p>
            <a:r>
              <a:rPr lang="en-GB" dirty="0" err="1"/>
              <a:t>Titel</a:t>
            </a:r>
            <a:r>
              <a:rPr lang="en-GB" dirty="0"/>
              <a:t> van je </a:t>
            </a:r>
            <a:r>
              <a:rPr lang="en-GB" dirty="0" err="1"/>
              <a:t>presentatie</a:t>
            </a:r>
            <a:endParaRPr lang="en-GB" dirty="0"/>
          </a:p>
        </p:txBody>
      </p:sp>
      <p:sp>
        <p:nvSpPr>
          <p:cNvPr id="7" name="Slide Number Placeholder 6">
            <a:extLst>
              <a:ext uri="{FF2B5EF4-FFF2-40B4-BE49-F238E27FC236}">
                <a16:creationId xmlns:a16="http://schemas.microsoft.com/office/drawing/2014/main" id="{D2A312C5-F3AA-4AF5-B3E4-A7A9125FC3DC}"/>
              </a:ext>
            </a:extLst>
          </p:cNvPr>
          <p:cNvSpPr>
            <a:spLocks noGrp="1"/>
          </p:cNvSpPr>
          <p:nvPr>
            <p:ph type="sldNum" sz="quarter" idx="16"/>
          </p:nvPr>
        </p:nvSpPr>
        <p:spPr bwMode="gray"/>
        <p:txBody>
          <a:bodyPr/>
          <a:lstStyle/>
          <a:p>
            <a:fld id="{EEC0F82C-4994-47DA-8D9B-99D78D224F6D}" type="slidenum">
              <a:rPr lang="en-GB" smtClean="0"/>
              <a:pPr/>
              <a:t>‹nr.›</a:t>
            </a:fld>
            <a:endParaRPr lang="en-GB" dirty="0"/>
          </a:p>
        </p:txBody>
      </p:sp>
      <p:sp>
        <p:nvSpPr>
          <p:cNvPr id="14" name="Content Placeholder 8">
            <a:extLst>
              <a:ext uri="{FF2B5EF4-FFF2-40B4-BE49-F238E27FC236}">
                <a16:creationId xmlns:a16="http://schemas.microsoft.com/office/drawing/2014/main" id="{A36F7D77-A527-4765-806C-7E9EA367F802}"/>
              </a:ext>
            </a:extLst>
          </p:cNvPr>
          <p:cNvSpPr>
            <a:spLocks noGrp="1"/>
          </p:cNvSpPr>
          <p:nvPr>
            <p:ph sz="quarter" idx="20" hasCustomPrompt="1"/>
          </p:nvPr>
        </p:nvSpPr>
        <p:spPr bwMode="gray">
          <a:xfrm>
            <a:off x="6238500" y="2082801"/>
            <a:ext cx="5382000" cy="4022724"/>
          </a:xfrm>
        </p:spPr>
        <p:txBody>
          <a:bodyPr/>
          <a:lstStyle>
            <a:lvl1pPr>
              <a:defRPr/>
            </a:lvl1pPr>
          </a:lstStyle>
          <a:p>
            <a:pPr lvl="0"/>
            <a:r>
              <a:rPr lang="en-US" dirty="0" err="1"/>
              <a:t>Plaats</a:t>
            </a:r>
            <a:r>
              <a:rPr lang="en-US" dirty="0"/>
              <a:t> </a:t>
            </a:r>
            <a:r>
              <a:rPr lang="en-US" dirty="0" err="1"/>
              <a:t>een</a:t>
            </a:r>
            <a:r>
              <a:rPr lang="en-US" dirty="0"/>
              <a:t> </a:t>
            </a:r>
            <a:r>
              <a:rPr lang="en-US" dirty="0" err="1"/>
              <a:t>grafiek</a:t>
            </a:r>
            <a:endParaRPr lang="en-GB" dirty="0"/>
          </a:p>
        </p:txBody>
      </p:sp>
      <p:sp>
        <p:nvSpPr>
          <p:cNvPr id="15" name="Text Placeholder 4">
            <a:extLst>
              <a:ext uri="{FF2B5EF4-FFF2-40B4-BE49-F238E27FC236}">
                <a16:creationId xmlns:a16="http://schemas.microsoft.com/office/drawing/2014/main" id="{0DB36431-83D4-48F2-97ED-9F7019816FE7}"/>
              </a:ext>
            </a:extLst>
          </p:cNvPr>
          <p:cNvSpPr>
            <a:spLocks noGrp="1"/>
          </p:cNvSpPr>
          <p:nvPr>
            <p:ph type="body" sz="quarter" idx="21" hasCustomPrompt="1"/>
          </p:nvPr>
        </p:nvSpPr>
        <p:spPr bwMode="gray">
          <a:xfrm>
            <a:off x="6238500" y="1524000"/>
            <a:ext cx="53820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17" name="Content Placeholder 8">
            <a:extLst>
              <a:ext uri="{FF2B5EF4-FFF2-40B4-BE49-F238E27FC236}">
                <a16:creationId xmlns:a16="http://schemas.microsoft.com/office/drawing/2014/main" id="{C8910369-F871-4084-B502-2BC5FBED7866}"/>
              </a:ext>
            </a:extLst>
          </p:cNvPr>
          <p:cNvSpPr>
            <a:spLocks noGrp="1"/>
          </p:cNvSpPr>
          <p:nvPr>
            <p:ph sz="quarter" idx="14" hasCustomPrompt="1"/>
          </p:nvPr>
        </p:nvSpPr>
        <p:spPr bwMode="gray">
          <a:xfrm>
            <a:off x="571500" y="1531939"/>
            <a:ext cx="5382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2" name="Title 1">
            <a:extLst>
              <a:ext uri="{FF2B5EF4-FFF2-40B4-BE49-F238E27FC236}">
                <a16:creationId xmlns:a16="http://schemas.microsoft.com/office/drawing/2014/main" id="{08289F8E-BD02-4250-A781-11CED51F4F10}"/>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2054546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ee grafieken">
    <p:bg bwMode="gray">
      <p:bgRef idx="1001">
        <a:schemeClr val="bg1"/>
      </p:bgRef>
    </p:bg>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9001A125-B315-4F5D-8645-0FE5ABB158C9}"/>
              </a:ext>
            </a:extLst>
          </p:cNvPr>
          <p:cNvSpPr>
            <a:spLocks noGrp="1"/>
          </p:cNvSpPr>
          <p:nvPr>
            <p:ph type="ftr" sz="quarter" idx="10"/>
          </p:nvPr>
        </p:nvSpPr>
        <p:spPr bwMode="gray"/>
        <p:txBody>
          <a:bodyPr/>
          <a:lstStyle/>
          <a:p>
            <a:r>
              <a:rPr lang="en-GB"/>
              <a:t>Titel van je presentatie</a:t>
            </a:r>
            <a:endParaRPr lang="en-GB" dirty="0"/>
          </a:p>
        </p:txBody>
      </p:sp>
      <p:sp>
        <p:nvSpPr>
          <p:cNvPr id="11" name="Slide Number Placeholder 10">
            <a:extLst>
              <a:ext uri="{FF2B5EF4-FFF2-40B4-BE49-F238E27FC236}">
                <a16:creationId xmlns:a16="http://schemas.microsoft.com/office/drawing/2014/main" id="{A24DDAEC-6BED-4D08-8CB9-CE7D70F3035B}"/>
              </a:ext>
            </a:extLst>
          </p:cNvPr>
          <p:cNvSpPr>
            <a:spLocks noGrp="1"/>
          </p:cNvSpPr>
          <p:nvPr>
            <p:ph type="sldNum" sz="quarter" idx="11"/>
          </p:nvPr>
        </p:nvSpPr>
        <p:spPr bwMode="gray"/>
        <p:txBody>
          <a:bodyPr/>
          <a:lstStyle/>
          <a:p>
            <a:fld id="{EEC0F82C-4994-47DA-8D9B-99D78D224F6D}" type="slidenum">
              <a:rPr lang="en-GB" smtClean="0"/>
              <a:pPr/>
              <a:t>‹nr.›</a:t>
            </a:fld>
            <a:endParaRPr lang="en-GB" dirty="0"/>
          </a:p>
        </p:txBody>
      </p:sp>
      <p:sp>
        <p:nvSpPr>
          <p:cNvPr id="13" name="Content Placeholder 8">
            <a:extLst>
              <a:ext uri="{FF2B5EF4-FFF2-40B4-BE49-F238E27FC236}">
                <a16:creationId xmlns:a16="http://schemas.microsoft.com/office/drawing/2014/main" id="{AFD0D768-D0D3-419F-A50A-348F13C0B056}"/>
              </a:ext>
            </a:extLst>
          </p:cNvPr>
          <p:cNvSpPr>
            <a:spLocks noGrp="1"/>
          </p:cNvSpPr>
          <p:nvPr>
            <p:ph sz="quarter" idx="18" hasCustomPrompt="1"/>
          </p:nvPr>
        </p:nvSpPr>
        <p:spPr bwMode="gray">
          <a:xfrm>
            <a:off x="571500" y="2082801"/>
            <a:ext cx="5382000" cy="4022724"/>
          </a:xfrm>
        </p:spPr>
        <p:txBody>
          <a:bodyPr/>
          <a:lstStyle>
            <a:lvl1pPr>
              <a:defRPr/>
            </a:lvl1pPr>
          </a:lstStyle>
          <a:p>
            <a:pPr lvl="0"/>
            <a:r>
              <a:rPr lang="en-US" dirty="0" err="1"/>
              <a:t>Plaats</a:t>
            </a:r>
            <a:r>
              <a:rPr lang="en-US" dirty="0"/>
              <a:t> </a:t>
            </a:r>
            <a:r>
              <a:rPr lang="en-US" dirty="0" err="1"/>
              <a:t>een</a:t>
            </a:r>
            <a:r>
              <a:rPr lang="en-US" dirty="0"/>
              <a:t> </a:t>
            </a:r>
            <a:r>
              <a:rPr lang="en-US" dirty="0" err="1"/>
              <a:t>grafiek</a:t>
            </a:r>
            <a:endParaRPr lang="en-GB" dirty="0"/>
          </a:p>
        </p:txBody>
      </p:sp>
      <p:sp>
        <p:nvSpPr>
          <p:cNvPr id="16" name="Text Placeholder 4">
            <a:extLst>
              <a:ext uri="{FF2B5EF4-FFF2-40B4-BE49-F238E27FC236}">
                <a16:creationId xmlns:a16="http://schemas.microsoft.com/office/drawing/2014/main" id="{ABCF25F6-53A3-44DB-9E7D-5B3F3AD76336}"/>
              </a:ext>
            </a:extLst>
          </p:cNvPr>
          <p:cNvSpPr>
            <a:spLocks noGrp="1"/>
          </p:cNvSpPr>
          <p:nvPr>
            <p:ph type="body" sz="quarter" idx="19" hasCustomPrompt="1"/>
          </p:nvPr>
        </p:nvSpPr>
        <p:spPr bwMode="gray">
          <a:xfrm>
            <a:off x="571500" y="1524000"/>
            <a:ext cx="53820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307" name="Content Placeholder 8">
            <a:extLst>
              <a:ext uri="{FF2B5EF4-FFF2-40B4-BE49-F238E27FC236}">
                <a16:creationId xmlns:a16="http://schemas.microsoft.com/office/drawing/2014/main" id="{7F51DB44-8200-42CE-A1B8-585EFD8DA59E}"/>
              </a:ext>
            </a:extLst>
          </p:cNvPr>
          <p:cNvSpPr>
            <a:spLocks noGrp="1"/>
          </p:cNvSpPr>
          <p:nvPr>
            <p:ph sz="quarter" idx="20" hasCustomPrompt="1"/>
          </p:nvPr>
        </p:nvSpPr>
        <p:spPr bwMode="gray">
          <a:xfrm>
            <a:off x="6238500" y="2082801"/>
            <a:ext cx="5382000" cy="4022724"/>
          </a:xfrm>
        </p:spPr>
        <p:txBody>
          <a:bodyPr/>
          <a:lstStyle>
            <a:lvl1pPr>
              <a:defRPr/>
            </a:lvl1pPr>
          </a:lstStyle>
          <a:p>
            <a:pPr lvl="0"/>
            <a:r>
              <a:rPr lang="en-US" dirty="0" err="1"/>
              <a:t>Plaats</a:t>
            </a:r>
            <a:r>
              <a:rPr lang="en-US" dirty="0"/>
              <a:t> </a:t>
            </a:r>
            <a:r>
              <a:rPr lang="en-US" dirty="0" err="1"/>
              <a:t>een</a:t>
            </a:r>
            <a:r>
              <a:rPr lang="en-US" dirty="0"/>
              <a:t> </a:t>
            </a:r>
            <a:r>
              <a:rPr lang="en-US" dirty="0" err="1"/>
              <a:t>grafiek</a:t>
            </a:r>
            <a:endParaRPr lang="en-GB" dirty="0"/>
          </a:p>
        </p:txBody>
      </p:sp>
      <p:sp>
        <p:nvSpPr>
          <p:cNvPr id="308" name="Text Placeholder 4">
            <a:extLst>
              <a:ext uri="{FF2B5EF4-FFF2-40B4-BE49-F238E27FC236}">
                <a16:creationId xmlns:a16="http://schemas.microsoft.com/office/drawing/2014/main" id="{34E3C1CD-7C2A-481A-A775-75D68AF05AA0}"/>
              </a:ext>
            </a:extLst>
          </p:cNvPr>
          <p:cNvSpPr>
            <a:spLocks noGrp="1"/>
          </p:cNvSpPr>
          <p:nvPr>
            <p:ph type="body" sz="quarter" idx="21" hasCustomPrompt="1"/>
          </p:nvPr>
        </p:nvSpPr>
        <p:spPr bwMode="gray">
          <a:xfrm>
            <a:off x="6238500" y="1524000"/>
            <a:ext cx="53820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3" name="Title 2">
            <a:extLst>
              <a:ext uri="{FF2B5EF4-FFF2-40B4-BE49-F238E27FC236}">
                <a16:creationId xmlns:a16="http://schemas.microsoft.com/office/drawing/2014/main" id="{4FB83375-8CF2-448C-A278-157A78CC6829}"/>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3772708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ote grafiek">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E7039D21-6BD7-4B18-8F51-A95A05F74347}"/>
              </a:ext>
            </a:extLst>
          </p:cNvPr>
          <p:cNvSpPr>
            <a:spLocks noGrp="1"/>
          </p:cNvSpPr>
          <p:nvPr>
            <p:ph type="ftr" sz="quarter" idx="14"/>
          </p:nvPr>
        </p:nvSpPr>
        <p:spPr bwMode="gray"/>
        <p:txBody>
          <a:bodyPr/>
          <a:lstStyle/>
          <a:p>
            <a:r>
              <a:rPr lang="en-GB"/>
              <a:t>Titel van je presentatie</a:t>
            </a:r>
            <a:endParaRPr lang="en-GB" dirty="0"/>
          </a:p>
        </p:txBody>
      </p:sp>
      <p:sp>
        <p:nvSpPr>
          <p:cNvPr id="8" name="Slide Number Placeholder 7">
            <a:extLst>
              <a:ext uri="{FF2B5EF4-FFF2-40B4-BE49-F238E27FC236}">
                <a16:creationId xmlns:a16="http://schemas.microsoft.com/office/drawing/2014/main" id="{DA638C78-F9AE-4C9E-B297-E08CDF139837}"/>
              </a:ext>
            </a:extLst>
          </p:cNvPr>
          <p:cNvSpPr>
            <a:spLocks noGrp="1"/>
          </p:cNvSpPr>
          <p:nvPr>
            <p:ph type="sldNum" sz="quarter" idx="15"/>
          </p:nvPr>
        </p:nvSpPr>
        <p:spPr bwMode="gray"/>
        <p:txBody>
          <a:bodyPr/>
          <a:lstStyle/>
          <a:p>
            <a:fld id="{EEC0F82C-4994-47DA-8D9B-99D78D224F6D}" type="slidenum">
              <a:rPr lang="en-GB" smtClean="0"/>
              <a:pPr/>
              <a:t>‹nr.›</a:t>
            </a:fld>
            <a:endParaRPr lang="en-GB" dirty="0"/>
          </a:p>
        </p:txBody>
      </p:sp>
      <p:sp>
        <p:nvSpPr>
          <p:cNvPr id="10" name="Content Placeholder 8">
            <a:extLst>
              <a:ext uri="{FF2B5EF4-FFF2-40B4-BE49-F238E27FC236}">
                <a16:creationId xmlns:a16="http://schemas.microsoft.com/office/drawing/2014/main" id="{902815B5-B9FC-4D7B-BDA5-ED87B5F909DF}"/>
              </a:ext>
            </a:extLst>
          </p:cNvPr>
          <p:cNvSpPr>
            <a:spLocks noGrp="1"/>
          </p:cNvSpPr>
          <p:nvPr>
            <p:ph sz="quarter" idx="17" hasCustomPrompt="1"/>
          </p:nvPr>
        </p:nvSpPr>
        <p:spPr bwMode="gray">
          <a:xfrm>
            <a:off x="571500" y="2082801"/>
            <a:ext cx="11048400" cy="4022724"/>
          </a:xfrm>
        </p:spPr>
        <p:txBody>
          <a:bodyPr/>
          <a:lstStyle>
            <a:lvl1pPr>
              <a:defRPr/>
            </a:lvl1pPr>
          </a:lstStyle>
          <a:p>
            <a:pPr lvl="0"/>
            <a:r>
              <a:rPr lang="en-US" dirty="0" err="1"/>
              <a:t>Plaats</a:t>
            </a:r>
            <a:r>
              <a:rPr lang="en-US" dirty="0"/>
              <a:t> </a:t>
            </a:r>
            <a:r>
              <a:rPr lang="en-US" dirty="0" err="1"/>
              <a:t>een</a:t>
            </a:r>
            <a:r>
              <a:rPr lang="en-US" dirty="0"/>
              <a:t> </a:t>
            </a:r>
            <a:r>
              <a:rPr lang="en-US" dirty="0" err="1"/>
              <a:t>grafiek</a:t>
            </a:r>
            <a:endParaRPr lang="en-GB" dirty="0"/>
          </a:p>
        </p:txBody>
      </p:sp>
      <p:sp>
        <p:nvSpPr>
          <p:cNvPr id="11" name="Text Placeholder 4">
            <a:extLst>
              <a:ext uri="{FF2B5EF4-FFF2-40B4-BE49-F238E27FC236}">
                <a16:creationId xmlns:a16="http://schemas.microsoft.com/office/drawing/2014/main" id="{65B5C579-587C-424F-9243-9F0D38BD7F36}"/>
              </a:ext>
            </a:extLst>
          </p:cNvPr>
          <p:cNvSpPr>
            <a:spLocks noGrp="1"/>
          </p:cNvSpPr>
          <p:nvPr>
            <p:ph type="body" sz="quarter" idx="3" hasCustomPrompt="1"/>
          </p:nvPr>
        </p:nvSpPr>
        <p:spPr bwMode="gray">
          <a:xfrm>
            <a:off x="571500" y="1524000"/>
            <a:ext cx="110484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2" name="Title 1">
            <a:extLst>
              <a:ext uri="{FF2B5EF4-FFF2-40B4-BE49-F238E27FC236}">
                <a16:creationId xmlns:a16="http://schemas.microsoft.com/office/drawing/2014/main" id="{786CFA78-780E-4CF9-9467-DDA4FF5019A0}"/>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1596420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grpSp>
        <p:nvGrpSpPr>
          <p:cNvPr id="276" name="Group 275">
            <a:extLst>
              <a:ext uri="{FF2B5EF4-FFF2-40B4-BE49-F238E27FC236}">
                <a16:creationId xmlns:a16="http://schemas.microsoft.com/office/drawing/2014/main" id="{1CF2A403-B3E5-46BE-8DA0-EB3525392273}"/>
              </a:ext>
            </a:extLst>
          </p:cNvPr>
          <p:cNvGrpSpPr/>
          <p:nvPr userDrawn="1"/>
        </p:nvGrpSpPr>
        <p:grpSpPr bwMode="gray">
          <a:xfrm>
            <a:off x="-329239" y="-319423"/>
            <a:ext cx="12846009" cy="7500113"/>
            <a:chOff x="-329239" y="-319423"/>
            <a:chExt cx="12846009" cy="7500113"/>
          </a:xfrm>
        </p:grpSpPr>
        <p:grpSp>
          <p:nvGrpSpPr>
            <p:cNvPr id="8" name="Group 7">
              <a:extLst>
                <a:ext uri="{FF2B5EF4-FFF2-40B4-BE49-F238E27FC236}">
                  <a16:creationId xmlns:a16="http://schemas.microsoft.com/office/drawing/2014/main" id="{EC2989A0-591E-4BE4-A52F-66C89D8E9297}"/>
                </a:ext>
              </a:extLst>
            </p:cNvPr>
            <p:cNvGrpSpPr/>
            <p:nvPr userDrawn="1"/>
          </p:nvGrpSpPr>
          <p:grpSpPr bwMode="gray">
            <a:xfrm>
              <a:off x="-329239" y="0"/>
              <a:ext cx="240289" cy="6858000"/>
              <a:chOff x="-319714" y="0"/>
              <a:chExt cx="240289" cy="6858000"/>
            </a:xfrm>
          </p:grpSpPr>
          <p:sp>
            <p:nvSpPr>
              <p:cNvPr id="51" name="Line 230">
                <a:extLst>
                  <a:ext uri="{FF2B5EF4-FFF2-40B4-BE49-F238E27FC236}">
                    <a16:creationId xmlns:a16="http://schemas.microsoft.com/office/drawing/2014/main" id="{4A799371-6775-4EF3-9AC6-0E242AD7C87E}"/>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232">
                <a:extLst>
                  <a:ext uri="{FF2B5EF4-FFF2-40B4-BE49-F238E27FC236}">
                    <a16:creationId xmlns:a16="http://schemas.microsoft.com/office/drawing/2014/main" id="{7FF94247-9141-4137-BAE1-6F8B525F8039}"/>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234">
                <a:extLst>
                  <a:ext uri="{FF2B5EF4-FFF2-40B4-BE49-F238E27FC236}">
                    <a16:creationId xmlns:a16="http://schemas.microsoft.com/office/drawing/2014/main" id="{48A0AFF0-27F0-4AC6-A020-4D2217FB8250}"/>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54" name="Line 236">
                <a:extLst>
                  <a:ext uri="{FF2B5EF4-FFF2-40B4-BE49-F238E27FC236}">
                    <a16:creationId xmlns:a16="http://schemas.microsoft.com/office/drawing/2014/main" id="{880D8312-338E-411C-9FAC-9BF1C4592BA2}"/>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238">
                <a:extLst>
                  <a:ext uri="{FF2B5EF4-FFF2-40B4-BE49-F238E27FC236}">
                    <a16:creationId xmlns:a16="http://schemas.microsoft.com/office/drawing/2014/main" id="{7C00655C-9280-49AE-AC43-F521F6367C5E}"/>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240">
                <a:extLst>
                  <a:ext uri="{FF2B5EF4-FFF2-40B4-BE49-F238E27FC236}">
                    <a16:creationId xmlns:a16="http://schemas.microsoft.com/office/drawing/2014/main" id="{9D9ACC10-38B9-49B2-A9BA-9BC18B1A9B42}"/>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244">
                <a:extLst>
                  <a:ext uri="{FF2B5EF4-FFF2-40B4-BE49-F238E27FC236}">
                    <a16:creationId xmlns:a16="http://schemas.microsoft.com/office/drawing/2014/main" id="{99C4EEED-F5F6-49BE-8EF4-C9D881A27774}"/>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246">
                <a:extLst>
                  <a:ext uri="{FF2B5EF4-FFF2-40B4-BE49-F238E27FC236}">
                    <a16:creationId xmlns:a16="http://schemas.microsoft.com/office/drawing/2014/main" id="{D80B4E89-6046-4BEE-90E9-0A5D8084B01A}"/>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250">
                <a:extLst>
                  <a:ext uri="{FF2B5EF4-FFF2-40B4-BE49-F238E27FC236}">
                    <a16:creationId xmlns:a16="http://schemas.microsoft.com/office/drawing/2014/main" id="{583B8F3E-68E1-44B0-B92C-413F5F0696FE}"/>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252">
                <a:extLst>
                  <a:ext uri="{FF2B5EF4-FFF2-40B4-BE49-F238E27FC236}">
                    <a16:creationId xmlns:a16="http://schemas.microsoft.com/office/drawing/2014/main" id="{D6DB7C0D-C98D-4FC6-A0AC-BCDC7946188F}"/>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254">
                <a:extLst>
                  <a:ext uri="{FF2B5EF4-FFF2-40B4-BE49-F238E27FC236}">
                    <a16:creationId xmlns:a16="http://schemas.microsoft.com/office/drawing/2014/main" id="{C3792932-00FD-477F-90CB-24F0F2C6D047}"/>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256">
                <a:extLst>
                  <a:ext uri="{FF2B5EF4-FFF2-40B4-BE49-F238E27FC236}">
                    <a16:creationId xmlns:a16="http://schemas.microsoft.com/office/drawing/2014/main" id="{243D556E-0C15-45EB-AE1A-A5E293A7DD86}"/>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258">
                <a:extLst>
                  <a:ext uri="{FF2B5EF4-FFF2-40B4-BE49-F238E27FC236}">
                    <a16:creationId xmlns:a16="http://schemas.microsoft.com/office/drawing/2014/main" id="{25F4CF68-5A7B-4718-A28A-F4490C358006}"/>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260">
                <a:extLst>
                  <a:ext uri="{FF2B5EF4-FFF2-40B4-BE49-F238E27FC236}">
                    <a16:creationId xmlns:a16="http://schemas.microsoft.com/office/drawing/2014/main" id="{4AD7450B-1C97-476A-B84E-111C29DF9C13}"/>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262">
                <a:extLst>
                  <a:ext uri="{FF2B5EF4-FFF2-40B4-BE49-F238E27FC236}">
                    <a16:creationId xmlns:a16="http://schemas.microsoft.com/office/drawing/2014/main" id="{B3F1A7F8-C4BE-4FFD-92D9-61DD6B7E9DCF}"/>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264">
                <a:extLst>
                  <a:ext uri="{FF2B5EF4-FFF2-40B4-BE49-F238E27FC236}">
                    <a16:creationId xmlns:a16="http://schemas.microsoft.com/office/drawing/2014/main" id="{7BD9808D-4E51-4BD2-8AA7-6A7D7A7859CA}"/>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66">
                <a:extLst>
                  <a:ext uri="{FF2B5EF4-FFF2-40B4-BE49-F238E27FC236}">
                    <a16:creationId xmlns:a16="http://schemas.microsoft.com/office/drawing/2014/main" id="{1B66D40C-4087-435B-A991-1F96241BE070}"/>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68">
                <a:extLst>
                  <a:ext uri="{FF2B5EF4-FFF2-40B4-BE49-F238E27FC236}">
                    <a16:creationId xmlns:a16="http://schemas.microsoft.com/office/drawing/2014/main" id="{2D8BA85B-7D51-45C2-8A0E-18BDE832C6CA}"/>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70">
                <a:extLst>
                  <a:ext uri="{FF2B5EF4-FFF2-40B4-BE49-F238E27FC236}">
                    <a16:creationId xmlns:a16="http://schemas.microsoft.com/office/drawing/2014/main" id="{10CF31EB-2CB4-4D8F-A4A9-48B18E659A8E}"/>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72">
                <a:extLst>
                  <a:ext uri="{FF2B5EF4-FFF2-40B4-BE49-F238E27FC236}">
                    <a16:creationId xmlns:a16="http://schemas.microsoft.com/office/drawing/2014/main" id="{F40B4D5C-2DB0-4211-B6A1-C15F87BC8249}"/>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74">
                <a:extLst>
                  <a:ext uri="{FF2B5EF4-FFF2-40B4-BE49-F238E27FC236}">
                    <a16:creationId xmlns:a16="http://schemas.microsoft.com/office/drawing/2014/main" id="{BAAB5D79-E022-4471-8585-11C02C758F57}"/>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76">
                <a:extLst>
                  <a:ext uri="{FF2B5EF4-FFF2-40B4-BE49-F238E27FC236}">
                    <a16:creationId xmlns:a16="http://schemas.microsoft.com/office/drawing/2014/main" id="{264FBB83-2D29-4020-8788-22E881FD520C}"/>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78">
                <a:extLst>
                  <a:ext uri="{FF2B5EF4-FFF2-40B4-BE49-F238E27FC236}">
                    <a16:creationId xmlns:a16="http://schemas.microsoft.com/office/drawing/2014/main" id="{0C01E9E8-DD2E-4CCA-B15D-805F20D3213D}"/>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56">
                <a:extLst>
                  <a:ext uri="{FF2B5EF4-FFF2-40B4-BE49-F238E27FC236}">
                    <a16:creationId xmlns:a16="http://schemas.microsoft.com/office/drawing/2014/main" id="{069F73C4-38A3-4104-8412-F112FE21D95F}"/>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34">
                <a:extLst>
                  <a:ext uri="{FF2B5EF4-FFF2-40B4-BE49-F238E27FC236}">
                    <a16:creationId xmlns:a16="http://schemas.microsoft.com/office/drawing/2014/main" id="{C99160B0-A228-4AF0-835B-195B0F2F5066}"/>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4" name="Group 3">
              <a:extLst>
                <a:ext uri="{FF2B5EF4-FFF2-40B4-BE49-F238E27FC236}">
                  <a16:creationId xmlns:a16="http://schemas.microsoft.com/office/drawing/2014/main" id="{D1E4EE04-F8F2-4BB4-9279-7E564905F432}"/>
                </a:ext>
              </a:extLst>
            </p:cNvPr>
            <p:cNvGrpSpPr/>
            <p:nvPr userDrawn="1"/>
          </p:nvGrpSpPr>
          <p:grpSpPr bwMode="gray">
            <a:xfrm>
              <a:off x="0" y="-319423"/>
              <a:ext cx="12192000" cy="232538"/>
              <a:chOff x="0" y="-319423"/>
              <a:chExt cx="12192000" cy="232538"/>
            </a:xfrm>
          </p:grpSpPr>
          <p:sp>
            <p:nvSpPr>
              <p:cNvPr id="74" name="Line 146">
                <a:extLst>
                  <a:ext uri="{FF2B5EF4-FFF2-40B4-BE49-F238E27FC236}">
                    <a16:creationId xmlns:a16="http://schemas.microsoft.com/office/drawing/2014/main" id="{E9055BE5-2D90-426C-9788-56C9BD9DCE12}"/>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148">
                <a:extLst>
                  <a:ext uri="{FF2B5EF4-FFF2-40B4-BE49-F238E27FC236}">
                    <a16:creationId xmlns:a16="http://schemas.microsoft.com/office/drawing/2014/main" id="{C9DAB43D-CC73-4859-B141-4AD98C2E82B1}"/>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150">
                <a:extLst>
                  <a:ext uri="{FF2B5EF4-FFF2-40B4-BE49-F238E27FC236}">
                    <a16:creationId xmlns:a16="http://schemas.microsoft.com/office/drawing/2014/main" id="{783CCD94-2E85-48EB-BCC8-A74F2D10AF85}"/>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152">
                <a:extLst>
                  <a:ext uri="{FF2B5EF4-FFF2-40B4-BE49-F238E27FC236}">
                    <a16:creationId xmlns:a16="http://schemas.microsoft.com/office/drawing/2014/main" id="{0F7BBE4D-BB21-42A9-8A7F-51311F57971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154">
                <a:extLst>
                  <a:ext uri="{FF2B5EF4-FFF2-40B4-BE49-F238E27FC236}">
                    <a16:creationId xmlns:a16="http://schemas.microsoft.com/office/drawing/2014/main" id="{B22D8C54-40B9-45B3-8AAD-C175EF1C03A5}"/>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156">
                <a:extLst>
                  <a:ext uri="{FF2B5EF4-FFF2-40B4-BE49-F238E27FC236}">
                    <a16:creationId xmlns:a16="http://schemas.microsoft.com/office/drawing/2014/main" id="{4F2F6FA5-551A-4D31-8B60-0ED7E6A5FB25}"/>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158">
                <a:extLst>
                  <a:ext uri="{FF2B5EF4-FFF2-40B4-BE49-F238E27FC236}">
                    <a16:creationId xmlns:a16="http://schemas.microsoft.com/office/drawing/2014/main" id="{4E81690B-CF1F-4979-ACDC-5676C4E26557}"/>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160">
                <a:extLst>
                  <a:ext uri="{FF2B5EF4-FFF2-40B4-BE49-F238E27FC236}">
                    <a16:creationId xmlns:a16="http://schemas.microsoft.com/office/drawing/2014/main" id="{633CAFBD-66D7-4751-BFFA-5CED1363874D}"/>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62">
                <a:extLst>
                  <a:ext uri="{FF2B5EF4-FFF2-40B4-BE49-F238E27FC236}">
                    <a16:creationId xmlns:a16="http://schemas.microsoft.com/office/drawing/2014/main" id="{E7DD789A-A91C-4297-89D3-3D88F7FEA0DF}"/>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64">
                <a:extLst>
                  <a:ext uri="{FF2B5EF4-FFF2-40B4-BE49-F238E27FC236}">
                    <a16:creationId xmlns:a16="http://schemas.microsoft.com/office/drawing/2014/main" id="{76F57F59-BF0B-41A3-A7B8-600C34C6993A}"/>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166">
                <a:extLst>
                  <a:ext uri="{FF2B5EF4-FFF2-40B4-BE49-F238E27FC236}">
                    <a16:creationId xmlns:a16="http://schemas.microsoft.com/office/drawing/2014/main" id="{AF8B9695-955E-427E-BAF0-0AD330712B69}"/>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68">
                <a:extLst>
                  <a:ext uri="{FF2B5EF4-FFF2-40B4-BE49-F238E27FC236}">
                    <a16:creationId xmlns:a16="http://schemas.microsoft.com/office/drawing/2014/main" id="{B40382F7-32B1-4D0F-AE85-711838DDE070}"/>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70">
                <a:extLst>
                  <a:ext uri="{FF2B5EF4-FFF2-40B4-BE49-F238E27FC236}">
                    <a16:creationId xmlns:a16="http://schemas.microsoft.com/office/drawing/2014/main" id="{5A705FED-B06F-451A-98D5-A1B80BB4B1CD}"/>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72">
                <a:extLst>
                  <a:ext uri="{FF2B5EF4-FFF2-40B4-BE49-F238E27FC236}">
                    <a16:creationId xmlns:a16="http://schemas.microsoft.com/office/drawing/2014/main" id="{487C6CE1-2972-4940-B54B-C3BCB3D20AE9}"/>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74">
                <a:extLst>
                  <a:ext uri="{FF2B5EF4-FFF2-40B4-BE49-F238E27FC236}">
                    <a16:creationId xmlns:a16="http://schemas.microsoft.com/office/drawing/2014/main" id="{656E3E82-31B7-4132-A694-B3BA52205906}"/>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76">
                <a:extLst>
                  <a:ext uri="{FF2B5EF4-FFF2-40B4-BE49-F238E27FC236}">
                    <a16:creationId xmlns:a16="http://schemas.microsoft.com/office/drawing/2014/main" id="{DAA86CA9-C84E-41E4-89BE-93359944FA45}"/>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78">
                <a:extLst>
                  <a:ext uri="{FF2B5EF4-FFF2-40B4-BE49-F238E27FC236}">
                    <a16:creationId xmlns:a16="http://schemas.microsoft.com/office/drawing/2014/main" id="{29766851-2B5B-4AB2-A299-AE8A9D1448C1}"/>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80">
                <a:extLst>
                  <a:ext uri="{FF2B5EF4-FFF2-40B4-BE49-F238E27FC236}">
                    <a16:creationId xmlns:a16="http://schemas.microsoft.com/office/drawing/2014/main" id="{62C4EEAD-74C6-4071-89B2-D1C6943C2646}"/>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82">
                <a:extLst>
                  <a:ext uri="{FF2B5EF4-FFF2-40B4-BE49-F238E27FC236}">
                    <a16:creationId xmlns:a16="http://schemas.microsoft.com/office/drawing/2014/main" id="{DC902D87-DF78-4305-BDFF-4DAB6AC0CAE5}"/>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84">
                <a:extLst>
                  <a:ext uri="{FF2B5EF4-FFF2-40B4-BE49-F238E27FC236}">
                    <a16:creationId xmlns:a16="http://schemas.microsoft.com/office/drawing/2014/main" id="{7175C76A-A1F4-4705-8A56-D52F0D11CEEF}"/>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86">
                <a:extLst>
                  <a:ext uri="{FF2B5EF4-FFF2-40B4-BE49-F238E27FC236}">
                    <a16:creationId xmlns:a16="http://schemas.microsoft.com/office/drawing/2014/main" id="{7A788EDF-7320-4E27-8200-B39B8B11FCFE}"/>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88">
                <a:extLst>
                  <a:ext uri="{FF2B5EF4-FFF2-40B4-BE49-F238E27FC236}">
                    <a16:creationId xmlns:a16="http://schemas.microsoft.com/office/drawing/2014/main" id="{D0B43F8E-AEAC-409E-BEDE-92A7446BD03B}"/>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90">
                <a:extLst>
                  <a:ext uri="{FF2B5EF4-FFF2-40B4-BE49-F238E27FC236}">
                    <a16:creationId xmlns:a16="http://schemas.microsoft.com/office/drawing/2014/main" id="{BA0574E9-4D1E-431A-85EB-147564BB3DEF}"/>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92">
                <a:extLst>
                  <a:ext uri="{FF2B5EF4-FFF2-40B4-BE49-F238E27FC236}">
                    <a16:creationId xmlns:a16="http://schemas.microsoft.com/office/drawing/2014/main" id="{34682F73-8F81-40AF-8F08-FAD4948E1D1E}"/>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94">
                <a:extLst>
                  <a:ext uri="{FF2B5EF4-FFF2-40B4-BE49-F238E27FC236}">
                    <a16:creationId xmlns:a16="http://schemas.microsoft.com/office/drawing/2014/main" id="{78089B54-998B-4545-96AF-D93CE3D8B3E6}"/>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96">
                <a:extLst>
                  <a:ext uri="{FF2B5EF4-FFF2-40B4-BE49-F238E27FC236}">
                    <a16:creationId xmlns:a16="http://schemas.microsoft.com/office/drawing/2014/main" id="{863243C7-7234-49FD-A09D-DB3A608F866B}"/>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98">
                <a:extLst>
                  <a:ext uri="{FF2B5EF4-FFF2-40B4-BE49-F238E27FC236}">
                    <a16:creationId xmlns:a16="http://schemas.microsoft.com/office/drawing/2014/main" id="{610AD6E6-BE8C-4979-A81B-C07AA7B21F50}"/>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200">
                <a:extLst>
                  <a:ext uri="{FF2B5EF4-FFF2-40B4-BE49-F238E27FC236}">
                    <a16:creationId xmlns:a16="http://schemas.microsoft.com/office/drawing/2014/main" id="{45178C0C-CD75-4422-92EB-EA69A0292FAB}"/>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202">
                <a:extLst>
                  <a:ext uri="{FF2B5EF4-FFF2-40B4-BE49-F238E27FC236}">
                    <a16:creationId xmlns:a16="http://schemas.microsoft.com/office/drawing/2014/main" id="{E8C04A60-9038-4BC1-9BF6-EB52D623DA0A}"/>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204">
                <a:extLst>
                  <a:ext uri="{FF2B5EF4-FFF2-40B4-BE49-F238E27FC236}">
                    <a16:creationId xmlns:a16="http://schemas.microsoft.com/office/drawing/2014/main" id="{F317CA47-DBE7-4A30-8484-4F3C1A3CC9B1}"/>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206">
                <a:extLst>
                  <a:ext uri="{FF2B5EF4-FFF2-40B4-BE49-F238E27FC236}">
                    <a16:creationId xmlns:a16="http://schemas.microsoft.com/office/drawing/2014/main" id="{51CA300F-44E9-403B-8A70-DF5ABEFF571F}"/>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208">
                <a:extLst>
                  <a:ext uri="{FF2B5EF4-FFF2-40B4-BE49-F238E27FC236}">
                    <a16:creationId xmlns:a16="http://schemas.microsoft.com/office/drawing/2014/main" id="{9C28B45E-77E9-4916-B3E3-A1212720CA58}"/>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210">
                <a:extLst>
                  <a:ext uri="{FF2B5EF4-FFF2-40B4-BE49-F238E27FC236}">
                    <a16:creationId xmlns:a16="http://schemas.microsoft.com/office/drawing/2014/main" id="{F7A40021-1BFF-4A9D-A6AE-54B1DFC57433}"/>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212">
                <a:extLst>
                  <a:ext uri="{FF2B5EF4-FFF2-40B4-BE49-F238E27FC236}">
                    <a16:creationId xmlns:a16="http://schemas.microsoft.com/office/drawing/2014/main" id="{1C31ED5B-C152-4A41-8615-C15854B5D537}"/>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214">
                <a:extLst>
                  <a:ext uri="{FF2B5EF4-FFF2-40B4-BE49-F238E27FC236}">
                    <a16:creationId xmlns:a16="http://schemas.microsoft.com/office/drawing/2014/main" id="{9AAFA5CB-0C0F-48AB-A84F-BAC8E78AAABD}"/>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216">
                <a:extLst>
                  <a:ext uri="{FF2B5EF4-FFF2-40B4-BE49-F238E27FC236}">
                    <a16:creationId xmlns:a16="http://schemas.microsoft.com/office/drawing/2014/main" id="{975067D0-02E6-483A-B473-55D60C60E80D}"/>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218">
                <a:extLst>
                  <a:ext uri="{FF2B5EF4-FFF2-40B4-BE49-F238E27FC236}">
                    <a16:creationId xmlns:a16="http://schemas.microsoft.com/office/drawing/2014/main" id="{D35D1D57-9861-4580-8EB1-9EFA1657E1D9}"/>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20">
                <a:extLst>
                  <a:ext uri="{FF2B5EF4-FFF2-40B4-BE49-F238E27FC236}">
                    <a16:creationId xmlns:a16="http://schemas.microsoft.com/office/drawing/2014/main" id="{29CAB4B8-1267-4A6F-B76C-624EBF2CFCF7}"/>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22">
                <a:extLst>
                  <a:ext uri="{FF2B5EF4-FFF2-40B4-BE49-F238E27FC236}">
                    <a16:creationId xmlns:a16="http://schemas.microsoft.com/office/drawing/2014/main" id="{75FE8E74-853D-4F5C-8F49-B4E3F82DD7CC}"/>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24">
                <a:extLst>
                  <a:ext uri="{FF2B5EF4-FFF2-40B4-BE49-F238E27FC236}">
                    <a16:creationId xmlns:a16="http://schemas.microsoft.com/office/drawing/2014/main" id="{AC086E93-FBE8-477A-AA5B-BE3ADFA2DF0A}"/>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26">
                <a:extLst>
                  <a:ext uri="{FF2B5EF4-FFF2-40B4-BE49-F238E27FC236}">
                    <a16:creationId xmlns:a16="http://schemas.microsoft.com/office/drawing/2014/main" id="{9C4415A8-7AF8-4C4E-89F4-08F1AEAA0ECB}"/>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28">
                <a:extLst>
                  <a:ext uri="{FF2B5EF4-FFF2-40B4-BE49-F238E27FC236}">
                    <a16:creationId xmlns:a16="http://schemas.microsoft.com/office/drawing/2014/main" id="{DF15FA93-32C4-4F67-8DCC-6211727CFA8C}"/>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146">
                <a:extLst>
                  <a:ext uri="{FF2B5EF4-FFF2-40B4-BE49-F238E27FC236}">
                    <a16:creationId xmlns:a16="http://schemas.microsoft.com/office/drawing/2014/main" id="{7D390C6A-5B10-4DAE-8DD4-C3F34474859E}"/>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04">
                <a:extLst>
                  <a:ext uri="{FF2B5EF4-FFF2-40B4-BE49-F238E27FC236}">
                    <a16:creationId xmlns:a16="http://schemas.microsoft.com/office/drawing/2014/main" id="{5271E9CB-D203-4F88-940B-CE0E7F4C09E7}"/>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203" name="Group 202">
              <a:extLst>
                <a:ext uri="{FF2B5EF4-FFF2-40B4-BE49-F238E27FC236}">
                  <a16:creationId xmlns:a16="http://schemas.microsoft.com/office/drawing/2014/main" id="{9A55F9D7-F44C-424B-9951-671096D74919}"/>
                </a:ext>
              </a:extLst>
            </p:cNvPr>
            <p:cNvGrpSpPr/>
            <p:nvPr userDrawn="1"/>
          </p:nvGrpSpPr>
          <p:grpSpPr bwMode="gray">
            <a:xfrm>
              <a:off x="0" y="6948152"/>
              <a:ext cx="12192000" cy="232538"/>
              <a:chOff x="0" y="-319423"/>
              <a:chExt cx="12192000" cy="232538"/>
            </a:xfrm>
          </p:grpSpPr>
          <p:sp>
            <p:nvSpPr>
              <p:cNvPr id="204" name="Line 146">
                <a:extLst>
                  <a:ext uri="{FF2B5EF4-FFF2-40B4-BE49-F238E27FC236}">
                    <a16:creationId xmlns:a16="http://schemas.microsoft.com/office/drawing/2014/main" id="{E7BD9EED-FCAB-401A-A074-FF1ADD8AB933}"/>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5" name="Line 148">
                <a:extLst>
                  <a:ext uri="{FF2B5EF4-FFF2-40B4-BE49-F238E27FC236}">
                    <a16:creationId xmlns:a16="http://schemas.microsoft.com/office/drawing/2014/main" id="{322B27C5-ACD5-4A53-80DA-48142FEEF762}"/>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6" name="Line 150">
                <a:extLst>
                  <a:ext uri="{FF2B5EF4-FFF2-40B4-BE49-F238E27FC236}">
                    <a16:creationId xmlns:a16="http://schemas.microsoft.com/office/drawing/2014/main" id="{7D1FD05B-CCD1-4CB9-9E34-FADFDCBE8672}"/>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7" name="Line 152">
                <a:extLst>
                  <a:ext uri="{FF2B5EF4-FFF2-40B4-BE49-F238E27FC236}">
                    <a16:creationId xmlns:a16="http://schemas.microsoft.com/office/drawing/2014/main" id="{F98029B3-7D80-404E-9BAF-E8984449ED8E}"/>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8" name="Line 154">
                <a:extLst>
                  <a:ext uri="{FF2B5EF4-FFF2-40B4-BE49-F238E27FC236}">
                    <a16:creationId xmlns:a16="http://schemas.microsoft.com/office/drawing/2014/main" id="{6B1736EE-8925-47AE-AF7D-EC3491A69D69}"/>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9" name="Line 156">
                <a:extLst>
                  <a:ext uri="{FF2B5EF4-FFF2-40B4-BE49-F238E27FC236}">
                    <a16:creationId xmlns:a16="http://schemas.microsoft.com/office/drawing/2014/main" id="{AB881379-0CB5-488C-83C5-AD5ABE6B4AC4}"/>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0" name="Line 158">
                <a:extLst>
                  <a:ext uri="{FF2B5EF4-FFF2-40B4-BE49-F238E27FC236}">
                    <a16:creationId xmlns:a16="http://schemas.microsoft.com/office/drawing/2014/main" id="{EA704E05-E987-48D7-9744-1E7C7F603983}"/>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1" name="Line 160">
                <a:extLst>
                  <a:ext uri="{FF2B5EF4-FFF2-40B4-BE49-F238E27FC236}">
                    <a16:creationId xmlns:a16="http://schemas.microsoft.com/office/drawing/2014/main" id="{DD8A1146-C797-470B-86FF-26558384DE44}"/>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2" name="Line 162">
                <a:extLst>
                  <a:ext uri="{FF2B5EF4-FFF2-40B4-BE49-F238E27FC236}">
                    <a16:creationId xmlns:a16="http://schemas.microsoft.com/office/drawing/2014/main" id="{956D2995-FD90-4960-B6C6-37F74F1CD49F}"/>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3" name="Line 164">
                <a:extLst>
                  <a:ext uri="{FF2B5EF4-FFF2-40B4-BE49-F238E27FC236}">
                    <a16:creationId xmlns:a16="http://schemas.microsoft.com/office/drawing/2014/main" id="{4452549F-2205-4DE5-9231-C0119A43D645}"/>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4" name="Line 166">
                <a:extLst>
                  <a:ext uri="{FF2B5EF4-FFF2-40B4-BE49-F238E27FC236}">
                    <a16:creationId xmlns:a16="http://schemas.microsoft.com/office/drawing/2014/main" id="{06A73587-41DB-458D-BA0E-A41FC0F53469}"/>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5" name="Line 168">
                <a:extLst>
                  <a:ext uri="{FF2B5EF4-FFF2-40B4-BE49-F238E27FC236}">
                    <a16:creationId xmlns:a16="http://schemas.microsoft.com/office/drawing/2014/main" id="{AB8A168F-D710-4ACD-BB10-6FF16130E6C1}"/>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6" name="Line 170">
                <a:extLst>
                  <a:ext uri="{FF2B5EF4-FFF2-40B4-BE49-F238E27FC236}">
                    <a16:creationId xmlns:a16="http://schemas.microsoft.com/office/drawing/2014/main" id="{DC778B31-8B47-4517-833A-1E2BE98921F0}"/>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7" name="Line 172">
                <a:extLst>
                  <a:ext uri="{FF2B5EF4-FFF2-40B4-BE49-F238E27FC236}">
                    <a16:creationId xmlns:a16="http://schemas.microsoft.com/office/drawing/2014/main" id="{9A714920-CA9A-4307-97FD-4A1DBCF7A0BE}"/>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8" name="Line 174">
                <a:extLst>
                  <a:ext uri="{FF2B5EF4-FFF2-40B4-BE49-F238E27FC236}">
                    <a16:creationId xmlns:a16="http://schemas.microsoft.com/office/drawing/2014/main" id="{BD6860BD-4556-43E9-96FE-4296E15471A4}"/>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9" name="Line 176">
                <a:extLst>
                  <a:ext uri="{FF2B5EF4-FFF2-40B4-BE49-F238E27FC236}">
                    <a16:creationId xmlns:a16="http://schemas.microsoft.com/office/drawing/2014/main" id="{BBA72420-D47D-4D60-AC4E-15739634ABBF}"/>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0" name="Line 178">
                <a:extLst>
                  <a:ext uri="{FF2B5EF4-FFF2-40B4-BE49-F238E27FC236}">
                    <a16:creationId xmlns:a16="http://schemas.microsoft.com/office/drawing/2014/main" id="{3DB697E7-A9F1-4D40-83DC-0BFC0A071E1B}"/>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1" name="Line 180">
                <a:extLst>
                  <a:ext uri="{FF2B5EF4-FFF2-40B4-BE49-F238E27FC236}">
                    <a16:creationId xmlns:a16="http://schemas.microsoft.com/office/drawing/2014/main" id="{32D26787-F117-476A-9956-AB8F9349806C}"/>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2" name="Line 182">
                <a:extLst>
                  <a:ext uri="{FF2B5EF4-FFF2-40B4-BE49-F238E27FC236}">
                    <a16:creationId xmlns:a16="http://schemas.microsoft.com/office/drawing/2014/main" id="{025ECA36-F446-4473-ABCA-8D95AFD027AF}"/>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3" name="Line 184">
                <a:extLst>
                  <a:ext uri="{FF2B5EF4-FFF2-40B4-BE49-F238E27FC236}">
                    <a16:creationId xmlns:a16="http://schemas.microsoft.com/office/drawing/2014/main" id="{81FF942F-FB43-4FC6-929A-86C7B0EBC18B}"/>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4" name="Line 186">
                <a:extLst>
                  <a:ext uri="{FF2B5EF4-FFF2-40B4-BE49-F238E27FC236}">
                    <a16:creationId xmlns:a16="http://schemas.microsoft.com/office/drawing/2014/main" id="{B709D19E-E39F-494A-A6E6-CBCEC49C1198}"/>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5" name="Line 188">
                <a:extLst>
                  <a:ext uri="{FF2B5EF4-FFF2-40B4-BE49-F238E27FC236}">
                    <a16:creationId xmlns:a16="http://schemas.microsoft.com/office/drawing/2014/main" id="{B8B8B54D-524F-4264-916C-2FC6FF6A80F6}"/>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6" name="Line 190">
                <a:extLst>
                  <a:ext uri="{FF2B5EF4-FFF2-40B4-BE49-F238E27FC236}">
                    <a16:creationId xmlns:a16="http://schemas.microsoft.com/office/drawing/2014/main" id="{918ADF54-EFD9-4399-928B-4465449F81D8}"/>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7" name="Line 192">
                <a:extLst>
                  <a:ext uri="{FF2B5EF4-FFF2-40B4-BE49-F238E27FC236}">
                    <a16:creationId xmlns:a16="http://schemas.microsoft.com/office/drawing/2014/main" id="{3E79A654-23C0-4C6A-BE83-E4DB38986AD2}"/>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8" name="Line 194">
                <a:extLst>
                  <a:ext uri="{FF2B5EF4-FFF2-40B4-BE49-F238E27FC236}">
                    <a16:creationId xmlns:a16="http://schemas.microsoft.com/office/drawing/2014/main" id="{2B54C710-E92E-42EC-A5BC-D19B34FCE203}"/>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9" name="Line 196">
                <a:extLst>
                  <a:ext uri="{FF2B5EF4-FFF2-40B4-BE49-F238E27FC236}">
                    <a16:creationId xmlns:a16="http://schemas.microsoft.com/office/drawing/2014/main" id="{FF691EAE-292C-449F-8D1E-2D5CC874386C}"/>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0" name="Line 198">
                <a:extLst>
                  <a:ext uri="{FF2B5EF4-FFF2-40B4-BE49-F238E27FC236}">
                    <a16:creationId xmlns:a16="http://schemas.microsoft.com/office/drawing/2014/main" id="{AF199973-2704-48FF-A912-EA8761F1B1F8}"/>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1" name="Line 200">
                <a:extLst>
                  <a:ext uri="{FF2B5EF4-FFF2-40B4-BE49-F238E27FC236}">
                    <a16:creationId xmlns:a16="http://schemas.microsoft.com/office/drawing/2014/main" id="{2179696C-55AB-4E4F-ADBB-4948CC78B640}"/>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2" name="Line 202">
                <a:extLst>
                  <a:ext uri="{FF2B5EF4-FFF2-40B4-BE49-F238E27FC236}">
                    <a16:creationId xmlns:a16="http://schemas.microsoft.com/office/drawing/2014/main" id="{E40B09A8-7B50-444C-83B4-D554757805EE}"/>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3" name="Line 204">
                <a:extLst>
                  <a:ext uri="{FF2B5EF4-FFF2-40B4-BE49-F238E27FC236}">
                    <a16:creationId xmlns:a16="http://schemas.microsoft.com/office/drawing/2014/main" id="{D732FBAA-714B-4123-B3AD-128CD9E0DD84}"/>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4" name="Line 206">
                <a:extLst>
                  <a:ext uri="{FF2B5EF4-FFF2-40B4-BE49-F238E27FC236}">
                    <a16:creationId xmlns:a16="http://schemas.microsoft.com/office/drawing/2014/main" id="{F7F7F37E-EAA9-4AF9-A648-260135E2C4FC}"/>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5" name="Line 208">
                <a:extLst>
                  <a:ext uri="{FF2B5EF4-FFF2-40B4-BE49-F238E27FC236}">
                    <a16:creationId xmlns:a16="http://schemas.microsoft.com/office/drawing/2014/main" id="{6CEEFF4B-7BC7-4184-9070-E76E4FA33DD1}"/>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6" name="Line 210">
                <a:extLst>
                  <a:ext uri="{FF2B5EF4-FFF2-40B4-BE49-F238E27FC236}">
                    <a16:creationId xmlns:a16="http://schemas.microsoft.com/office/drawing/2014/main" id="{D89DBE56-4878-4D21-A3BA-D3EFD5A593F7}"/>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7" name="Line 212">
                <a:extLst>
                  <a:ext uri="{FF2B5EF4-FFF2-40B4-BE49-F238E27FC236}">
                    <a16:creationId xmlns:a16="http://schemas.microsoft.com/office/drawing/2014/main" id="{C78D6867-6999-46D0-9A27-ECD582B3900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8" name="Line 214">
                <a:extLst>
                  <a:ext uri="{FF2B5EF4-FFF2-40B4-BE49-F238E27FC236}">
                    <a16:creationId xmlns:a16="http://schemas.microsoft.com/office/drawing/2014/main" id="{3802F2B0-7BEB-406D-8AF9-41D6B9145D6B}"/>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9" name="Line 216">
                <a:extLst>
                  <a:ext uri="{FF2B5EF4-FFF2-40B4-BE49-F238E27FC236}">
                    <a16:creationId xmlns:a16="http://schemas.microsoft.com/office/drawing/2014/main" id="{C51B818D-B4B1-4654-8686-D9E17B3DA80A}"/>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0" name="Line 218">
                <a:extLst>
                  <a:ext uri="{FF2B5EF4-FFF2-40B4-BE49-F238E27FC236}">
                    <a16:creationId xmlns:a16="http://schemas.microsoft.com/office/drawing/2014/main" id="{DD1F1B93-C51D-4317-91EC-76B00D43A6E8}"/>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1" name="Line 220">
                <a:extLst>
                  <a:ext uri="{FF2B5EF4-FFF2-40B4-BE49-F238E27FC236}">
                    <a16:creationId xmlns:a16="http://schemas.microsoft.com/office/drawing/2014/main" id="{A83844EF-A052-420D-9690-6EFBA06FE49C}"/>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2" name="Line 222">
                <a:extLst>
                  <a:ext uri="{FF2B5EF4-FFF2-40B4-BE49-F238E27FC236}">
                    <a16:creationId xmlns:a16="http://schemas.microsoft.com/office/drawing/2014/main" id="{49368BDD-60B1-4FA4-853B-F287C51FF571}"/>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3" name="Line 224">
                <a:extLst>
                  <a:ext uri="{FF2B5EF4-FFF2-40B4-BE49-F238E27FC236}">
                    <a16:creationId xmlns:a16="http://schemas.microsoft.com/office/drawing/2014/main" id="{6418E1AB-5E13-4A8C-993A-58A72895D963}"/>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4" name="Line 226">
                <a:extLst>
                  <a:ext uri="{FF2B5EF4-FFF2-40B4-BE49-F238E27FC236}">
                    <a16:creationId xmlns:a16="http://schemas.microsoft.com/office/drawing/2014/main" id="{0A2FA256-C65F-49A2-996B-574C0526F7C5}"/>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5" name="Line 228">
                <a:extLst>
                  <a:ext uri="{FF2B5EF4-FFF2-40B4-BE49-F238E27FC236}">
                    <a16:creationId xmlns:a16="http://schemas.microsoft.com/office/drawing/2014/main" id="{C2D490BA-E43F-4117-BEF2-0F52E0F71611}"/>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6" name="Line 146">
                <a:extLst>
                  <a:ext uri="{FF2B5EF4-FFF2-40B4-BE49-F238E27FC236}">
                    <a16:creationId xmlns:a16="http://schemas.microsoft.com/office/drawing/2014/main" id="{99EC5A6B-FC11-4D30-AC5E-3A9F8C6568EC}"/>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7" name="Line 204">
                <a:extLst>
                  <a:ext uri="{FF2B5EF4-FFF2-40B4-BE49-F238E27FC236}">
                    <a16:creationId xmlns:a16="http://schemas.microsoft.com/office/drawing/2014/main" id="{4E6B41D9-9BC9-478C-B1BF-4C79BDAFEBCF}"/>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248" name="Group 247">
              <a:extLst>
                <a:ext uri="{FF2B5EF4-FFF2-40B4-BE49-F238E27FC236}">
                  <a16:creationId xmlns:a16="http://schemas.microsoft.com/office/drawing/2014/main" id="{87136350-F161-4AE6-AB2A-BCD267B142B5}"/>
                </a:ext>
              </a:extLst>
            </p:cNvPr>
            <p:cNvGrpSpPr/>
            <p:nvPr userDrawn="1"/>
          </p:nvGrpSpPr>
          <p:grpSpPr bwMode="gray">
            <a:xfrm>
              <a:off x="12276481" y="0"/>
              <a:ext cx="240289" cy="6858000"/>
              <a:chOff x="-319714" y="0"/>
              <a:chExt cx="240289" cy="6858000"/>
            </a:xfrm>
          </p:grpSpPr>
          <p:sp>
            <p:nvSpPr>
              <p:cNvPr id="249" name="Line 230">
                <a:extLst>
                  <a:ext uri="{FF2B5EF4-FFF2-40B4-BE49-F238E27FC236}">
                    <a16:creationId xmlns:a16="http://schemas.microsoft.com/office/drawing/2014/main" id="{CD1D345E-2CAF-4CE3-8334-ED01F74C67BD}"/>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0" name="Line 232">
                <a:extLst>
                  <a:ext uri="{FF2B5EF4-FFF2-40B4-BE49-F238E27FC236}">
                    <a16:creationId xmlns:a16="http://schemas.microsoft.com/office/drawing/2014/main" id="{3B6E4022-59CC-4B7A-A1A9-81F611EFE102}"/>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1" name="Line 234">
                <a:extLst>
                  <a:ext uri="{FF2B5EF4-FFF2-40B4-BE49-F238E27FC236}">
                    <a16:creationId xmlns:a16="http://schemas.microsoft.com/office/drawing/2014/main" id="{628037D5-C480-47F0-9013-2ECD634820C1}"/>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252" name="Line 236">
                <a:extLst>
                  <a:ext uri="{FF2B5EF4-FFF2-40B4-BE49-F238E27FC236}">
                    <a16:creationId xmlns:a16="http://schemas.microsoft.com/office/drawing/2014/main" id="{DBA468E2-B981-4F27-A826-0C4A5FF9D71A}"/>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3" name="Line 238">
                <a:extLst>
                  <a:ext uri="{FF2B5EF4-FFF2-40B4-BE49-F238E27FC236}">
                    <a16:creationId xmlns:a16="http://schemas.microsoft.com/office/drawing/2014/main" id="{E9D9F40E-8453-4242-8D65-FF9A1D18CEDF}"/>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4" name="Line 240">
                <a:extLst>
                  <a:ext uri="{FF2B5EF4-FFF2-40B4-BE49-F238E27FC236}">
                    <a16:creationId xmlns:a16="http://schemas.microsoft.com/office/drawing/2014/main" id="{227489E9-60E1-466A-B71F-1ACED01C1A4A}"/>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5" name="Line 244">
                <a:extLst>
                  <a:ext uri="{FF2B5EF4-FFF2-40B4-BE49-F238E27FC236}">
                    <a16:creationId xmlns:a16="http://schemas.microsoft.com/office/drawing/2014/main" id="{B5CCAAC7-8174-4200-A397-45C8D7D80EA0}"/>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6" name="Line 246">
                <a:extLst>
                  <a:ext uri="{FF2B5EF4-FFF2-40B4-BE49-F238E27FC236}">
                    <a16:creationId xmlns:a16="http://schemas.microsoft.com/office/drawing/2014/main" id="{D86C1CFE-8BFB-46A2-8127-E7DEFC21A110}"/>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7" name="Line 250">
                <a:extLst>
                  <a:ext uri="{FF2B5EF4-FFF2-40B4-BE49-F238E27FC236}">
                    <a16:creationId xmlns:a16="http://schemas.microsoft.com/office/drawing/2014/main" id="{56D39B38-C9FC-4A34-9954-1E1A7C259AAF}"/>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8" name="Line 252">
                <a:extLst>
                  <a:ext uri="{FF2B5EF4-FFF2-40B4-BE49-F238E27FC236}">
                    <a16:creationId xmlns:a16="http://schemas.microsoft.com/office/drawing/2014/main" id="{F0410102-824B-49B6-8DE2-58AEDF2D79C3}"/>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9" name="Line 254">
                <a:extLst>
                  <a:ext uri="{FF2B5EF4-FFF2-40B4-BE49-F238E27FC236}">
                    <a16:creationId xmlns:a16="http://schemas.microsoft.com/office/drawing/2014/main" id="{4A4A2A15-2B21-4765-BE1E-0F9D7ED5CC31}"/>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0" name="Line 256">
                <a:extLst>
                  <a:ext uri="{FF2B5EF4-FFF2-40B4-BE49-F238E27FC236}">
                    <a16:creationId xmlns:a16="http://schemas.microsoft.com/office/drawing/2014/main" id="{4882F819-9CC4-4170-B7D9-66F2614199FB}"/>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1" name="Line 258">
                <a:extLst>
                  <a:ext uri="{FF2B5EF4-FFF2-40B4-BE49-F238E27FC236}">
                    <a16:creationId xmlns:a16="http://schemas.microsoft.com/office/drawing/2014/main" id="{EA40A8CD-5143-4A7B-A0B3-50F8C9503F1C}"/>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2" name="Line 260">
                <a:extLst>
                  <a:ext uri="{FF2B5EF4-FFF2-40B4-BE49-F238E27FC236}">
                    <a16:creationId xmlns:a16="http://schemas.microsoft.com/office/drawing/2014/main" id="{F71CB355-B0EB-438D-A119-00A4993ACDE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3" name="Line 262">
                <a:extLst>
                  <a:ext uri="{FF2B5EF4-FFF2-40B4-BE49-F238E27FC236}">
                    <a16:creationId xmlns:a16="http://schemas.microsoft.com/office/drawing/2014/main" id="{14A4B447-DF58-486C-BB91-1C3FDA53E87F}"/>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4" name="Line 264">
                <a:extLst>
                  <a:ext uri="{FF2B5EF4-FFF2-40B4-BE49-F238E27FC236}">
                    <a16:creationId xmlns:a16="http://schemas.microsoft.com/office/drawing/2014/main" id="{219BB3D5-F6C3-42C1-BDD9-2B748C625FA3}"/>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5" name="Line 266">
                <a:extLst>
                  <a:ext uri="{FF2B5EF4-FFF2-40B4-BE49-F238E27FC236}">
                    <a16:creationId xmlns:a16="http://schemas.microsoft.com/office/drawing/2014/main" id="{569D7BF8-D9EE-4412-9D8B-28637A15537E}"/>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6" name="Line 268">
                <a:extLst>
                  <a:ext uri="{FF2B5EF4-FFF2-40B4-BE49-F238E27FC236}">
                    <a16:creationId xmlns:a16="http://schemas.microsoft.com/office/drawing/2014/main" id="{124E4B8B-C23C-4C6B-88F4-E4D6148A983F}"/>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7" name="Line 270">
                <a:extLst>
                  <a:ext uri="{FF2B5EF4-FFF2-40B4-BE49-F238E27FC236}">
                    <a16:creationId xmlns:a16="http://schemas.microsoft.com/office/drawing/2014/main" id="{50A552D0-5BE4-4C00-AE63-0E0E90178254}"/>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8" name="Line 272">
                <a:extLst>
                  <a:ext uri="{FF2B5EF4-FFF2-40B4-BE49-F238E27FC236}">
                    <a16:creationId xmlns:a16="http://schemas.microsoft.com/office/drawing/2014/main" id="{0D255ED6-6E73-4021-AC13-29328BB9E2A4}"/>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9" name="Line 274">
                <a:extLst>
                  <a:ext uri="{FF2B5EF4-FFF2-40B4-BE49-F238E27FC236}">
                    <a16:creationId xmlns:a16="http://schemas.microsoft.com/office/drawing/2014/main" id="{6F9BF373-D964-49B2-8258-E4513DCCC028}"/>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0" name="Line 276">
                <a:extLst>
                  <a:ext uri="{FF2B5EF4-FFF2-40B4-BE49-F238E27FC236}">
                    <a16:creationId xmlns:a16="http://schemas.microsoft.com/office/drawing/2014/main" id="{86477187-E02F-4E66-A775-DC19DCD6EBD3}"/>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1" name="Line 278">
                <a:extLst>
                  <a:ext uri="{FF2B5EF4-FFF2-40B4-BE49-F238E27FC236}">
                    <a16:creationId xmlns:a16="http://schemas.microsoft.com/office/drawing/2014/main" id="{472827F0-1091-44E6-AFC4-62B20C419FD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2" name="Line 256">
                <a:extLst>
                  <a:ext uri="{FF2B5EF4-FFF2-40B4-BE49-F238E27FC236}">
                    <a16:creationId xmlns:a16="http://schemas.microsoft.com/office/drawing/2014/main" id="{BCA05744-1201-4482-8476-28924479A734}"/>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3" name="Line 234">
                <a:extLst>
                  <a:ext uri="{FF2B5EF4-FFF2-40B4-BE49-F238E27FC236}">
                    <a16:creationId xmlns:a16="http://schemas.microsoft.com/office/drawing/2014/main" id="{F85459DB-D9E5-46DA-AEA9-18B327DC319B}"/>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5" name="Footer Placeholder 4">
            <a:extLst>
              <a:ext uri="{FF2B5EF4-FFF2-40B4-BE49-F238E27FC236}">
                <a16:creationId xmlns:a16="http://schemas.microsoft.com/office/drawing/2014/main" id="{64562BC9-7258-4DEA-9BDE-C079C2C39A42}"/>
              </a:ext>
            </a:extLst>
          </p:cNvPr>
          <p:cNvSpPr>
            <a:spLocks noGrp="1"/>
          </p:cNvSpPr>
          <p:nvPr>
            <p:ph type="ftr" sz="quarter" idx="3"/>
          </p:nvPr>
        </p:nvSpPr>
        <p:spPr bwMode="gray">
          <a:xfrm>
            <a:off x="855030" y="6280563"/>
            <a:ext cx="4255200" cy="577438"/>
          </a:xfrm>
          <a:prstGeom prst="rect">
            <a:avLst/>
          </a:prstGeom>
        </p:spPr>
        <p:txBody>
          <a:bodyPr vert="horz" lIns="0" tIns="0" rIns="0" bIns="0" rtlCol="0" anchor="ctr" anchorCtr="0">
            <a:noAutofit/>
          </a:bodyPr>
          <a:lstStyle>
            <a:lvl1pPr algn="l">
              <a:lnSpc>
                <a:spcPct val="100000"/>
              </a:lnSpc>
              <a:defRPr sz="1000">
                <a:solidFill>
                  <a:schemeClr val="tx2"/>
                </a:solidFill>
              </a:defRPr>
            </a:lvl1pPr>
          </a:lstStyle>
          <a:p>
            <a:r>
              <a:rPr lang="en-GB" dirty="0" err="1"/>
              <a:t>Titel</a:t>
            </a:r>
            <a:r>
              <a:rPr lang="en-GB" dirty="0"/>
              <a:t> van je </a:t>
            </a:r>
            <a:r>
              <a:rPr lang="en-GB" dirty="0" err="1"/>
              <a:t>presentatie</a:t>
            </a:r>
            <a:endParaRPr lang="en-GB" dirty="0"/>
          </a:p>
        </p:txBody>
      </p:sp>
      <p:sp>
        <p:nvSpPr>
          <p:cNvPr id="6" name="Slide Number Placeholder 5">
            <a:extLst>
              <a:ext uri="{FF2B5EF4-FFF2-40B4-BE49-F238E27FC236}">
                <a16:creationId xmlns:a16="http://schemas.microsoft.com/office/drawing/2014/main" id="{60260FDB-B4A5-47A6-9893-5DF35572C43A}"/>
              </a:ext>
            </a:extLst>
          </p:cNvPr>
          <p:cNvSpPr>
            <a:spLocks noGrp="1"/>
          </p:cNvSpPr>
          <p:nvPr>
            <p:ph type="sldNum" sz="quarter" idx="4"/>
          </p:nvPr>
        </p:nvSpPr>
        <p:spPr bwMode="gray">
          <a:xfrm>
            <a:off x="571500" y="6280563"/>
            <a:ext cx="283529" cy="577438"/>
          </a:xfrm>
          <a:prstGeom prst="rect">
            <a:avLst/>
          </a:prstGeom>
        </p:spPr>
        <p:txBody>
          <a:bodyPr vert="horz" lIns="0" tIns="0" rIns="0" bIns="0" rtlCol="0" anchor="ctr" anchorCtr="0">
            <a:noAutofit/>
          </a:bodyPr>
          <a:lstStyle>
            <a:lvl1pPr algn="l">
              <a:lnSpc>
                <a:spcPct val="100000"/>
              </a:lnSpc>
              <a:defRPr sz="1000">
                <a:solidFill>
                  <a:schemeClr val="tx2"/>
                </a:solidFill>
              </a:defRPr>
            </a:lvl1pPr>
          </a:lstStyle>
          <a:p>
            <a:fld id="{EEC0F82C-4994-47DA-8D9B-99D78D224F6D}" type="slidenum">
              <a:rPr lang="en-GB" smtClean="0"/>
              <a:pPr/>
              <a:t>‹nr.›</a:t>
            </a:fld>
            <a:endParaRPr lang="en-GB" dirty="0"/>
          </a:p>
        </p:txBody>
      </p:sp>
      <p:sp>
        <p:nvSpPr>
          <p:cNvPr id="7" name="Text Placeholder 6">
            <a:extLst>
              <a:ext uri="{FF2B5EF4-FFF2-40B4-BE49-F238E27FC236}">
                <a16:creationId xmlns:a16="http://schemas.microsoft.com/office/drawing/2014/main" id="{4633B522-924E-4097-8F7C-82F110CF9209}"/>
              </a:ext>
            </a:extLst>
          </p:cNvPr>
          <p:cNvSpPr>
            <a:spLocks noGrp="1"/>
          </p:cNvSpPr>
          <p:nvPr userDrawn="1">
            <p:ph type="body" idx="1"/>
          </p:nvPr>
        </p:nvSpPr>
        <p:spPr bwMode="gray">
          <a:xfrm>
            <a:off x="571500" y="1531538"/>
            <a:ext cx="11049000" cy="4566064"/>
          </a:xfrm>
          <a:prstGeom prst="rect">
            <a:avLst/>
          </a:prstGeom>
        </p:spPr>
        <p:txBody>
          <a:bodyPr vert="horz" lIns="0" tIns="0" rIns="0" bIns="0" rtlCol="0">
            <a:noAutofit/>
          </a:bodyPr>
          <a:lstStyle/>
          <a:p>
            <a:pPr lvl="0"/>
            <a:r>
              <a:rPr lang="nl-NL" noProof="0" dirty="0"/>
              <a:t>Niveau 1</a:t>
            </a:r>
          </a:p>
          <a:p>
            <a:pPr lvl="1"/>
            <a:r>
              <a:rPr lang="nl-NL" noProof="0" dirty="0"/>
              <a:t>Niveau 2</a:t>
            </a:r>
          </a:p>
          <a:p>
            <a:pPr lvl="2"/>
            <a:r>
              <a:rPr lang="nl-NL" noProof="0" dirty="0"/>
              <a:t>Niveau 3</a:t>
            </a:r>
          </a:p>
          <a:p>
            <a:pPr lvl="3"/>
            <a:r>
              <a:rPr lang="nl-NL" noProof="0" dirty="0"/>
              <a:t>Niveau 4</a:t>
            </a:r>
          </a:p>
          <a:p>
            <a:pPr lvl="4"/>
            <a:r>
              <a:rPr lang="nl-NL" noProof="0" dirty="0"/>
              <a:t>Niveau 5</a:t>
            </a:r>
          </a:p>
          <a:p>
            <a:pPr lvl="5"/>
            <a:r>
              <a:rPr lang="nl-NL" noProof="0" dirty="0"/>
              <a:t>Niveau 6</a:t>
            </a:r>
          </a:p>
          <a:p>
            <a:pPr lvl="6"/>
            <a:r>
              <a:rPr lang="nl-NL" noProof="0" dirty="0"/>
              <a:t>Niveau 7</a:t>
            </a:r>
          </a:p>
          <a:p>
            <a:pPr lvl="7"/>
            <a:r>
              <a:rPr lang="nl-NL" noProof="0" dirty="0"/>
              <a:t>Niveau 8</a:t>
            </a:r>
          </a:p>
          <a:p>
            <a:pPr lvl="8"/>
            <a:r>
              <a:rPr lang="nl-NL" noProof="0" dirty="0"/>
              <a:t>Niveau 9</a:t>
            </a:r>
          </a:p>
        </p:txBody>
      </p:sp>
      <p:sp>
        <p:nvSpPr>
          <p:cNvPr id="12" name="Title Placeholder 11">
            <a:extLst>
              <a:ext uri="{FF2B5EF4-FFF2-40B4-BE49-F238E27FC236}">
                <a16:creationId xmlns:a16="http://schemas.microsoft.com/office/drawing/2014/main" id="{150BF419-8B74-4D04-B0E8-49FE4CC683C8}"/>
              </a:ext>
            </a:extLst>
          </p:cNvPr>
          <p:cNvSpPr>
            <a:spLocks noGrp="1"/>
          </p:cNvSpPr>
          <p:nvPr userDrawn="1">
            <p:ph type="title"/>
          </p:nvPr>
        </p:nvSpPr>
        <p:spPr bwMode="gray">
          <a:xfrm>
            <a:off x="571500" y="285752"/>
            <a:ext cx="11049000" cy="1238248"/>
          </a:xfrm>
          <a:prstGeom prst="rect">
            <a:avLst/>
          </a:prstGeom>
        </p:spPr>
        <p:txBody>
          <a:bodyPr vert="horz" lIns="0" tIns="0" rIns="0" bIns="0" rtlCol="0" anchor="t" anchorCtr="0">
            <a:noAutofit/>
          </a:bodyPr>
          <a:lstStyle/>
          <a:p>
            <a:r>
              <a:rPr lang="nl-NL" dirty="0"/>
              <a:t>Klik om de titel aan te passen</a:t>
            </a:r>
            <a:endParaRPr lang="nl-NL" noProof="0" dirty="0"/>
          </a:p>
        </p:txBody>
      </p:sp>
      <p:sp>
        <p:nvSpPr>
          <p:cNvPr id="157" name="Text Placeholder 3">
            <a:extLst>
              <a:ext uri="{FF2B5EF4-FFF2-40B4-BE49-F238E27FC236}">
                <a16:creationId xmlns:a16="http://schemas.microsoft.com/office/drawing/2014/main" id="{1654D9CB-7204-4471-AF30-3FA9695FC877}"/>
              </a:ext>
            </a:extLst>
          </p:cNvPr>
          <p:cNvSpPr txBox="1">
            <a:spLocks/>
          </p:cNvSpPr>
          <p:nvPr userDrawn="1"/>
        </p:nvSpPr>
        <p:spPr bwMode="gray">
          <a:xfrm>
            <a:off x="11047668" y="6285600"/>
            <a:ext cx="572400" cy="572400"/>
          </a:xfrm>
          <a:prstGeom prst="rect">
            <a:avLst/>
          </a:prstGeom>
          <a:blipFill>
            <a:blip r:embed="rId24" cstate="screen">
              <a:extLst>
                <a:ext uri="{28A0092B-C50C-407E-A947-70E740481C1C}">
                  <a14:useLocalDpi xmlns:a14="http://schemas.microsoft.com/office/drawing/2010/main"/>
                </a:ext>
              </a:extLst>
            </a:blip>
            <a:stretch>
              <a:fillRect/>
            </a:stretch>
          </a:blipFill>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Tree>
    <p:extLst>
      <p:ext uri="{BB962C8B-B14F-4D97-AF65-F5344CB8AC3E}">
        <p14:creationId xmlns:p14="http://schemas.microsoft.com/office/powerpoint/2010/main" val="166180058"/>
      </p:ext>
    </p:extLst>
  </p:cSld>
  <p:clrMap bg1="lt1" tx1="dk1" bg2="lt2" tx2="dk2" accent1="accent1" accent2="accent2" accent3="accent3" accent4="accent4" accent5="accent5" accent6="accent6" hlink="hlink" folHlink="folHlink"/>
  <p:sldLayoutIdLst>
    <p:sldLayoutId id="2147483666" r:id="rId1"/>
    <p:sldLayoutId id="2147483649" r:id="rId2"/>
    <p:sldLayoutId id="2147483655" r:id="rId3"/>
    <p:sldLayoutId id="2147483657" r:id="rId4"/>
    <p:sldLayoutId id="2147483650" r:id="rId5"/>
    <p:sldLayoutId id="2147483652" r:id="rId6"/>
    <p:sldLayoutId id="2147483663" r:id="rId7"/>
    <p:sldLayoutId id="2147483653" r:id="rId8"/>
    <p:sldLayoutId id="2147483658" r:id="rId9"/>
    <p:sldLayoutId id="2147483662" r:id="rId10"/>
    <p:sldLayoutId id="2147483668" r:id="rId11"/>
    <p:sldLayoutId id="2147483670" r:id="rId12"/>
    <p:sldLayoutId id="2147483669" r:id="rId13"/>
    <p:sldLayoutId id="2147483672" r:id="rId14"/>
    <p:sldLayoutId id="2147483671" r:id="rId15"/>
    <p:sldLayoutId id="2147483673" r:id="rId16"/>
    <p:sldLayoutId id="2147483674" r:id="rId17"/>
    <p:sldLayoutId id="2147483654" r:id="rId18"/>
    <p:sldLayoutId id="2147483667" r:id="rId19"/>
    <p:sldLayoutId id="2147483661" r:id="rId20"/>
    <p:sldLayoutId id="2147483665" r:id="rId21"/>
    <p:sldLayoutId id="2147483664" r:id="rId22"/>
  </p:sldLayoutIdLst>
  <p:hf hdr="0" dt="0"/>
  <p:txStyles>
    <p:titleStyle>
      <a:lvl1pPr algn="l" defTabSz="914400" rtl="0" eaLnBrk="1" latinLnBrk="0" hangingPunct="1">
        <a:lnSpc>
          <a:spcPct val="100000"/>
        </a:lnSpc>
        <a:spcBef>
          <a:spcPct val="0"/>
        </a:spcBef>
        <a:buNone/>
        <a:defRPr sz="2400" b="1" kern="1200">
          <a:solidFill>
            <a:schemeClr val="tx2"/>
          </a:solidFill>
          <a:latin typeface="+mj-lt"/>
          <a:ea typeface="+mj-ea"/>
          <a:cs typeface="+mj-cs"/>
        </a:defRPr>
      </a:lvl1pPr>
    </p:titleStyle>
    <p:body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2000" kern="1200" dirty="0">
          <a:solidFill>
            <a:schemeClr val="tx1"/>
          </a:solidFill>
          <a:latin typeface="+mn-lt"/>
          <a:ea typeface="+mn-ea"/>
          <a:cs typeface="+mn-cs"/>
        </a:defRPr>
      </a:lvl1pPr>
      <a:lvl2pPr marL="179388"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2000" kern="1200" dirty="0">
          <a:solidFill>
            <a:schemeClr val="tx1"/>
          </a:solidFill>
          <a:latin typeface="+mn-lt"/>
          <a:ea typeface="+mn-ea"/>
          <a:cs typeface="+mn-cs"/>
        </a:defRPr>
      </a:lvl2pPr>
      <a:lvl3pPr marL="3619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800" kern="1200" dirty="0">
          <a:solidFill>
            <a:schemeClr val="tx1"/>
          </a:solidFill>
          <a:latin typeface="+mn-lt"/>
          <a:ea typeface="+mn-ea"/>
          <a:cs typeface="+mn-cs"/>
        </a:defRPr>
      </a:lvl3pPr>
      <a:lvl4pPr marL="53340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800" kern="1200">
          <a:solidFill>
            <a:schemeClr val="tx1"/>
          </a:solidFill>
          <a:latin typeface="+mn-lt"/>
          <a:ea typeface="+mn-ea"/>
          <a:cs typeface="+mn-cs"/>
        </a:defRPr>
      </a:lvl4pPr>
      <a:lvl5pPr marL="72390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5pPr>
      <a:lvl6pPr marL="8953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08585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25730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4287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0" userDrawn="1">
          <p15:clr>
            <a:srgbClr val="F26B43"/>
          </p15:clr>
        </p15:guide>
        <p15:guide id="2" pos="7320" userDrawn="1">
          <p15:clr>
            <a:srgbClr val="F26B43"/>
          </p15:clr>
        </p15:guide>
        <p15:guide id="3" orient="horz" pos="4140" userDrawn="1">
          <p15:clr>
            <a:srgbClr val="F26B43"/>
          </p15:clr>
        </p15:guide>
        <p15:guide id="4" orient="horz" pos="180" userDrawn="1">
          <p15:clr>
            <a:srgbClr val="F26B43"/>
          </p15:clr>
        </p15:guide>
        <p15:guide id="5" pos="7142" userDrawn="1">
          <p15:clr>
            <a:srgbClr val="F26B43"/>
          </p15:clr>
        </p15:guide>
        <p15:guide id="6" orient="horz" pos="960" userDrawn="1">
          <p15:clr>
            <a:srgbClr val="F26B43"/>
          </p15:clr>
        </p15:guide>
        <p15:guide id="7" orient="horz" pos="3846" userDrawn="1">
          <p15:clr>
            <a:srgbClr val="F26B43"/>
          </p15:clr>
        </p15:guide>
        <p15:guide id="8" pos="6606" userDrawn="1">
          <p15:clr>
            <a:srgbClr val="F26B43"/>
          </p15:clr>
        </p15:guide>
        <p15:guide id="9" orient="horz" pos="3780" userDrawn="1">
          <p15:clr>
            <a:srgbClr val="F26B43"/>
          </p15:clr>
        </p15:guide>
        <p15:guide id="10" pos="36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diagramColors" Target="../diagrams/colors1.xml"/><Relationship Id="rId5" Type="http://schemas.openxmlformats.org/officeDocument/2006/relationships/image" Target="../media/image5.png"/><Relationship Id="rId10" Type="http://schemas.openxmlformats.org/officeDocument/2006/relationships/diagramQuickStyle" Target="../diagrams/quickStyle1.xml"/><Relationship Id="rId4" Type="http://schemas.openxmlformats.org/officeDocument/2006/relationships/image" Target="../media/image4.png"/><Relationship Id="rId9"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1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git-scm.com/doc"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4048" y="1369439"/>
            <a:ext cx="2095500" cy="876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30" name="Picture 6" descr="Visual Studio Code full logo transparent PNG - Stic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0865" y="1168052"/>
            <a:ext cx="2073274" cy="10633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at is Azure DevOps: integratie met Visure-vereisten ALM - Visure Soluti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0792" y="703860"/>
            <a:ext cx="3500141" cy="196883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No alt text provided for this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70758" y="1168052"/>
            <a:ext cx="1407835" cy="1279559"/>
          </a:xfrm>
          <a:prstGeom prst="rect">
            <a:avLst/>
          </a:prstGeom>
          <a:noFill/>
          <a:extLst>
            <a:ext uri="{909E8E84-426E-40DD-AFC4-6F175D3DCCD1}">
              <a14:hiddenFill xmlns:a14="http://schemas.microsoft.com/office/drawing/2010/main">
                <a:solidFill>
                  <a:srgbClr val="FFFFFF"/>
                </a:solidFill>
              </a14:hiddenFill>
            </a:ext>
          </a:extLst>
        </p:spPr>
      </p:pic>
      <p:sp>
        <p:nvSpPr>
          <p:cNvPr id="16" name="Titel 15"/>
          <p:cNvSpPr>
            <a:spLocks noGrp="1"/>
          </p:cNvSpPr>
          <p:nvPr>
            <p:ph type="ctrTitle"/>
          </p:nvPr>
        </p:nvSpPr>
        <p:spPr>
          <a:xfrm>
            <a:off x="248902" y="4325804"/>
            <a:ext cx="8830766" cy="1136784"/>
          </a:xfrm>
        </p:spPr>
        <p:txBody>
          <a:bodyPr/>
          <a:lstStyle/>
          <a:p>
            <a:r>
              <a:rPr lang="nl-NL" sz="2400" dirty="0" smtClean="0"/>
              <a:t>Dagdeel 4:</a:t>
            </a:r>
            <a:br>
              <a:rPr lang="nl-NL" sz="2400" dirty="0" smtClean="0"/>
            </a:br>
            <a:r>
              <a:rPr lang="nl-NL" sz="2400" dirty="0" smtClean="0"/>
              <a:t>Versiebeheer met </a:t>
            </a:r>
            <a:r>
              <a:rPr lang="nl-NL" sz="2400" u="sng" dirty="0" smtClean="0"/>
              <a:t>Git</a:t>
            </a:r>
            <a:r>
              <a:rPr lang="nl-NL" sz="2400" dirty="0" smtClean="0"/>
              <a:t> in </a:t>
            </a:r>
            <a:r>
              <a:rPr lang="nl-NL" sz="2400" u="sng" dirty="0" smtClean="0"/>
              <a:t>VS Code</a:t>
            </a:r>
            <a:r>
              <a:rPr lang="nl-NL" sz="2400" dirty="0" smtClean="0"/>
              <a:t> voor </a:t>
            </a:r>
            <a:r>
              <a:rPr lang="nl-NL" sz="2400" u="sng" dirty="0" smtClean="0"/>
              <a:t>beginners</a:t>
            </a:r>
            <a:endParaRPr lang="nl-NL" sz="2400" u="sng" dirty="0"/>
          </a:p>
        </p:txBody>
      </p:sp>
      <p:pic>
        <p:nvPicPr>
          <p:cNvPr id="1036" name="Picture 12" descr="File:Robot-framework-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415" y="1000326"/>
            <a:ext cx="1672363" cy="1672363"/>
          </a:xfrm>
          <a:prstGeom prst="rect">
            <a:avLst/>
          </a:prstGeom>
          <a:noFill/>
          <a:extLst>
            <a:ext uri="{909E8E84-426E-40DD-AFC4-6F175D3DCCD1}">
              <a14:hiddenFill xmlns:a14="http://schemas.microsoft.com/office/drawing/2010/main">
                <a:solidFill>
                  <a:srgbClr val="FFFFFF"/>
                </a:solidFill>
              </a14:hiddenFill>
            </a:ext>
          </a:extLst>
        </p:spPr>
      </p:pic>
      <p:sp>
        <p:nvSpPr>
          <p:cNvPr id="18" name="Tijdelijke aanduiding voor tekst 17"/>
          <p:cNvSpPr>
            <a:spLocks noGrp="1"/>
          </p:cNvSpPr>
          <p:nvPr>
            <p:ph type="body" sz="quarter" idx="10"/>
          </p:nvPr>
        </p:nvSpPr>
        <p:spPr>
          <a:xfrm>
            <a:off x="283533" y="5724331"/>
            <a:ext cx="2278347" cy="565073"/>
          </a:xfrm>
        </p:spPr>
        <p:txBody>
          <a:bodyPr/>
          <a:lstStyle/>
          <a:p>
            <a:r>
              <a:rPr lang="nl-NL" dirty="0" smtClean="0"/>
              <a:t>Spreker:</a:t>
            </a:r>
            <a:br>
              <a:rPr lang="nl-NL" dirty="0" smtClean="0"/>
            </a:br>
            <a:r>
              <a:rPr lang="nl-NL" dirty="0" smtClean="0"/>
              <a:t>Murtaza Mohammad</a:t>
            </a:r>
            <a:endParaRPr lang="nl-NL" dirty="0"/>
          </a:p>
        </p:txBody>
      </p:sp>
      <p:graphicFrame>
        <p:nvGraphicFramePr>
          <p:cNvPr id="20" name="Diagram 19"/>
          <p:cNvGraphicFramePr/>
          <p:nvPr>
            <p:extLst>
              <p:ext uri="{D42A27DB-BD31-4B8C-83A1-F6EECF244321}">
                <p14:modId xmlns:p14="http://schemas.microsoft.com/office/powerpoint/2010/main" val="1100528807"/>
              </p:ext>
            </p:extLst>
          </p:nvPr>
        </p:nvGraphicFramePr>
        <p:xfrm>
          <a:off x="1794048" y="2447611"/>
          <a:ext cx="2222153" cy="92423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057738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31774B-56CA-43B7-908A-4F0D1D074518}"/>
              </a:ext>
            </a:extLst>
          </p:cNvPr>
          <p:cNvSpPr>
            <a:spLocks noGrp="1"/>
          </p:cNvSpPr>
          <p:nvPr>
            <p:ph sz="quarter" idx="15"/>
          </p:nvPr>
        </p:nvSpPr>
        <p:spPr>
          <a:xfrm>
            <a:off x="2111023" y="869245"/>
            <a:ext cx="9509478" cy="5227494"/>
          </a:xfrm>
          <a:solidFill>
            <a:schemeClr val="bg1">
              <a:lumMod val="85000"/>
            </a:schemeClr>
          </a:solidFill>
          <a:ln>
            <a:solidFill>
              <a:schemeClr val="bg1"/>
            </a:solidFill>
          </a:ln>
        </p:spPr>
        <p:txBody>
          <a:bodyPr lIns="365760" tIns="365760"/>
          <a:lstStyle/>
          <a:p>
            <a:r>
              <a:rPr lang="nl-NL" sz="1800" b="1" dirty="0" smtClean="0"/>
              <a:t>Over het algemeen</a:t>
            </a:r>
            <a:br>
              <a:rPr lang="nl-NL" sz="1800" b="1" dirty="0" smtClean="0"/>
            </a:br>
            <a:endParaRPr lang="nl-NL" sz="1800" dirty="0" smtClean="0"/>
          </a:p>
          <a:p>
            <a:pPr marL="342900" indent="-342900">
              <a:buFont typeface="Wingdings" panose="05000000000000000000" pitchFamily="2" charset="2"/>
              <a:buChar char="§"/>
            </a:pPr>
            <a:r>
              <a:rPr lang="nl-NL" sz="1600" dirty="0"/>
              <a:t>Volg richtlijnen van je </a:t>
            </a:r>
            <a:r>
              <a:rPr lang="nl-NL" sz="1600" dirty="0" smtClean="0"/>
              <a:t>team, als die al </a:t>
            </a:r>
            <a:r>
              <a:rPr lang="nl-NL" sz="1600" dirty="0"/>
              <a:t>met Git </a:t>
            </a:r>
            <a:r>
              <a:rPr lang="nl-NL" sz="1600" dirty="0" smtClean="0"/>
              <a:t>werken.</a:t>
            </a:r>
          </a:p>
          <a:p>
            <a:pPr marL="342900" indent="-342900">
              <a:buFont typeface="Wingdings" panose="05000000000000000000" pitchFamily="2" charset="2"/>
              <a:buChar char="§"/>
            </a:pPr>
            <a:r>
              <a:rPr lang="nl-NL" sz="1600" dirty="0" smtClean="0"/>
              <a:t>Maak een “readme.md” bestand met uitleg over je project in de root van je repository.</a:t>
            </a:r>
          </a:p>
          <a:p>
            <a:pPr marL="342900" indent="-342900">
              <a:buFont typeface="Wingdings" panose="05000000000000000000" pitchFamily="2" charset="2"/>
              <a:buChar char="§"/>
            </a:pPr>
            <a:r>
              <a:rPr lang="nl-NL" sz="1600" dirty="0" smtClean="0"/>
              <a:t>Maak een “.</a:t>
            </a:r>
            <a:r>
              <a:rPr lang="nl-NL" sz="1600" dirty="0" err="1" smtClean="0"/>
              <a:t>gitignore</a:t>
            </a:r>
            <a:r>
              <a:rPr lang="nl-NL" sz="1600" dirty="0" smtClean="0"/>
              <a:t>” tekst bestand met bestanden/folders die je niet wilt bijhouden. Doe dit voor dat echt aan de slag gaat.</a:t>
            </a:r>
          </a:p>
          <a:p>
            <a:pPr marL="342900" indent="-342900">
              <a:buFont typeface="Wingdings" panose="05000000000000000000" pitchFamily="2" charset="2"/>
              <a:buChar char="§"/>
            </a:pPr>
            <a:r>
              <a:rPr lang="nl-NL" sz="1600" dirty="0" smtClean="0"/>
              <a:t>Gebruik </a:t>
            </a:r>
            <a:r>
              <a:rPr lang="nl-NL" sz="1600" dirty="0"/>
              <a:t>1 </a:t>
            </a:r>
            <a:r>
              <a:rPr lang="nl-NL" sz="1600" dirty="0" smtClean="0"/>
              <a:t>repository </a:t>
            </a:r>
            <a:r>
              <a:rPr lang="nl-NL" sz="1600" dirty="0"/>
              <a:t>voor 1 project</a:t>
            </a:r>
            <a:r>
              <a:rPr lang="nl-NL" sz="1600" dirty="0" smtClean="0"/>
              <a:t>. Uitzondering mogelijk</a:t>
            </a:r>
            <a:endParaRPr lang="nl-NL" sz="1600" dirty="0"/>
          </a:p>
          <a:p>
            <a:pPr marL="342900" indent="-342900">
              <a:buFont typeface="Wingdings" panose="05000000000000000000" pitchFamily="2" charset="2"/>
              <a:buChar char="§"/>
            </a:pPr>
            <a:r>
              <a:rPr lang="nl-NL" sz="1600" dirty="0" smtClean="0"/>
              <a:t>Gebruik 1 </a:t>
            </a:r>
            <a:r>
              <a:rPr lang="nl-NL" sz="1600" dirty="0" err="1" smtClean="0"/>
              <a:t>branch</a:t>
            </a:r>
            <a:r>
              <a:rPr lang="nl-NL" sz="1600" dirty="0" smtClean="0"/>
              <a:t> voor 1 doeleinde.</a:t>
            </a:r>
          </a:p>
          <a:p>
            <a:pPr marL="342900" indent="-342900">
              <a:buFont typeface="Wingdings" panose="05000000000000000000" pitchFamily="2" charset="2"/>
              <a:buChar char="§"/>
            </a:pPr>
            <a:r>
              <a:rPr lang="nl-NL" sz="1600" dirty="0" smtClean="0"/>
              <a:t>Meerdere personen kunnen werken op de zelfde feature </a:t>
            </a:r>
            <a:r>
              <a:rPr lang="nl-NL" sz="1600" dirty="0" err="1" smtClean="0"/>
              <a:t>branch</a:t>
            </a:r>
            <a:r>
              <a:rPr lang="nl-NL" sz="1600" dirty="0" smtClean="0"/>
              <a:t>, maar hoeft niet.</a:t>
            </a:r>
          </a:p>
          <a:p>
            <a:pPr marL="342900" indent="-342900">
              <a:buFont typeface="Wingdings" panose="05000000000000000000" pitchFamily="2" charset="2"/>
              <a:buChar char="§"/>
            </a:pPr>
            <a:r>
              <a:rPr lang="nl-NL" sz="1600" dirty="0" smtClean="0"/>
              <a:t>Maak geen grote (re-factoring) aanpassingen, zonder overleg met je team. Als je samenwerkt.</a:t>
            </a:r>
            <a:br>
              <a:rPr lang="nl-NL" sz="1600" dirty="0" smtClean="0"/>
            </a:br>
            <a:r>
              <a:rPr lang="nl-NL" sz="1600" dirty="0" smtClean="0"/>
              <a:t>Anders kunnen er veel en complexe </a:t>
            </a:r>
            <a:r>
              <a:rPr lang="nl-NL" sz="1600" dirty="0" err="1" smtClean="0"/>
              <a:t>merge</a:t>
            </a:r>
            <a:r>
              <a:rPr lang="nl-NL" sz="1600" dirty="0" smtClean="0"/>
              <a:t> </a:t>
            </a:r>
            <a:r>
              <a:rPr lang="nl-NL" sz="1600" dirty="0" err="1" smtClean="0"/>
              <a:t>conflicts</a:t>
            </a:r>
            <a:r>
              <a:rPr lang="nl-NL" sz="1600" dirty="0" smtClean="0"/>
              <a:t> ontstaan.</a:t>
            </a:r>
          </a:p>
          <a:p>
            <a:pPr marL="342900" indent="-342900">
              <a:buFont typeface="Wingdings" panose="05000000000000000000" pitchFamily="2" charset="2"/>
              <a:buChar char="§"/>
            </a:pPr>
            <a:r>
              <a:rPr lang="nl-NL" sz="1600" dirty="0" smtClean="0"/>
              <a:t>Verdeel taken in </a:t>
            </a:r>
            <a:r>
              <a:rPr lang="nl-NL" sz="1600" dirty="0" err="1" smtClean="0"/>
              <a:t>subtaken</a:t>
            </a:r>
            <a:r>
              <a:rPr lang="nl-NL" sz="1600" dirty="0" smtClean="0"/>
              <a:t> zodat je minder </a:t>
            </a:r>
            <a:r>
              <a:rPr lang="nl-NL" sz="1600" dirty="0" err="1" smtClean="0"/>
              <a:t>merge</a:t>
            </a:r>
            <a:r>
              <a:rPr lang="nl-NL" sz="1600" dirty="0" smtClean="0"/>
              <a:t> </a:t>
            </a:r>
            <a:r>
              <a:rPr lang="nl-NL" sz="1600" dirty="0" err="1" smtClean="0"/>
              <a:t>conflicts</a:t>
            </a:r>
            <a:r>
              <a:rPr lang="nl-NL" sz="1600" dirty="0" smtClean="0"/>
              <a:t> hebt</a:t>
            </a:r>
            <a:endParaRPr lang="nl-NL" sz="1600" dirty="0"/>
          </a:p>
        </p:txBody>
      </p:sp>
      <p:sp>
        <p:nvSpPr>
          <p:cNvPr id="2" name="Footer Placeholder 1">
            <a:extLst>
              <a:ext uri="{FF2B5EF4-FFF2-40B4-BE49-F238E27FC236}">
                <a16:creationId xmlns:a16="http://schemas.microsoft.com/office/drawing/2014/main" id="{140ACACB-8884-4647-81A2-BB1BB496D962}"/>
              </a:ext>
            </a:extLst>
          </p:cNvPr>
          <p:cNvSpPr>
            <a:spLocks noGrp="1"/>
          </p:cNvSpPr>
          <p:nvPr>
            <p:ph type="ftr" sz="quarter" idx="16"/>
          </p:nvPr>
        </p:nvSpPr>
        <p:spPr>
          <a:xfrm>
            <a:off x="855030" y="6280563"/>
            <a:ext cx="4255200" cy="577438"/>
          </a:xfrm>
        </p:spPr>
        <p:txBody>
          <a:bodyPr/>
          <a:lstStyle/>
          <a:p>
            <a:r>
              <a:rPr lang="en-GB" dirty="0" smtClean="0">
                <a:solidFill>
                  <a:schemeClr val="tx1">
                    <a:lumMod val="65000"/>
                    <a:lumOff val="35000"/>
                  </a:schemeClr>
                </a:solidFill>
              </a:rPr>
              <a:t>Git</a:t>
            </a:r>
            <a:endParaRPr lang="en-GB" dirty="0">
              <a:solidFill>
                <a:schemeClr val="tx1">
                  <a:lumMod val="65000"/>
                  <a:lumOff val="35000"/>
                </a:schemeClr>
              </a:solidFill>
            </a:endParaRPr>
          </a:p>
        </p:txBody>
      </p:sp>
      <p:sp>
        <p:nvSpPr>
          <p:cNvPr id="6" name="Slide Number Placeholder 5">
            <a:extLst>
              <a:ext uri="{FF2B5EF4-FFF2-40B4-BE49-F238E27FC236}">
                <a16:creationId xmlns:a16="http://schemas.microsoft.com/office/drawing/2014/main" id="{C34E6615-F50F-4881-8901-49DA07126205}"/>
              </a:ext>
            </a:extLst>
          </p:cNvPr>
          <p:cNvSpPr>
            <a:spLocks noGrp="1"/>
          </p:cNvSpPr>
          <p:nvPr>
            <p:ph type="sldNum" sz="quarter" idx="17"/>
          </p:nvPr>
        </p:nvSpPr>
        <p:spPr>
          <a:xfrm>
            <a:off x="571500" y="6280563"/>
            <a:ext cx="283529" cy="577438"/>
          </a:xfrm>
        </p:spPr>
        <p:txBody>
          <a:bodyPr/>
          <a:lstStyle/>
          <a:p>
            <a:fld id="{EEC0F82C-4994-47DA-8D9B-99D78D224F6D}" type="slidenum">
              <a:rPr lang="en-GB">
                <a:solidFill>
                  <a:schemeClr val="tx1">
                    <a:lumMod val="65000"/>
                    <a:lumOff val="35000"/>
                  </a:schemeClr>
                </a:solidFill>
              </a:rPr>
              <a:pPr/>
              <a:t>10</a:t>
            </a:fld>
            <a:endParaRPr lang="en-GB" dirty="0">
              <a:solidFill>
                <a:schemeClr val="tx1">
                  <a:lumMod val="65000"/>
                  <a:lumOff val="35000"/>
                </a:schemeClr>
              </a:solidFill>
            </a:endParaRPr>
          </a:p>
        </p:txBody>
      </p:sp>
      <p:sp>
        <p:nvSpPr>
          <p:cNvPr id="3" name="Title 2">
            <a:extLst>
              <a:ext uri="{FF2B5EF4-FFF2-40B4-BE49-F238E27FC236}">
                <a16:creationId xmlns:a16="http://schemas.microsoft.com/office/drawing/2014/main" id="{16742DB3-2FB8-4496-A7D0-CC42F828C80C}"/>
              </a:ext>
            </a:extLst>
          </p:cNvPr>
          <p:cNvSpPr>
            <a:spLocks noGrp="1"/>
          </p:cNvSpPr>
          <p:nvPr>
            <p:ph type="title"/>
          </p:nvPr>
        </p:nvSpPr>
        <p:spPr>
          <a:xfrm>
            <a:off x="237068" y="250121"/>
            <a:ext cx="11049000" cy="619124"/>
          </a:xfrm>
        </p:spPr>
        <p:txBody>
          <a:bodyPr/>
          <a:lstStyle/>
          <a:p>
            <a:pPr algn="ctr"/>
            <a:r>
              <a:rPr lang="nl-NL" sz="2800" dirty="0" smtClean="0">
                <a:solidFill>
                  <a:schemeClr val="tx1"/>
                </a:solidFill>
              </a:rPr>
              <a:t>Tips, richtlijnen</a:t>
            </a:r>
            <a:endParaRPr lang="nl-NL" sz="2800" dirty="0">
              <a:solidFill>
                <a:schemeClr val="tx1"/>
              </a:solidFill>
            </a:endParaRPr>
          </a:p>
        </p:txBody>
      </p:sp>
      <p:sp>
        <p:nvSpPr>
          <p:cNvPr id="14" name="Tijdelijke aanduiding voor inhoud 13"/>
          <p:cNvSpPr>
            <a:spLocks noGrp="1"/>
          </p:cNvSpPr>
          <p:nvPr>
            <p:ph sz="quarter" idx="14"/>
          </p:nvPr>
        </p:nvSpPr>
        <p:spPr>
          <a:xfrm>
            <a:off x="237068" y="869245"/>
            <a:ext cx="1783644" cy="5227494"/>
          </a:xfrm>
          <a:solidFill>
            <a:schemeClr val="bg2">
              <a:lumMod val="50000"/>
            </a:schemeClr>
          </a:solidFill>
          <a:ln>
            <a:noFill/>
          </a:ln>
        </p:spPr>
        <p:txBody>
          <a:bodyPr lIns="0" tIns="365760"/>
          <a:lstStyle/>
          <a:p>
            <a:pPr marL="465138" lvl="1" indent="-285750">
              <a:buClr>
                <a:schemeClr val="bg1"/>
              </a:buClr>
            </a:pPr>
            <a:r>
              <a:rPr lang="nl-NL" sz="1500" dirty="0">
                <a:solidFill>
                  <a:schemeClr val="bg1"/>
                </a:solidFill>
              </a:rPr>
              <a:t>Introductie</a:t>
            </a:r>
          </a:p>
          <a:p>
            <a:pPr marL="465138" lvl="1" indent="-285750">
              <a:buClr>
                <a:schemeClr val="bg1"/>
              </a:buClr>
            </a:pPr>
            <a:r>
              <a:rPr lang="nl-NL" sz="1500" dirty="0">
                <a:solidFill>
                  <a:schemeClr val="bg1"/>
                </a:solidFill>
                <a:effectLst>
                  <a:outerShdw blurRad="38100" dist="38100" dir="2700000" algn="tl">
                    <a:srgbClr val="000000">
                      <a:alpha val="43137"/>
                    </a:srgbClr>
                  </a:outerShdw>
                </a:effectLst>
              </a:rPr>
              <a:t>Git</a:t>
            </a:r>
          </a:p>
          <a:p>
            <a:pPr marL="465138" lvl="1" indent="-285750">
              <a:buClr>
                <a:schemeClr val="bg1"/>
              </a:buClr>
            </a:pPr>
            <a:r>
              <a:rPr lang="nl-NL" sz="1500" dirty="0">
                <a:solidFill>
                  <a:schemeClr val="bg1"/>
                </a:solidFill>
              </a:rPr>
              <a:t>Visualisatie</a:t>
            </a:r>
            <a:endParaRPr lang="nl-NL" sz="1500" dirty="0">
              <a:solidFill>
                <a:schemeClr val="bg1"/>
              </a:solidFill>
              <a:effectLst>
                <a:outerShdw blurRad="38100" dist="38100" dir="2700000" algn="tl">
                  <a:srgbClr val="000000">
                    <a:alpha val="43137"/>
                  </a:srgbClr>
                </a:outerShdw>
              </a:effectLst>
            </a:endParaRPr>
          </a:p>
          <a:p>
            <a:pPr marL="465138" lvl="1" indent="-285750">
              <a:buClr>
                <a:schemeClr val="bg1"/>
              </a:buClr>
            </a:pPr>
            <a:r>
              <a:rPr lang="nl-NL" sz="1500" dirty="0">
                <a:solidFill>
                  <a:schemeClr val="bg1"/>
                </a:solidFill>
              </a:rPr>
              <a:t>Opdrachten</a:t>
            </a:r>
            <a:endParaRPr lang="nl-NL" sz="1500" dirty="0">
              <a:solidFill>
                <a:schemeClr val="bg1"/>
              </a:solidFill>
            </a:endParaRPr>
          </a:p>
          <a:p>
            <a:pPr marL="465138" lvl="1" indent="-285750">
              <a:buClr>
                <a:schemeClr val="bg1"/>
              </a:buClr>
            </a:pPr>
            <a:r>
              <a:rPr lang="nl-NL" sz="1500" b="1" dirty="0">
                <a:solidFill>
                  <a:schemeClr val="bg1"/>
                </a:solidFill>
              </a:rPr>
              <a:t>Tips</a:t>
            </a:r>
          </a:p>
          <a:p>
            <a:pPr lvl="1" indent="0">
              <a:buClr>
                <a:srgbClr val="000000"/>
              </a:buClr>
              <a:buNone/>
            </a:pPr>
            <a:endParaRPr lang="nl-NL" dirty="0" smtClean="0"/>
          </a:p>
          <a:p>
            <a:pPr marL="342900" indent="-342900">
              <a:buFont typeface="Arial" panose="020B0604020202020204" pitchFamily="34" charset="0"/>
              <a:buChar char="•"/>
            </a:pPr>
            <a:endParaRPr lang="nl-NL" dirty="0" smtClean="0"/>
          </a:p>
          <a:p>
            <a:pPr marL="342900" indent="-342900">
              <a:buFont typeface="Arial" panose="020B0604020202020204" pitchFamily="34" charset="0"/>
              <a:buChar char="•"/>
            </a:pPr>
            <a:endParaRPr lang="nl-NL" dirty="0" smtClean="0"/>
          </a:p>
        </p:txBody>
      </p:sp>
    </p:spTree>
    <p:extLst>
      <p:ext uri="{BB962C8B-B14F-4D97-AF65-F5344CB8AC3E}">
        <p14:creationId xmlns:p14="http://schemas.microsoft.com/office/powerpoint/2010/main" val="142045583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31774B-56CA-43B7-908A-4F0D1D074518}"/>
              </a:ext>
            </a:extLst>
          </p:cNvPr>
          <p:cNvSpPr>
            <a:spLocks noGrp="1"/>
          </p:cNvSpPr>
          <p:nvPr>
            <p:ph sz="quarter" idx="15"/>
          </p:nvPr>
        </p:nvSpPr>
        <p:spPr>
          <a:xfrm>
            <a:off x="2111023" y="869245"/>
            <a:ext cx="9509478" cy="5227494"/>
          </a:xfrm>
          <a:solidFill>
            <a:schemeClr val="bg1">
              <a:lumMod val="85000"/>
            </a:schemeClr>
          </a:solidFill>
          <a:ln>
            <a:solidFill>
              <a:schemeClr val="bg1"/>
            </a:solidFill>
          </a:ln>
        </p:spPr>
        <p:txBody>
          <a:bodyPr lIns="365760" tIns="365760"/>
          <a:lstStyle/>
          <a:p>
            <a:r>
              <a:rPr lang="nl-NL" sz="1800" b="1" dirty="0" smtClean="0"/>
              <a:t>Over het algemeen</a:t>
            </a:r>
          </a:p>
          <a:p>
            <a:endParaRPr lang="nl-NL" sz="1800" dirty="0" smtClean="0"/>
          </a:p>
          <a:p>
            <a:pPr marL="342900" indent="-342900">
              <a:buFont typeface="Wingdings" panose="05000000000000000000" pitchFamily="2" charset="2"/>
              <a:buChar char="§"/>
            </a:pPr>
            <a:r>
              <a:rPr lang="nl-NL" sz="1600" dirty="0" smtClean="0"/>
              <a:t>Geef branches een naam, categorie, referentienummer en korte beschrijving. </a:t>
            </a:r>
            <a:br>
              <a:rPr lang="nl-NL" sz="1600" dirty="0" smtClean="0"/>
            </a:br>
            <a:r>
              <a:rPr lang="nl-NL" sz="1600" dirty="0" smtClean="0"/>
              <a:t>Zoals “feature/abc-001/uitloggen-testen”.</a:t>
            </a:r>
          </a:p>
          <a:p>
            <a:pPr marL="342900" indent="-342900">
              <a:buFont typeface="Wingdings" panose="05000000000000000000" pitchFamily="2" charset="2"/>
              <a:buChar char="§"/>
            </a:pPr>
            <a:r>
              <a:rPr lang="nl-NL" sz="1600" dirty="0" smtClean="0"/>
              <a:t>Begin een </a:t>
            </a:r>
            <a:r>
              <a:rPr lang="nl-NL" sz="1600" dirty="0" err="1" smtClean="0"/>
              <a:t>branchnaam</a:t>
            </a:r>
            <a:r>
              <a:rPr lang="nl-NL" sz="1600" dirty="0" smtClean="0"/>
              <a:t> met een categorie, zoals: “feature”, “fix”, “</a:t>
            </a:r>
            <a:r>
              <a:rPr lang="nl-NL" sz="1600" dirty="0" err="1" smtClean="0"/>
              <a:t>chore</a:t>
            </a:r>
            <a:r>
              <a:rPr lang="nl-NL" sz="1600" dirty="0" smtClean="0"/>
              <a:t>”.</a:t>
            </a:r>
          </a:p>
          <a:p>
            <a:pPr marL="342900" indent="-342900">
              <a:buFont typeface="Wingdings" panose="05000000000000000000" pitchFamily="2" charset="2"/>
              <a:buChar char="§"/>
            </a:pPr>
            <a:r>
              <a:rPr lang="nl-NL" sz="1600" dirty="0" smtClean="0"/>
              <a:t>Gebruik geen spaties, hoofdletters in </a:t>
            </a:r>
            <a:r>
              <a:rPr lang="nl-NL" sz="1600" dirty="0" err="1" smtClean="0"/>
              <a:t>branch</a:t>
            </a:r>
            <a:r>
              <a:rPr lang="nl-NL" sz="1600" dirty="0" smtClean="0"/>
              <a:t> namen. Gebruik een </a:t>
            </a:r>
            <a:r>
              <a:rPr lang="nl-NL" sz="1600" dirty="0" err="1" smtClean="0"/>
              <a:t>dash</a:t>
            </a:r>
            <a:r>
              <a:rPr lang="nl-NL" sz="1600" dirty="0" smtClean="0"/>
              <a:t>/streepje “-” als een separator.</a:t>
            </a:r>
          </a:p>
          <a:p>
            <a:pPr marL="342900" indent="-342900">
              <a:buFont typeface="Wingdings" panose="05000000000000000000" pitchFamily="2" charset="2"/>
              <a:buChar char="§"/>
            </a:pPr>
            <a:r>
              <a:rPr lang="nl-NL" sz="1600" dirty="0" smtClean="0"/>
              <a:t>Maak over het algemeen altijd een nieuwe </a:t>
            </a:r>
            <a:r>
              <a:rPr lang="nl-NL" sz="1600" dirty="0" err="1" smtClean="0"/>
              <a:t>branch</a:t>
            </a:r>
            <a:r>
              <a:rPr lang="nl-NL" sz="1600" dirty="0" smtClean="0"/>
              <a:t> vanaf de “</a:t>
            </a:r>
            <a:r>
              <a:rPr lang="nl-NL" sz="1600" dirty="0" err="1" smtClean="0"/>
              <a:t>main</a:t>
            </a:r>
            <a:r>
              <a:rPr lang="nl-NL" sz="1600" dirty="0" smtClean="0"/>
              <a:t>” </a:t>
            </a:r>
            <a:r>
              <a:rPr lang="nl-NL" sz="1600" dirty="0" err="1" smtClean="0"/>
              <a:t>branch</a:t>
            </a:r>
            <a:r>
              <a:rPr lang="nl-NL" sz="1600" dirty="0" smtClean="0"/>
              <a:t>.</a:t>
            </a:r>
          </a:p>
          <a:p>
            <a:pPr marL="342900" indent="-342900">
              <a:buFont typeface="Wingdings" panose="05000000000000000000" pitchFamily="2" charset="2"/>
              <a:buChar char="§"/>
            </a:pPr>
            <a:r>
              <a:rPr lang="nl-NL" sz="1600" dirty="0" smtClean="0"/>
              <a:t>Maak over het algemeen geen feature </a:t>
            </a:r>
            <a:r>
              <a:rPr lang="nl-NL" sz="1600" dirty="0" err="1" smtClean="0"/>
              <a:t>branch</a:t>
            </a:r>
            <a:r>
              <a:rPr lang="nl-NL" sz="1600" dirty="0" smtClean="0"/>
              <a:t> op een bestaande feature </a:t>
            </a:r>
            <a:r>
              <a:rPr lang="nl-NL" sz="1600" dirty="0" err="1" smtClean="0"/>
              <a:t>branch</a:t>
            </a:r>
            <a:r>
              <a:rPr lang="nl-NL" sz="1600" dirty="0" smtClean="0"/>
              <a:t>. </a:t>
            </a:r>
          </a:p>
          <a:p>
            <a:pPr marL="342900" indent="-342900">
              <a:buFont typeface="Wingdings" panose="05000000000000000000" pitchFamily="2" charset="2"/>
              <a:buChar char="§"/>
            </a:pPr>
            <a:r>
              <a:rPr lang="nl-NL" sz="1600" dirty="0" smtClean="0"/>
              <a:t>Nadat een feature </a:t>
            </a:r>
            <a:r>
              <a:rPr lang="nl-NL" sz="1600" dirty="0" err="1" smtClean="0"/>
              <a:t>branch</a:t>
            </a:r>
            <a:r>
              <a:rPr lang="nl-NL" sz="1600" dirty="0" smtClean="0"/>
              <a:t> </a:t>
            </a:r>
            <a:r>
              <a:rPr lang="nl-NL" sz="1600" dirty="0" err="1" smtClean="0"/>
              <a:t>gemerged</a:t>
            </a:r>
            <a:r>
              <a:rPr lang="nl-NL" sz="1600" dirty="0" smtClean="0"/>
              <a:t> is, verwijder die feature </a:t>
            </a:r>
            <a:r>
              <a:rPr lang="nl-NL" sz="1600" dirty="0" err="1" smtClean="0"/>
              <a:t>branch</a:t>
            </a:r>
            <a:r>
              <a:rPr lang="nl-NL" sz="1600" dirty="0" smtClean="0"/>
              <a:t> zowel lokaal als in </a:t>
            </a:r>
            <a:r>
              <a:rPr lang="nl-NL" sz="1600" dirty="0" err="1" smtClean="0"/>
              <a:t>Azure</a:t>
            </a:r>
            <a:r>
              <a:rPr lang="nl-NL" sz="1600" dirty="0" smtClean="0"/>
              <a:t> </a:t>
            </a:r>
            <a:r>
              <a:rPr lang="nl-NL" sz="1600" dirty="0" err="1" smtClean="0"/>
              <a:t>Repos</a:t>
            </a:r>
            <a:r>
              <a:rPr lang="nl-NL" sz="1600" dirty="0" smtClean="0"/>
              <a:t> (remote </a:t>
            </a:r>
            <a:r>
              <a:rPr lang="nl-NL" sz="1600" dirty="0" err="1" smtClean="0"/>
              <a:t>origin</a:t>
            </a:r>
            <a:r>
              <a:rPr lang="nl-NL" sz="1600" dirty="0" smtClean="0"/>
              <a:t>).</a:t>
            </a:r>
          </a:p>
          <a:p>
            <a:pPr marL="342900" indent="-342900">
              <a:buFont typeface="Wingdings" panose="05000000000000000000" pitchFamily="2" charset="2"/>
              <a:buChar char="§"/>
            </a:pPr>
            <a:r>
              <a:rPr lang="nl-NL" sz="1600" dirty="0" smtClean="0"/>
              <a:t>Maak kleine </a:t>
            </a:r>
            <a:r>
              <a:rPr lang="nl-NL" sz="1600" dirty="0" err="1" smtClean="0"/>
              <a:t>commits</a:t>
            </a:r>
            <a:r>
              <a:rPr lang="nl-NL" sz="1600" dirty="0" smtClean="0"/>
              <a:t> per keer, in plaats van alles in 1 </a:t>
            </a:r>
            <a:r>
              <a:rPr lang="nl-NL" sz="1600" dirty="0" err="1" smtClean="0"/>
              <a:t>commit</a:t>
            </a:r>
            <a:r>
              <a:rPr lang="nl-NL" sz="1600" dirty="0" smtClean="0"/>
              <a:t> te stoppen</a:t>
            </a:r>
          </a:p>
          <a:p>
            <a:pPr marL="342900" indent="-342900">
              <a:buFont typeface="Wingdings" panose="05000000000000000000" pitchFamily="2" charset="2"/>
              <a:buChar char="§"/>
            </a:pPr>
            <a:r>
              <a:rPr lang="nl-NL" sz="1600" dirty="0" smtClean="0"/>
              <a:t>Als je op een feature </a:t>
            </a:r>
            <a:r>
              <a:rPr lang="nl-NL" sz="1600" dirty="0" err="1" smtClean="0"/>
              <a:t>branch</a:t>
            </a:r>
            <a:r>
              <a:rPr lang="nl-NL" sz="1600" dirty="0" smtClean="0"/>
              <a:t> werkt, doe dan regel matig een pull om de laatste veranderingen binnen te halen. Alleen van toepassing als je samenwerkt met meerdere in 1 repository. Anders zijn er geen veranderingen behalve die van jouw.</a:t>
            </a:r>
            <a:endParaRPr lang="nl-NL" sz="1600" dirty="0"/>
          </a:p>
        </p:txBody>
      </p:sp>
      <p:sp>
        <p:nvSpPr>
          <p:cNvPr id="2" name="Footer Placeholder 1">
            <a:extLst>
              <a:ext uri="{FF2B5EF4-FFF2-40B4-BE49-F238E27FC236}">
                <a16:creationId xmlns:a16="http://schemas.microsoft.com/office/drawing/2014/main" id="{140ACACB-8884-4647-81A2-BB1BB496D962}"/>
              </a:ext>
            </a:extLst>
          </p:cNvPr>
          <p:cNvSpPr>
            <a:spLocks noGrp="1"/>
          </p:cNvSpPr>
          <p:nvPr>
            <p:ph type="ftr" sz="quarter" idx="16"/>
          </p:nvPr>
        </p:nvSpPr>
        <p:spPr>
          <a:xfrm>
            <a:off x="855030" y="6280563"/>
            <a:ext cx="4255200" cy="577438"/>
          </a:xfrm>
        </p:spPr>
        <p:txBody>
          <a:bodyPr/>
          <a:lstStyle/>
          <a:p>
            <a:r>
              <a:rPr lang="en-GB" dirty="0" smtClean="0">
                <a:solidFill>
                  <a:schemeClr val="tx1">
                    <a:lumMod val="65000"/>
                    <a:lumOff val="35000"/>
                  </a:schemeClr>
                </a:solidFill>
              </a:rPr>
              <a:t>Git</a:t>
            </a:r>
            <a:endParaRPr lang="en-GB" dirty="0">
              <a:solidFill>
                <a:schemeClr val="tx1">
                  <a:lumMod val="65000"/>
                  <a:lumOff val="35000"/>
                </a:schemeClr>
              </a:solidFill>
            </a:endParaRPr>
          </a:p>
        </p:txBody>
      </p:sp>
      <p:sp>
        <p:nvSpPr>
          <p:cNvPr id="6" name="Slide Number Placeholder 5">
            <a:extLst>
              <a:ext uri="{FF2B5EF4-FFF2-40B4-BE49-F238E27FC236}">
                <a16:creationId xmlns:a16="http://schemas.microsoft.com/office/drawing/2014/main" id="{C34E6615-F50F-4881-8901-49DA07126205}"/>
              </a:ext>
            </a:extLst>
          </p:cNvPr>
          <p:cNvSpPr>
            <a:spLocks noGrp="1"/>
          </p:cNvSpPr>
          <p:nvPr>
            <p:ph type="sldNum" sz="quarter" idx="17"/>
          </p:nvPr>
        </p:nvSpPr>
        <p:spPr>
          <a:xfrm>
            <a:off x="571500" y="6280563"/>
            <a:ext cx="283529" cy="577438"/>
          </a:xfrm>
        </p:spPr>
        <p:txBody>
          <a:bodyPr/>
          <a:lstStyle/>
          <a:p>
            <a:fld id="{EEC0F82C-4994-47DA-8D9B-99D78D224F6D}" type="slidenum">
              <a:rPr lang="en-GB">
                <a:solidFill>
                  <a:schemeClr val="tx1">
                    <a:lumMod val="65000"/>
                    <a:lumOff val="35000"/>
                  </a:schemeClr>
                </a:solidFill>
              </a:rPr>
              <a:pPr/>
              <a:t>11</a:t>
            </a:fld>
            <a:endParaRPr lang="en-GB" dirty="0">
              <a:solidFill>
                <a:schemeClr val="tx1">
                  <a:lumMod val="65000"/>
                  <a:lumOff val="35000"/>
                </a:schemeClr>
              </a:solidFill>
            </a:endParaRPr>
          </a:p>
        </p:txBody>
      </p:sp>
      <p:sp>
        <p:nvSpPr>
          <p:cNvPr id="3" name="Title 2">
            <a:extLst>
              <a:ext uri="{FF2B5EF4-FFF2-40B4-BE49-F238E27FC236}">
                <a16:creationId xmlns:a16="http://schemas.microsoft.com/office/drawing/2014/main" id="{16742DB3-2FB8-4496-A7D0-CC42F828C80C}"/>
              </a:ext>
            </a:extLst>
          </p:cNvPr>
          <p:cNvSpPr>
            <a:spLocks noGrp="1"/>
          </p:cNvSpPr>
          <p:nvPr>
            <p:ph type="title"/>
          </p:nvPr>
        </p:nvSpPr>
        <p:spPr>
          <a:xfrm>
            <a:off x="237068" y="250121"/>
            <a:ext cx="11049000" cy="619124"/>
          </a:xfrm>
        </p:spPr>
        <p:txBody>
          <a:bodyPr/>
          <a:lstStyle/>
          <a:p>
            <a:pPr algn="ctr"/>
            <a:r>
              <a:rPr lang="nl-NL" sz="2800" dirty="0" smtClean="0">
                <a:solidFill>
                  <a:schemeClr val="tx1"/>
                </a:solidFill>
              </a:rPr>
              <a:t>Tips, richtlijnen</a:t>
            </a:r>
            <a:endParaRPr lang="nl-NL" sz="2800" dirty="0">
              <a:solidFill>
                <a:schemeClr val="tx1"/>
              </a:solidFill>
            </a:endParaRPr>
          </a:p>
        </p:txBody>
      </p:sp>
      <p:sp>
        <p:nvSpPr>
          <p:cNvPr id="14" name="Tijdelijke aanduiding voor inhoud 13"/>
          <p:cNvSpPr>
            <a:spLocks noGrp="1"/>
          </p:cNvSpPr>
          <p:nvPr>
            <p:ph sz="quarter" idx="14"/>
          </p:nvPr>
        </p:nvSpPr>
        <p:spPr>
          <a:xfrm>
            <a:off x="237068" y="869245"/>
            <a:ext cx="1783644" cy="5227494"/>
          </a:xfrm>
          <a:solidFill>
            <a:schemeClr val="bg2">
              <a:lumMod val="50000"/>
            </a:schemeClr>
          </a:solidFill>
          <a:ln>
            <a:noFill/>
          </a:ln>
        </p:spPr>
        <p:txBody>
          <a:bodyPr lIns="0" tIns="365760"/>
          <a:lstStyle/>
          <a:p>
            <a:pPr marL="465138" lvl="1" indent="-285750">
              <a:buClr>
                <a:schemeClr val="bg1"/>
              </a:buClr>
            </a:pPr>
            <a:r>
              <a:rPr lang="nl-NL" sz="1500" dirty="0">
                <a:solidFill>
                  <a:schemeClr val="bg1"/>
                </a:solidFill>
              </a:rPr>
              <a:t>Introductie</a:t>
            </a:r>
          </a:p>
          <a:p>
            <a:pPr marL="465138" lvl="1" indent="-285750">
              <a:buClr>
                <a:schemeClr val="bg1"/>
              </a:buClr>
            </a:pPr>
            <a:r>
              <a:rPr lang="nl-NL" sz="1500" dirty="0">
                <a:solidFill>
                  <a:schemeClr val="bg1"/>
                </a:solidFill>
                <a:effectLst>
                  <a:outerShdw blurRad="38100" dist="38100" dir="2700000" algn="tl">
                    <a:srgbClr val="000000">
                      <a:alpha val="43137"/>
                    </a:srgbClr>
                  </a:outerShdw>
                </a:effectLst>
              </a:rPr>
              <a:t>Git</a:t>
            </a:r>
          </a:p>
          <a:p>
            <a:pPr marL="465138" lvl="1" indent="-285750">
              <a:buClr>
                <a:schemeClr val="bg1"/>
              </a:buClr>
            </a:pPr>
            <a:r>
              <a:rPr lang="nl-NL" sz="1500" dirty="0">
                <a:solidFill>
                  <a:schemeClr val="bg1"/>
                </a:solidFill>
              </a:rPr>
              <a:t>Visualisatie</a:t>
            </a:r>
            <a:endParaRPr lang="nl-NL" sz="1500" dirty="0">
              <a:solidFill>
                <a:schemeClr val="bg1"/>
              </a:solidFill>
              <a:effectLst>
                <a:outerShdw blurRad="38100" dist="38100" dir="2700000" algn="tl">
                  <a:srgbClr val="000000">
                    <a:alpha val="43137"/>
                  </a:srgbClr>
                </a:outerShdw>
              </a:effectLst>
            </a:endParaRPr>
          </a:p>
          <a:p>
            <a:pPr marL="465138" lvl="1" indent="-285750">
              <a:buClr>
                <a:schemeClr val="bg1"/>
              </a:buClr>
            </a:pPr>
            <a:r>
              <a:rPr lang="nl-NL" sz="1500" dirty="0">
                <a:solidFill>
                  <a:schemeClr val="bg1"/>
                </a:solidFill>
              </a:rPr>
              <a:t>Opdrachten</a:t>
            </a:r>
            <a:endParaRPr lang="nl-NL" sz="1500" dirty="0">
              <a:solidFill>
                <a:schemeClr val="bg1"/>
              </a:solidFill>
            </a:endParaRPr>
          </a:p>
          <a:p>
            <a:pPr marL="465138" lvl="1" indent="-285750">
              <a:buClr>
                <a:schemeClr val="bg1"/>
              </a:buClr>
            </a:pPr>
            <a:r>
              <a:rPr lang="nl-NL" sz="1500" b="1" dirty="0">
                <a:solidFill>
                  <a:schemeClr val="bg1"/>
                </a:solidFill>
              </a:rPr>
              <a:t>Tips</a:t>
            </a:r>
          </a:p>
          <a:p>
            <a:pPr marL="465138" lvl="1" indent="-285750">
              <a:buClr>
                <a:srgbClr val="000000"/>
              </a:buClr>
            </a:pPr>
            <a:endParaRPr lang="nl-NL" dirty="0" smtClean="0"/>
          </a:p>
          <a:p>
            <a:pPr marL="342900" indent="-342900">
              <a:buFont typeface="Arial" panose="020B0604020202020204" pitchFamily="34" charset="0"/>
              <a:buChar char="•"/>
            </a:pPr>
            <a:endParaRPr lang="nl-NL" dirty="0" smtClean="0"/>
          </a:p>
          <a:p>
            <a:pPr marL="342900" indent="-342900">
              <a:buFont typeface="Arial" panose="020B0604020202020204" pitchFamily="34" charset="0"/>
              <a:buChar char="•"/>
            </a:pPr>
            <a:endParaRPr lang="nl-NL" dirty="0" smtClean="0"/>
          </a:p>
        </p:txBody>
      </p:sp>
    </p:spTree>
    <p:extLst>
      <p:ext uri="{BB962C8B-B14F-4D97-AF65-F5344CB8AC3E}">
        <p14:creationId xmlns:p14="http://schemas.microsoft.com/office/powerpoint/2010/main" val="11323723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Tijdelijke aanduiding voor afbeelding 12"/>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l="21042" r="21042"/>
          <a:stretch>
            <a:fillRect/>
          </a:stretch>
        </p:blipFill>
        <p:spPr/>
      </p:pic>
      <p:sp>
        <p:nvSpPr>
          <p:cNvPr id="5" name="Titel 4"/>
          <p:cNvSpPr>
            <a:spLocks noGrp="1"/>
          </p:cNvSpPr>
          <p:nvPr>
            <p:ph type="title"/>
          </p:nvPr>
        </p:nvSpPr>
        <p:spPr/>
        <p:txBody>
          <a:bodyPr/>
          <a:lstStyle/>
          <a:p>
            <a:r>
              <a:rPr lang="nl-NL" dirty="0" smtClean="0"/>
              <a:t>Bedankt voor jullie aandacht </a:t>
            </a:r>
            <a:br>
              <a:rPr lang="nl-NL" dirty="0" smtClean="0"/>
            </a:br>
            <a:r>
              <a:rPr lang="nl-NL" dirty="0" smtClean="0">
                <a:solidFill>
                  <a:schemeClr val="tx1"/>
                </a:solidFill>
              </a:rPr>
              <a:t/>
            </a:r>
            <a:br>
              <a:rPr lang="nl-NL" dirty="0" smtClean="0">
                <a:solidFill>
                  <a:schemeClr val="tx1"/>
                </a:solidFill>
              </a:rPr>
            </a:br>
            <a:r>
              <a:rPr lang="nl-NL" dirty="0" smtClean="0">
                <a:solidFill>
                  <a:schemeClr val="tx1"/>
                </a:solidFill>
              </a:rPr>
              <a:t>en tot de volgende sessie!!</a:t>
            </a:r>
            <a:endParaRPr lang="nl-NL" dirty="0">
              <a:solidFill>
                <a:schemeClr val="tx1"/>
              </a:solidFill>
            </a:endParaRPr>
          </a:p>
        </p:txBody>
      </p:sp>
      <p:sp>
        <p:nvSpPr>
          <p:cNvPr id="2" name="Footer Placeholder 1">
            <a:extLst>
              <a:ext uri="{FF2B5EF4-FFF2-40B4-BE49-F238E27FC236}">
                <a16:creationId xmlns:a16="http://schemas.microsoft.com/office/drawing/2014/main" id="{140ACACB-8884-4647-81A2-BB1BB496D962}"/>
              </a:ext>
            </a:extLst>
          </p:cNvPr>
          <p:cNvSpPr>
            <a:spLocks noGrp="1"/>
          </p:cNvSpPr>
          <p:nvPr>
            <p:ph type="ftr" sz="quarter" idx="4294967295"/>
          </p:nvPr>
        </p:nvSpPr>
        <p:spPr>
          <a:xfrm>
            <a:off x="0" y="6280150"/>
            <a:ext cx="4254500" cy="577850"/>
          </a:xfrm>
        </p:spPr>
        <p:txBody>
          <a:bodyPr/>
          <a:lstStyle/>
          <a:p>
            <a:r>
              <a:rPr lang="en-GB" dirty="0"/>
              <a:t>Test Automation Framework</a:t>
            </a:r>
          </a:p>
        </p:txBody>
      </p:sp>
      <p:sp>
        <p:nvSpPr>
          <p:cNvPr id="6" name="Slide Number Placeholder 5">
            <a:extLst>
              <a:ext uri="{FF2B5EF4-FFF2-40B4-BE49-F238E27FC236}">
                <a16:creationId xmlns:a16="http://schemas.microsoft.com/office/drawing/2014/main" id="{C34E6615-F50F-4881-8901-49DA07126205}"/>
              </a:ext>
            </a:extLst>
          </p:cNvPr>
          <p:cNvSpPr>
            <a:spLocks noGrp="1"/>
          </p:cNvSpPr>
          <p:nvPr>
            <p:ph type="sldNum" sz="quarter" idx="4294967295"/>
          </p:nvPr>
        </p:nvSpPr>
        <p:spPr>
          <a:xfrm>
            <a:off x="0" y="6280150"/>
            <a:ext cx="284163" cy="577850"/>
          </a:xfrm>
        </p:spPr>
        <p:txBody>
          <a:bodyPr/>
          <a:lstStyle/>
          <a:p>
            <a:fld id="{EEC0F82C-4994-47DA-8D9B-99D78D224F6D}" type="slidenum">
              <a:rPr lang="en-GB" smtClean="0"/>
              <a:pPr/>
              <a:t>12</a:t>
            </a:fld>
            <a:endParaRPr lang="en-GB"/>
          </a:p>
        </p:txBody>
      </p:sp>
    </p:spTree>
    <p:extLst>
      <p:ext uri="{BB962C8B-B14F-4D97-AF65-F5344CB8AC3E}">
        <p14:creationId xmlns:p14="http://schemas.microsoft.com/office/powerpoint/2010/main" val="42873306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31774B-56CA-43B7-908A-4F0D1D074518}"/>
              </a:ext>
            </a:extLst>
          </p:cNvPr>
          <p:cNvSpPr>
            <a:spLocks noGrp="1"/>
          </p:cNvSpPr>
          <p:nvPr>
            <p:ph sz="quarter" idx="15"/>
          </p:nvPr>
        </p:nvSpPr>
        <p:spPr>
          <a:xfrm>
            <a:off x="2111023" y="869245"/>
            <a:ext cx="9509478" cy="5227494"/>
          </a:xfrm>
          <a:solidFill>
            <a:schemeClr val="bg1">
              <a:lumMod val="85000"/>
            </a:schemeClr>
          </a:solidFill>
          <a:ln>
            <a:solidFill>
              <a:schemeClr val="bg1"/>
            </a:solidFill>
          </a:ln>
        </p:spPr>
        <p:txBody>
          <a:bodyPr lIns="365760" tIns="365760"/>
          <a:lstStyle/>
          <a:p>
            <a:pPr marL="0" lvl="1" indent="0">
              <a:buNone/>
            </a:pPr>
            <a:r>
              <a:rPr lang="nl-NL" b="1" dirty="0" smtClean="0"/>
              <a:t>Doel</a:t>
            </a:r>
            <a:br>
              <a:rPr lang="nl-NL" b="1" dirty="0" smtClean="0"/>
            </a:br>
            <a:endParaRPr lang="nl-NL" b="1" dirty="0" smtClean="0"/>
          </a:p>
          <a:p>
            <a:r>
              <a:rPr lang="nl-NL" dirty="0"/>
              <a:t>Het doel van deze sessie is </a:t>
            </a:r>
            <a:r>
              <a:rPr lang="nl-NL" dirty="0" smtClean="0"/>
              <a:t>om Git te installeren en basis vaardigheden op te doen met Git in VS Code om jouw Robot Framework en/of andere werkzaamheden onder versiebeheer te zetten.</a:t>
            </a:r>
            <a:endParaRPr lang="nl-NL" u="sng" dirty="0" smtClean="0"/>
          </a:p>
          <a:p>
            <a:endParaRPr lang="nl-NL" sz="500" dirty="0" smtClean="0"/>
          </a:p>
          <a:p>
            <a:r>
              <a:rPr lang="nl-NL" dirty="0" smtClean="0"/>
              <a:t>De benodigdheden </a:t>
            </a:r>
            <a:r>
              <a:rPr lang="nl-NL" dirty="0"/>
              <a:t>zijn:</a:t>
            </a:r>
          </a:p>
          <a:p>
            <a:pPr lvl="1">
              <a:buFont typeface="Wingdings" panose="05000000000000000000" pitchFamily="2" charset="2"/>
              <a:buChar char="§"/>
            </a:pPr>
            <a:r>
              <a:rPr lang="nl-NL" dirty="0" smtClean="0"/>
              <a:t>Git – software voor versiebeheer</a:t>
            </a:r>
            <a:endParaRPr lang="nl-NL" dirty="0"/>
          </a:p>
          <a:p>
            <a:pPr lvl="1">
              <a:buFont typeface="Wingdings" panose="05000000000000000000" pitchFamily="2" charset="2"/>
              <a:buChar char="§"/>
            </a:pPr>
            <a:r>
              <a:rPr lang="nl-NL" dirty="0" smtClean="0"/>
              <a:t>Visual </a:t>
            </a:r>
            <a:r>
              <a:rPr lang="nl-NL" dirty="0"/>
              <a:t>Studio </a:t>
            </a:r>
            <a:r>
              <a:rPr lang="nl-NL" dirty="0" smtClean="0"/>
              <a:t>Code – IDE tool met Git integratie</a:t>
            </a:r>
            <a:endParaRPr lang="nl-NL" dirty="0"/>
          </a:p>
          <a:p>
            <a:pPr lvl="1">
              <a:buFont typeface="Wingdings" panose="05000000000000000000" pitchFamily="2" charset="2"/>
              <a:buChar char="§"/>
            </a:pPr>
            <a:r>
              <a:rPr lang="nl-NL" dirty="0" smtClean="0"/>
              <a:t>UWPOL </a:t>
            </a:r>
            <a:r>
              <a:rPr lang="nl-NL" dirty="0" err="1" smtClean="0"/>
              <a:t>Azure</a:t>
            </a:r>
            <a:r>
              <a:rPr lang="nl-NL" dirty="0" smtClean="0"/>
              <a:t> </a:t>
            </a:r>
            <a:r>
              <a:rPr lang="nl-NL" dirty="0" err="1" smtClean="0"/>
              <a:t>Repos</a:t>
            </a:r>
            <a:r>
              <a:rPr lang="nl-NL" dirty="0" smtClean="0"/>
              <a:t> account – Online Git repository service</a:t>
            </a:r>
            <a:endParaRPr lang="nl-NL" sz="500" u="sng" dirty="0"/>
          </a:p>
        </p:txBody>
      </p:sp>
      <p:sp>
        <p:nvSpPr>
          <p:cNvPr id="2" name="Footer Placeholder 1">
            <a:extLst>
              <a:ext uri="{FF2B5EF4-FFF2-40B4-BE49-F238E27FC236}">
                <a16:creationId xmlns:a16="http://schemas.microsoft.com/office/drawing/2014/main" id="{140ACACB-8884-4647-81A2-BB1BB496D962}"/>
              </a:ext>
            </a:extLst>
          </p:cNvPr>
          <p:cNvSpPr>
            <a:spLocks noGrp="1"/>
          </p:cNvSpPr>
          <p:nvPr>
            <p:ph type="ftr" sz="quarter" idx="16"/>
          </p:nvPr>
        </p:nvSpPr>
        <p:spPr>
          <a:xfrm>
            <a:off x="855030" y="6280563"/>
            <a:ext cx="4255200" cy="577438"/>
          </a:xfrm>
        </p:spPr>
        <p:txBody>
          <a:bodyPr/>
          <a:lstStyle/>
          <a:p>
            <a:r>
              <a:rPr lang="en-GB" dirty="0" smtClean="0">
                <a:solidFill>
                  <a:schemeClr val="tx1">
                    <a:lumMod val="65000"/>
                    <a:lumOff val="35000"/>
                  </a:schemeClr>
                </a:solidFill>
              </a:rPr>
              <a:t>Git</a:t>
            </a:r>
            <a:endParaRPr lang="en-GB" dirty="0">
              <a:solidFill>
                <a:schemeClr val="tx1">
                  <a:lumMod val="65000"/>
                  <a:lumOff val="35000"/>
                </a:schemeClr>
              </a:solidFill>
            </a:endParaRPr>
          </a:p>
        </p:txBody>
      </p:sp>
      <p:sp>
        <p:nvSpPr>
          <p:cNvPr id="6" name="Slide Number Placeholder 5">
            <a:extLst>
              <a:ext uri="{FF2B5EF4-FFF2-40B4-BE49-F238E27FC236}">
                <a16:creationId xmlns:a16="http://schemas.microsoft.com/office/drawing/2014/main" id="{C34E6615-F50F-4881-8901-49DA07126205}"/>
              </a:ext>
            </a:extLst>
          </p:cNvPr>
          <p:cNvSpPr>
            <a:spLocks noGrp="1"/>
          </p:cNvSpPr>
          <p:nvPr>
            <p:ph type="sldNum" sz="quarter" idx="17"/>
          </p:nvPr>
        </p:nvSpPr>
        <p:spPr>
          <a:xfrm>
            <a:off x="571500" y="6280563"/>
            <a:ext cx="283529" cy="577438"/>
          </a:xfrm>
        </p:spPr>
        <p:txBody>
          <a:bodyPr/>
          <a:lstStyle/>
          <a:p>
            <a:fld id="{EEC0F82C-4994-47DA-8D9B-99D78D224F6D}" type="slidenum">
              <a:rPr lang="en-GB">
                <a:solidFill>
                  <a:schemeClr val="tx1">
                    <a:lumMod val="65000"/>
                    <a:lumOff val="35000"/>
                  </a:schemeClr>
                </a:solidFill>
              </a:rPr>
              <a:pPr/>
              <a:t>2</a:t>
            </a:fld>
            <a:endParaRPr lang="en-GB" dirty="0">
              <a:solidFill>
                <a:schemeClr val="tx1">
                  <a:lumMod val="65000"/>
                  <a:lumOff val="35000"/>
                </a:schemeClr>
              </a:solidFill>
            </a:endParaRPr>
          </a:p>
        </p:txBody>
      </p:sp>
      <p:sp>
        <p:nvSpPr>
          <p:cNvPr id="3" name="Title 2">
            <a:extLst>
              <a:ext uri="{FF2B5EF4-FFF2-40B4-BE49-F238E27FC236}">
                <a16:creationId xmlns:a16="http://schemas.microsoft.com/office/drawing/2014/main" id="{16742DB3-2FB8-4496-A7D0-CC42F828C80C}"/>
              </a:ext>
            </a:extLst>
          </p:cNvPr>
          <p:cNvSpPr>
            <a:spLocks noGrp="1"/>
          </p:cNvSpPr>
          <p:nvPr>
            <p:ph type="title"/>
          </p:nvPr>
        </p:nvSpPr>
        <p:spPr>
          <a:xfrm>
            <a:off x="237068" y="250121"/>
            <a:ext cx="11049000" cy="619124"/>
          </a:xfrm>
        </p:spPr>
        <p:txBody>
          <a:bodyPr/>
          <a:lstStyle/>
          <a:p>
            <a:pPr algn="ctr"/>
            <a:r>
              <a:rPr lang="nl-NL" sz="2800" dirty="0">
                <a:solidFill>
                  <a:schemeClr val="tx1"/>
                </a:solidFill>
              </a:rPr>
              <a:t>Introductie</a:t>
            </a:r>
          </a:p>
        </p:txBody>
      </p:sp>
      <p:sp>
        <p:nvSpPr>
          <p:cNvPr id="14" name="Tijdelijke aanduiding voor inhoud 13"/>
          <p:cNvSpPr>
            <a:spLocks noGrp="1"/>
          </p:cNvSpPr>
          <p:nvPr>
            <p:ph sz="quarter" idx="14"/>
          </p:nvPr>
        </p:nvSpPr>
        <p:spPr>
          <a:xfrm>
            <a:off x="237068" y="869245"/>
            <a:ext cx="1783644" cy="5227494"/>
          </a:xfrm>
          <a:solidFill>
            <a:schemeClr val="bg2">
              <a:lumMod val="50000"/>
            </a:schemeClr>
          </a:solidFill>
          <a:ln>
            <a:noFill/>
          </a:ln>
        </p:spPr>
        <p:txBody>
          <a:bodyPr lIns="0" tIns="365760"/>
          <a:lstStyle/>
          <a:p>
            <a:pPr marL="465138" lvl="1" indent="-285750">
              <a:buClr>
                <a:schemeClr val="bg1"/>
              </a:buClr>
            </a:pPr>
            <a:r>
              <a:rPr lang="nl-NL" sz="1500" b="1" dirty="0">
                <a:solidFill>
                  <a:schemeClr val="bg1"/>
                </a:solidFill>
              </a:rPr>
              <a:t>Introductie</a:t>
            </a:r>
          </a:p>
          <a:p>
            <a:pPr marL="465138" lvl="1" indent="-285750">
              <a:buClr>
                <a:schemeClr val="bg1"/>
              </a:buClr>
            </a:pPr>
            <a:r>
              <a:rPr lang="nl-NL" sz="1500" dirty="0">
                <a:solidFill>
                  <a:schemeClr val="bg1"/>
                </a:solidFill>
                <a:effectLst>
                  <a:outerShdw blurRad="38100" dist="38100" dir="2700000" algn="tl">
                    <a:srgbClr val="000000">
                      <a:alpha val="43137"/>
                    </a:srgbClr>
                  </a:outerShdw>
                </a:effectLst>
              </a:rPr>
              <a:t>Git</a:t>
            </a:r>
          </a:p>
          <a:p>
            <a:pPr marL="465138" lvl="1" indent="-285750">
              <a:buClr>
                <a:schemeClr val="bg1"/>
              </a:buClr>
            </a:pPr>
            <a:r>
              <a:rPr lang="nl-NL" sz="1500" dirty="0">
                <a:solidFill>
                  <a:schemeClr val="bg1"/>
                </a:solidFill>
              </a:rPr>
              <a:t>Visualisatie</a:t>
            </a:r>
            <a:endParaRPr lang="nl-NL" sz="1500" dirty="0">
              <a:solidFill>
                <a:schemeClr val="bg1"/>
              </a:solidFill>
              <a:effectLst>
                <a:outerShdw blurRad="38100" dist="38100" dir="2700000" algn="tl">
                  <a:srgbClr val="000000">
                    <a:alpha val="43137"/>
                  </a:srgbClr>
                </a:outerShdw>
              </a:effectLst>
            </a:endParaRPr>
          </a:p>
          <a:p>
            <a:pPr marL="465138" lvl="1" indent="-285750">
              <a:buClr>
                <a:schemeClr val="bg1"/>
              </a:buClr>
            </a:pPr>
            <a:r>
              <a:rPr lang="nl-NL" sz="1500" dirty="0" smtClean="0">
                <a:solidFill>
                  <a:schemeClr val="bg1"/>
                </a:solidFill>
              </a:rPr>
              <a:t>Opdrachten</a:t>
            </a:r>
            <a:endParaRPr lang="nl-NL" sz="1500" dirty="0">
              <a:solidFill>
                <a:schemeClr val="bg1"/>
              </a:solidFill>
            </a:endParaRPr>
          </a:p>
          <a:p>
            <a:pPr marL="465138" lvl="1" indent="-285750">
              <a:buClr>
                <a:schemeClr val="bg1"/>
              </a:buClr>
            </a:pPr>
            <a:r>
              <a:rPr lang="nl-NL" sz="1500" dirty="0">
                <a:solidFill>
                  <a:schemeClr val="bg1"/>
                </a:solidFill>
              </a:rPr>
              <a:t>Tips</a:t>
            </a:r>
          </a:p>
          <a:p>
            <a:pPr marL="342900" indent="-342900">
              <a:buFont typeface="Arial" panose="020B0604020202020204" pitchFamily="34" charset="0"/>
              <a:buChar char="•"/>
            </a:pPr>
            <a:endParaRPr lang="nl-NL" dirty="0" smtClean="0"/>
          </a:p>
          <a:p>
            <a:pPr marL="342900" indent="-342900">
              <a:buFont typeface="Arial" panose="020B0604020202020204" pitchFamily="34" charset="0"/>
              <a:buChar char="•"/>
            </a:pPr>
            <a:endParaRPr lang="nl-NL" dirty="0" smtClean="0"/>
          </a:p>
        </p:txBody>
      </p:sp>
    </p:spTree>
    <p:extLst>
      <p:ext uri="{BB962C8B-B14F-4D97-AF65-F5344CB8AC3E}">
        <p14:creationId xmlns:p14="http://schemas.microsoft.com/office/powerpoint/2010/main" val="390446996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31774B-56CA-43B7-908A-4F0D1D074518}"/>
              </a:ext>
            </a:extLst>
          </p:cNvPr>
          <p:cNvSpPr>
            <a:spLocks noGrp="1"/>
          </p:cNvSpPr>
          <p:nvPr>
            <p:ph sz="quarter" idx="15"/>
          </p:nvPr>
        </p:nvSpPr>
        <p:spPr>
          <a:xfrm>
            <a:off x="2111023" y="869245"/>
            <a:ext cx="9509478" cy="5227494"/>
          </a:xfrm>
          <a:solidFill>
            <a:schemeClr val="bg1">
              <a:lumMod val="85000"/>
            </a:schemeClr>
          </a:solidFill>
          <a:ln>
            <a:solidFill>
              <a:schemeClr val="bg1"/>
            </a:solidFill>
          </a:ln>
        </p:spPr>
        <p:txBody>
          <a:bodyPr lIns="365760" tIns="365760"/>
          <a:lstStyle/>
          <a:p>
            <a:pPr marL="0" lvl="1" indent="0">
              <a:buNone/>
            </a:pPr>
            <a:r>
              <a:rPr lang="nl-NL" b="1" dirty="0" smtClean="0"/>
              <a:t>Programma</a:t>
            </a:r>
          </a:p>
          <a:p>
            <a:pPr marL="0" lvl="1" indent="0">
              <a:buNone/>
            </a:pPr>
            <a:endParaRPr lang="nl-NL" b="1" dirty="0" smtClean="0"/>
          </a:p>
          <a:p>
            <a:pPr lvl="1">
              <a:buFont typeface="Wingdings" panose="05000000000000000000" pitchFamily="2" charset="2"/>
              <a:buChar char="§"/>
            </a:pPr>
            <a:r>
              <a:rPr lang="nl-NL" dirty="0" smtClean="0"/>
              <a:t>Introductie Git</a:t>
            </a:r>
          </a:p>
          <a:p>
            <a:pPr lvl="1">
              <a:buFont typeface="Wingdings" panose="05000000000000000000" pitchFamily="2" charset="2"/>
              <a:buChar char="§"/>
            </a:pPr>
            <a:r>
              <a:rPr lang="nl-NL" dirty="0"/>
              <a:t>Visualisatie van enkele Git </a:t>
            </a:r>
            <a:r>
              <a:rPr lang="nl-NL" dirty="0" smtClean="0"/>
              <a:t>concepten</a:t>
            </a:r>
          </a:p>
          <a:p>
            <a:pPr lvl="1">
              <a:buFont typeface="Wingdings" panose="05000000000000000000" pitchFamily="2" charset="2"/>
              <a:buChar char="§"/>
            </a:pPr>
            <a:r>
              <a:rPr lang="nl-NL" dirty="0" smtClean="0"/>
              <a:t>Demo en praktijksessie: Git installatie</a:t>
            </a:r>
          </a:p>
          <a:p>
            <a:pPr lvl="1">
              <a:buFont typeface="Wingdings" panose="05000000000000000000" pitchFamily="2" charset="2"/>
              <a:buChar char="§"/>
            </a:pPr>
            <a:r>
              <a:rPr lang="nl-NL" dirty="0"/>
              <a:t>Demo en praktijksessie: </a:t>
            </a:r>
            <a:r>
              <a:rPr lang="nl-NL" dirty="0" smtClean="0"/>
              <a:t>Eerste Git repository lokaal (PWS)</a:t>
            </a:r>
            <a:endParaRPr lang="nl-NL" dirty="0"/>
          </a:p>
          <a:p>
            <a:pPr lvl="1">
              <a:buFont typeface="Wingdings" panose="05000000000000000000" pitchFamily="2" charset="2"/>
              <a:buChar char="§"/>
            </a:pPr>
            <a:r>
              <a:rPr lang="nl-NL" dirty="0"/>
              <a:t>Demo en praktijksessie: </a:t>
            </a:r>
            <a:r>
              <a:rPr lang="nl-NL" dirty="0" smtClean="0"/>
              <a:t>Eerste Git repository online (</a:t>
            </a:r>
            <a:r>
              <a:rPr lang="nl-NL" dirty="0" err="1" smtClean="0"/>
              <a:t>Azure</a:t>
            </a:r>
            <a:r>
              <a:rPr lang="nl-NL" dirty="0" smtClean="0"/>
              <a:t> </a:t>
            </a:r>
            <a:r>
              <a:rPr lang="nl-NL" dirty="0" err="1" smtClean="0"/>
              <a:t>Repos</a:t>
            </a:r>
            <a:r>
              <a:rPr lang="nl-NL" dirty="0" smtClean="0"/>
              <a:t>)</a:t>
            </a:r>
          </a:p>
          <a:p>
            <a:pPr lvl="1">
              <a:buFont typeface="Wingdings" panose="05000000000000000000" pitchFamily="2" charset="2"/>
              <a:buChar char="§"/>
            </a:pPr>
            <a:r>
              <a:rPr lang="nl-NL" dirty="0" smtClean="0"/>
              <a:t>Tips</a:t>
            </a:r>
          </a:p>
          <a:p>
            <a:pPr lvl="1">
              <a:buFont typeface="Wingdings" panose="05000000000000000000" pitchFamily="2" charset="2"/>
              <a:buChar char="§"/>
            </a:pPr>
            <a:r>
              <a:rPr lang="nl-NL" dirty="0" smtClean="0"/>
              <a:t>Vragen, afsluiting</a:t>
            </a:r>
          </a:p>
          <a:p>
            <a:pPr lvl="1">
              <a:buFont typeface="Wingdings" panose="05000000000000000000" pitchFamily="2" charset="2"/>
              <a:buChar char="§"/>
            </a:pPr>
            <a:endParaRPr lang="nl-NL" dirty="0" smtClean="0"/>
          </a:p>
          <a:p>
            <a:pPr lvl="1">
              <a:buFont typeface="Wingdings" panose="05000000000000000000" pitchFamily="2" charset="2"/>
              <a:buChar char="§"/>
            </a:pPr>
            <a:endParaRPr lang="nl-NL" dirty="0"/>
          </a:p>
          <a:p>
            <a:pPr lvl="1">
              <a:buFont typeface="Wingdings" panose="05000000000000000000" pitchFamily="2" charset="2"/>
              <a:buChar char="§"/>
            </a:pPr>
            <a:endParaRPr lang="nl-NL" b="1" dirty="0"/>
          </a:p>
        </p:txBody>
      </p:sp>
      <p:sp>
        <p:nvSpPr>
          <p:cNvPr id="2" name="Footer Placeholder 1">
            <a:extLst>
              <a:ext uri="{FF2B5EF4-FFF2-40B4-BE49-F238E27FC236}">
                <a16:creationId xmlns:a16="http://schemas.microsoft.com/office/drawing/2014/main" id="{140ACACB-8884-4647-81A2-BB1BB496D962}"/>
              </a:ext>
            </a:extLst>
          </p:cNvPr>
          <p:cNvSpPr>
            <a:spLocks noGrp="1"/>
          </p:cNvSpPr>
          <p:nvPr>
            <p:ph type="ftr" sz="quarter" idx="16"/>
          </p:nvPr>
        </p:nvSpPr>
        <p:spPr>
          <a:xfrm>
            <a:off x="855030" y="6280563"/>
            <a:ext cx="4255200" cy="577438"/>
          </a:xfrm>
        </p:spPr>
        <p:txBody>
          <a:bodyPr/>
          <a:lstStyle/>
          <a:p>
            <a:r>
              <a:rPr lang="en-GB" dirty="0" smtClean="0">
                <a:solidFill>
                  <a:schemeClr val="tx1">
                    <a:lumMod val="65000"/>
                    <a:lumOff val="35000"/>
                  </a:schemeClr>
                </a:solidFill>
              </a:rPr>
              <a:t>Git</a:t>
            </a:r>
            <a:endParaRPr lang="en-GB" dirty="0">
              <a:solidFill>
                <a:schemeClr val="tx1">
                  <a:lumMod val="65000"/>
                  <a:lumOff val="35000"/>
                </a:schemeClr>
              </a:solidFill>
            </a:endParaRPr>
          </a:p>
        </p:txBody>
      </p:sp>
      <p:sp>
        <p:nvSpPr>
          <p:cNvPr id="6" name="Slide Number Placeholder 5">
            <a:extLst>
              <a:ext uri="{FF2B5EF4-FFF2-40B4-BE49-F238E27FC236}">
                <a16:creationId xmlns:a16="http://schemas.microsoft.com/office/drawing/2014/main" id="{C34E6615-F50F-4881-8901-49DA07126205}"/>
              </a:ext>
            </a:extLst>
          </p:cNvPr>
          <p:cNvSpPr>
            <a:spLocks noGrp="1"/>
          </p:cNvSpPr>
          <p:nvPr>
            <p:ph type="sldNum" sz="quarter" idx="17"/>
          </p:nvPr>
        </p:nvSpPr>
        <p:spPr>
          <a:xfrm>
            <a:off x="571500" y="6280563"/>
            <a:ext cx="283529" cy="577438"/>
          </a:xfrm>
        </p:spPr>
        <p:txBody>
          <a:bodyPr/>
          <a:lstStyle/>
          <a:p>
            <a:fld id="{EEC0F82C-4994-47DA-8D9B-99D78D224F6D}" type="slidenum">
              <a:rPr lang="en-GB">
                <a:solidFill>
                  <a:schemeClr val="tx1">
                    <a:lumMod val="65000"/>
                    <a:lumOff val="35000"/>
                  </a:schemeClr>
                </a:solidFill>
              </a:rPr>
              <a:pPr/>
              <a:t>3</a:t>
            </a:fld>
            <a:endParaRPr lang="en-GB" dirty="0">
              <a:solidFill>
                <a:schemeClr val="tx1">
                  <a:lumMod val="65000"/>
                  <a:lumOff val="35000"/>
                </a:schemeClr>
              </a:solidFill>
            </a:endParaRPr>
          </a:p>
        </p:txBody>
      </p:sp>
      <p:sp>
        <p:nvSpPr>
          <p:cNvPr id="3" name="Title 2">
            <a:extLst>
              <a:ext uri="{FF2B5EF4-FFF2-40B4-BE49-F238E27FC236}">
                <a16:creationId xmlns:a16="http://schemas.microsoft.com/office/drawing/2014/main" id="{16742DB3-2FB8-4496-A7D0-CC42F828C80C}"/>
              </a:ext>
            </a:extLst>
          </p:cNvPr>
          <p:cNvSpPr>
            <a:spLocks noGrp="1"/>
          </p:cNvSpPr>
          <p:nvPr>
            <p:ph type="title"/>
          </p:nvPr>
        </p:nvSpPr>
        <p:spPr>
          <a:xfrm>
            <a:off x="237068" y="250121"/>
            <a:ext cx="11049000" cy="619124"/>
          </a:xfrm>
        </p:spPr>
        <p:txBody>
          <a:bodyPr/>
          <a:lstStyle/>
          <a:p>
            <a:pPr algn="ctr"/>
            <a:r>
              <a:rPr lang="nl-NL" sz="2800" dirty="0" smtClean="0">
                <a:solidFill>
                  <a:schemeClr val="tx1"/>
                </a:solidFill>
              </a:rPr>
              <a:t>Introductie</a:t>
            </a:r>
            <a:endParaRPr lang="nl-NL" sz="2800" dirty="0">
              <a:solidFill>
                <a:schemeClr val="tx1"/>
              </a:solidFill>
            </a:endParaRPr>
          </a:p>
        </p:txBody>
      </p:sp>
      <p:sp>
        <p:nvSpPr>
          <p:cNvPr id="14" name="Tijdelijke aanduiding voor inhoud 13"/>
          <p:cNvSpPr>
            <a:spLocks noGrp="1"/>
          </p:cNvSpPr>
          <p:nvPr>
            <p:ph sz="quarter" idx="14"/>
          </p:nvPr>
        </p:nvSpPr>
        <p:spPr>
          <a:xfrm>
            <a:off x="237068" y="869245"/>
            <a:ext cx="1783644" cy="5227494"/>
          </a:xfrm>
          <a:solidFill>
            <a:schemeClr val="bg2">
              <a:lumMod val="50000"/>
            </a:schemeClr>
          </a:solidFill>
          <a:ln>
            <a:noFill/>
          </a:ln>
        </p:spPr>
        <p:txBody>
          <a:bodyPr lIns="0" tIns="365760"/>
          <a:lstStyle/>
          <a:p>
            <a:pPr marL="465138" lvl="1" indent="-285750">
              <a:buClr>
                <a:schemeClr val="bg1"/>
              </a:buClr>
            </a:pPr>
            <a:r>
              <a:rPr lang="nl-NL" sz="1500" b="1" dirty="0">
                <a:solidFill>
                  <a:schemeClr val="bg1"/>
                </a:solidFill>
              </a:rPr>
              <a:t>Introductie</a:t>
            </a:r>
          </a:p>
          <a:p>
            <a:pPr marL="465138" lvl="1" indent="-285750">
              <a:buClr>
                <a:schemeClr val="bg1"/>
              </a:buClr>
            </a:pPr>
            <a:r>
              <a:rPr lang="nl-NL" sz="1500" dirty="0">
                <a:solidFill>
                  <a:schemeClr val="bg1"/>
                </a:solidFill>
                <a:effectLst>
                  <a:outerShdw blurRad="38100" dist="38100" dir="2700000" algn="tl">
                    <a:srgbClr val="000000">
                      <a:alpha val="43137"/>
                    </a:srgbClr>
                  </a:outerShdw>
                </a:effectLst>
              </a:rPr>
              <a:t>Git</a:t>
            </a:r>
          </a:p>
          <a:p>
            <a:pPr marL="465138" lvl="1" indent="-285750">
              <a:buClr>
                <a:schemeClr val="bg1"/>
              </a:buClr>
            </a:pPr>
            <a:r>
              <a:rPr lang="nl-NL" sz="1500" dirty="0">
                <a:solidFill>
                  <a:schemeClr val="bg1"/>
                </a:solidFill>
              </a:rPr>
              <a:t>Visualisatie</a:t>
            </a:r>
            <a:endParaRPr lang="nl-NL" sz="1500" dirty="0">
              <a:solidFill>
                <a:schemeClr val="bg1"/>
              </a:solidFill>
              <a:effectLst>
                <a:outerShdw blurRad="38100" dist="38100" dir="2700000" algn="tl">
                  <a:srgbClr val="000000">
                    <a:alpha val="43137"/>
                  </a:srgbClr>
                </a:outerShdw>
              </a:effectLst>
            </a:endParaRPr>
          </a:p>
          <a:p>
            <a:pPr marL="465138" lvl="1" indent="-285750">
              <a:buClr>
                <a:schemeClr val="bg1"/>
              </a:buClr>
            </a:pPr>
            <a:r>
              <a:rPr lang="nl-NL" sz="1500" dirty="0" smtClean="0">
                <a:solidFill>
                  <a:schemeClr val="bg1"/>
                </a:solidFill>
              </a:rPr>
              <a:t>Opdrachten</a:t>
            </a:r>
          </a:p>
          <a:p>
            <a:pPr marL="465138" lvl="1" indent="-285750">
              <a:buClr>
                <a:schemeClr val="bg1"/>
              </a:buClr>
            </a:pPr>
            <a:r>
              <a:rPr lang="nl-NL" sz="1500" dirty="0" smtClean="0">
                <a:solidFill>
                  <a:schemeClr val="bg1"/>
                </a:solidFill>
              </a:rPr>
              <a:t>Tips</a:t>
            </a:r>
            <a:endParaRPr lang="nl-NL" sz="1500" dirty="0">
              <a:solidFill>
                <a:schemeClr val="bg1"/>
              </a:solidFill>
            </a:endParaRPr>
          </a:p>
          <a:p>
            <a:pPr marL="342900" indent="-342900">
              <a:buFont typeface="Arial" panose="020B0604020202020204" pitchFamily="34" charset="0"/>
              <a:buChar char="•"/>
            </a:pPr>
            <a:endParaRPr lang="nl-NL" dirty="0" smtClean="0"/>
          </a:p>
          <a:p>
            <a:pPr marL="342900" indent="-342900">
              <a:buFont typeface="Arial" panose="020B0604020202020204" pitchFamily="34" charset="0"/>
              <a:buChar char="•"/>
            </a:pPr>
            <a:endParaRPr lang="nl-NL" dirty="0" smtClean="0"/>
          </a:p>
        </p:txBody>
      </p:sp>
    </p:spTree>
    <p:extLst>
      <p:ext uri="{BB962C8B-B14F-4D97-AF65-F5344CB8AC3E}">
        <p14:creationId xmlns:p14="http://schemas.microsoft.com/office/powerpoint/2010/main" val="219159251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31774B-56CA-43B7-908A-4F0D1D074518}"/>
              </a:ext>
            </a:extLst>
          </p:cNvPr>
          <p:cNvSpPr>
            <a:spLocks noGrp="1"/>
          </p:cNvSpPr>
          <p:nvPr>
            <p:ph sz="quarter" idx="15"/>
          </p:nvPr>
        </p:nvSpPr>
        <p:spPr>
          <a:xfrm>
            <a:off x="2111023" y="869245"/>
            <a:ext cx="9509478" cy="5227494"/>
          </a:xfrm>
          <a:solidFill>
            <a:schemeClr val="bg1">
              <a:lumMod val="85000"/>
            </a:schemeClr>
          </a:solidFill>
          <a:ln>
            <a:solidFill>
              <a:schemeClr val="bg1"/>
            </a:solidFill>
          </a:ln>
        </p:spPr>
        <p:txBody>
          <a:bodyPr lIns="365760" tIns="365760"/>
          <a:lstStyle/>
          <a:p>
            <a:pPr marL="0" lvl="1" indent="0">
              <a:buNone/>
            </a:pPr>
            <a:r>
              <a:rPr lang="nl-NL" b="1" dirty="0" smtClean="0"/>
              <a:t>Git in het kort</a:t>
            </a:r>
            <a:r>
              <a:rPr lang="nl-NL" b="1" dirty="0"/>
              <a:t/>
            </a:r>
            <a:br>
              <a:rPr lang="nl-NL" b="1" dirty="0"/>
            </a:br>
            <a:endParaRPr lang="nl-NL" dirty="0" smtClean="0"/>
          </a:p>
          <a:p>
            <a:pPr marL="342900" indent="-342900">
              <a:buFont typeface="Wingdings" panose="05000000000000000000" pitchFamily="2" charset="2"/>
              <a:buChar char="§"/>
            </a:pPr>
            <a:r>
              <a:rPr lang="nl-NL" dirty="0"/>
              <a:t>Software voor </a:t>
            </a:r>
            <a:r>
              <a:rPr lang="nl-NL" dirty="0" smtClean="0"/>
              <a:t>versiebeheer.</a:t>
            </a:r>
            <a:endParaRPr lang="nl-NL" dirty="0"/>
          </a:p>
          <a:p>
            <a:pPr marL="342900" indent="-342900">
              <a:buFont typeface="Wingdings" panose="05000000000000000000" pitchFamily="2" charset="2"/>
              <a:buChar char="§"/>
            </a:pPr>
            <a:r>
              <a:rPr lang="nl-NL" dirty="0" smtClean="0"/>
              <a:t>Is geen programmeertaal.</a:t>
            </a:r>
          </a:p>
          <a:p>
            <a:pPr marL="342900" indent="-342900">
              <a:buFont typeface="Wingdings" panose="05000000000000000000" pitchFamily="2" charset="2"/>
              <a:buChar char="§"/>
            </a:pPr>
            <a:r>
              <a:rPr lang="nl-NL" dirty="0" smtClean="0"/>
              <a:t>Maakt (samenwerken) aan testen, code etc. makkelijker.</a:t>
            </a:r>
            <a:br>
              <a:rPr lang="nl-NL" dirty="0" smtClean="0"/>
            </a:br>
            <a:endParaRPr lang="nl-NL" dirty="0" smtClean="0"/>
          </a:p>
          <a:p>
            <a:r>
              <a:rPr lang="nl-NL" dirty="0" smtClean="0"/>
              <a:t>Je kunt Git via de commandline (Git </a:t>
            </a:r>
            <a:r>
              <a:rPr lang="nl-NL" dirty="0" err="1" smtClean="0"/>
              <a:t>Bash</a:t>
            </a:r>
            <a:r>
              <a:rPr lang="nl-NL" dirty="0" smtClean="0"/>
              <a:t>, Git CMD) gebruiken of via een GUI of een mix hiervan. Git is groot qua features en complex technisch gezien. Er zijn gratis boeken, video’s die de diepte in gaan. Zie: </a:t>
            </a:r>
            <a:r>
              <a:rPr lang="nl-NL" dirty="0" smtClean="0">
                <a:hlinkClick r:id="rId2"/>
              </a:rPr>
              <a:t>https://git-scm.com/doc</a:t>
            </a:r>
            <a:r>
              <a:rPr lang="nl-NL" dirty="0" smtClean="0"/>
              <a:t/>
            </a:r>
            <a:br>
              <a:rPr lang="nl-NL" dirty="0" smtClean="0"/>
            </a:br>
            <a:r>
              <a:rPr lang="nl-NL" dirty="0" smtClean="0"/>
              <a:t/>
            </a:r>
            <a:br>
              <a:rPr lang="nl-NL" dirty="0" smtClean="0"/>
            </a:br>
            <a:r>
              <a:rPr lang="nl-NL" dirty="0" smtClean="0"/>
              <a:t>Onze doelstelling is om de basis functionaliteit, functioneel te </a:t>
            </a:r>
          </a:p>
          <a:p>
            <a:r>
              <a:rPr lang="nl-NL" dirty="0"/>
              <a:t>b</a:t>
            </a:r>
            <a:r>
              <a:rPr lang="nl-NL" dirty="0" smtClean="0"/>
              <a:t>egrijpen. In een nadere workshop kunnen wij wat dieper in de werking betreden en over “</a:t>
            </a:r>
            <a:r>
              <a:rPr lang="nl-NL" dirty="0" err="1" smtClean="0"/>
              <a:t>branching</a:t>
            </a:r>
            <a:r>
              <a:rPr lang="nl-NL" dirty="0" smtClean="0"/>
              <a:t>” strategieën hebben.</a:t>
            </a:r>
          </a:p>
          <a:p>
            <a:pPr marL="342900" indent="-342900">
              <a:buFont typeface="Wingdings" panose="05000000000000000000" pitchFamily="2" charset="2"/>
              <a:buChar char="§"/>
            </a:pPr>
            <a:endParaRPr lang="nl-NL" dirty="0" smtClean="0"/>
          </a:p>
        </p:txBody>
      </p:sp>
      <p:sp>
        <p:nvSpPr>
          <p:cNvPr id="2" name="Footer Placeholder 1">
            <a:extLst>
              <a:ext uri="{FF2B5EF4-FFF2-40B4-BE49-F238E27FC236}">
                <a16:creationId xmlns:a16="http://schemas.microsoft.com/office/drawing/2014/main" id="{140ACACB-8884-4647-81A2-BB1BB496D962}"/>
              </a:ext>
            </a:extLst>
          </p:cNvPr>
          <p:cNvSpPr>
            <a:spLocks noGrp="1"/>
          </p:cNvSpPr>
          <p:nvPr>
            <p:ph type="ftr" sz="quarter" idx="16"/>
          </p:nvPr>
        </p:nvSpPr>
        <p:spPr>
          <a:xfrm>
            <a:off x="855030" y="6280563"/>
            <a:ext cx="4255200" cy="577438"/>
          </a:xfrm>
        </p:spPr>
        <p:txBody>
          <a:bodyPr/>
          <a:lstStyle/>
          <a:p>
            <a:r>
              <a:rPr lang="en-GB" dirty="0" smtClean="0">
                <a:solidFill>
                  <a:schemeClr val="tx1">
                    <a:lumMod val="65000"/>
                    <a:lumOff val="35000"/>
                  </a:schemeClr>
                </a:solidFill>
              </a:rPr>
              <a:t>Git</a:t>
            </a:r>
            <a:endParaRPr lang="en-GB" dirty="0">
              <a:solidFill>
                <a:schemeClr val="tx1">
                  <a:lumMod val="65000"/>
                  <a:lumOff val="35000"/>
                </a:schemeClr>
              </a:solidFill>
            </a:endParaRPr>
          </a:p>
        </p:txBody>
      </p:sp>
      <p:sp>
        <p:nvSpPr>
          <p:cNvPr id="6" name="Slide Number Placeholder 5">
            <a:extLst>
              <a:ext uri="{FF2B5EF4-FFF2-40B4-BE49-F238E27FC236}">
                <a16:creationId xmlns:a16="http://schemas.microsoft.com/office/drawing/2014/main" id="{C34E6615-F50F-4881-8901-49DA07126205}"/>
              </a:ext>
            </a:extLst>
          </p:cNvPr>
          <p:cNvSpPr>
            <a:spLocks noGrp="1"/>
          </p:cNvSpPr>
          <p:nvPr>
            <p:ph type="sldNum" sz="quarter" idx="17"/>
          </p:nvPr>
        </p:nvSpPr>
        <p:spPr>
          <a:xfrm>
            <a:off x="571500" y="6280563"/>
            <a:ext cx="283529" cy="577438"/>
          </a:xfrm>
        </p:spPr>
        <p:txBody>
          <a:bodyPr/>
          <a:lstStyle/>
          <a:p>
            <a:fld id="{EEC0F82C-4994-47DA-8D9B-99D78D224F6D}" type="slidenum">
              <a:rPr lang="en-GB">
                <a:solidFill>
                  <a:schemeClr val="tx1">
                    <a:lumMod val="65000"/>
                    <a:lumOff val="35000"/>
                  </a:schemeClr>
                </a:solidFill>
              </a:rPr>
              <a:pPr/>
              <a:t>4</a:t>
            </a:fld>
            <a:endParaRPr lang="en-GB" dirty="0">
              <a:solidFill>
                <a:schemeClr val="tx1">
                  <a:lumMod val="65000"/>
                  <a:lumOff val="35000"/>
                </a:schemeClr>
              </a:solidFill>
            </a:endParaRPr>
          </a:p>
        </p:txBody>
      </p:sp>
      <p:sp>
        <p:nvSpPr>
          <p:cNvPr id="3" name="Title 2">
            <a:extLst>
              <a:ext uri="{FF2B5EF4-FFF2-40B4-BE49-F238E27FC236}">
                <a16:creationId xmlns:a16="http://schemas.microsoft.com/office/drawing/2014/main" id="{16742DB3-2FB8-4496-A7D0-CC42F828C80C}"/>
              </a:ext>
            </a:extLst>
          </p:cNvPr>
          <p:cNvSpPr>
            <a:spLocks noGrp="1"/>
          </p:cNvSpPr>
          <p:nvPr>
            <p:ph type="title"/>
          </p:nvPr>
        </p:nvSpPr>
        <p:spPr>
          <a:xfrm>
            <a:off x="237068" y="250121"/>
            <a:ext cx="11049000" cy="619124"/>
          </a:xfrm>
        </p:spPr>
        <p:txBody>
          <a:bodyPr/>
          <a:lstStyle/>
          <a:p>
            <a:pPr algn="ctr"/>
            <a:r>
              <a:rPr lang="nl-NL" sz="2800" dirty="0" smtClean="0">
                <a:solidFill>
                  <a:schemeClr val="tx1"/>
                </a:solidFill>
              </a:rPr>
              <a:t>Git</a:t>
            </a:r>
            <a:endParaRPr lang="nl-NL" sz="2800" dirty="0">
              <a:solidFill>
                <a:schemeClr val="tx1"/>
              </a:solidFill>
            </a:endParaRPr>
          </a:p>
        </p:txBody>
      </p:sp>
      <p:sp>
        <p:nvSpPr>
          <p:cNvPr id="14" name="Tijdelijke aanduiding voor inhoud 13"/>
          <p:cNvSpPr>
            <a:spLocks noGrp="1"/>
          </p:cNvSpPr>
          <p:nvPr>
            <p:ph sz="quarter" idx="14"/>
          </p:nvPr>
        </p:nvSpPr>
        <p:spPr>
          <a:xfrm>
            <a:off x="237068" y="869245"/>
            <a:ext cx="1783644" cy="5227494"/>
          </a:xfrm>
          <a:solidFill>
            <a:schemeClr val="bg2">
              <a:lumMod val="50000"/>
            </a:schemeClr>
          </a:solidFill>
          <a:ln>
            <a:noFill/>
          </a:ln>
        </p:spPr>
        <p:txBody>
          <a:bodyPr lIns="0" tIns="365760"/>
          <a:lstStyle/>
          <a:p>
            <a:pPr marL="465138" lvl="1" indent="-285750">
              <a:buClr>
                <a:schemeClr val="bg1"/>
              </a:buClr>
            </a:pPr>
            <a:r>
              <a:rPr lang="nl-NL" sz="1500" dirty="0">
                <a:solidFill>
                  <a:schemeClr val="bg1"/>
                </a:solidFill>
              </a:rPr>
              <a:t>Introductie</a:t>
            </a:r>
          </a:p>
          <a:p>
            <a:pPr marL="465138" lvl="1" indent="-285750">
              <a:buClr>
                <a:schemeClr val="bg1"/>
              </a:buClr>
            </a:pPr>
            <a:r>
              <a:rPr lang="nl-NL" sz="1500" b="1" dirty="0">
                <a:solidFill>
                  <a:schemeClr val="bg1"/>
                </a:solidFill>
                <a:effectLst>
                  <a:outerShdw blurRad="38100" dist="38100" dir="2700000" algn="tl">
                    <a:srgbClr val="000000">
                      <a:alpha val="43137"/>
                    </a:srgbClr>
                  </a:outerShdw>
                </a:effectLst>
              </a:rPr>
              <a:t>Git</a:t>
            </a:r>
          </a:p>
          <a:p>
            <a:pPr marL="465138" lvl="1" indent="-285750">
              <a:buClr>
                <a:schemeClr val="bg1"/>
              </a:buClr>
            </a:pPr>
            <a:r>
              <a:rPr lang="nl-NL" sz="1500" dirty="0">
                <a:solidFill>
                  <a:schemeClr val="bg1"/>
                </a:solidFill>
              </a:rPr>
              <a:t>Visualisatie</a:t>
            </a:r>
            <a:endParaRPr lang="nl-NL" sz="1500" dirty="0">
              <a:solidFill>
                <a:schemeClr val="bg1"/>
              </a:solidFill>
              <a:effectLst>
                <a:outerShdw blurRad="38100" dist="38100" dir="2700000" algn="tl">
                  <a:srgbClr val="000000">
                    <a:alpha val="43137"/>
                  </a:srgbClr>
                </a:outerShdw>
              </a:effectLst>
            </a:endParaRPr>
          </a:p>
          <a:p>
            <a:pPr marL="465138" lvl="1" indent="-285750">
              <a:buClr>
                <a:schemeClr val="bg1"/>
              </a:buClr>
            </a:pPr>
            <a:r>
              <a:rPr lang="nl-NL" sz="1500" dirty="0">
                <a:solidFill>
                  <a:schemeClr val="bg1"/>
                </a:solidFill>
              </a:rPr>
              <a:t>Opdrachten</a:t>
            </a:r>
            <a:endParaRPr lang="nl-NL" sz="1500" dirty="0">
              <a:solidFill>
                <a:schemeClr val="bg1"/>
              </a:solidFill>
            </a:endParaRPr>
          </a:p>
          <a:p>
            <a:pPr marL="465138" lvl="1" indent="-285750">
              <a:buClr>
                <a:schemeClr val="bg1"/>
              </a:buClr>
            </a:pPr>
            <a:r>
              <a:rPr lang="nl-NL" sz="1500" dirty="0">
                <a:solidFill>
                  <a:schemeClr val="bg1"/>
                </a:solidFill>
              </a:rPr>
              <a:t>Tips</a:t>
            </a:r>
          </a:p>
          <a:p>
            <a:pPr lvl="1" indent="0">
              <a:buClr>
                <a:srgbClr val="000000"/>
              </a:buClr>
              <a:buNone/>
            </a:pPr>
            <a:endParaRPr lang="nl-NL" dirty="0" smtClean="0"/>
          </a:p>
          <a:p>
            <a:pPr marL="342900" indent="-342900">
              <a:buFont typeface="Arial" panose="020B0604020202020204" pitchFamily="34" charset="0"/>
              <a:buChar char="•"/>
            </a:pPr>
            <a:endParaRPr lang="nl-NL" dirty="0" smtClean="0"/>
          </a:p>
          <a:p>
            <a:pPr marL="342900" indent="-342900">
              <a:buFont typeface="Arial" panose="020B0604020202020204" pitchFamily="34" charset="0"/>
              <a:buChar char="•"/>
            </a:pPr>
            <a:endParaRPr lang="nl-NL" dirty="0" smtClean="0"/>
          </a:p>
        </p:txBody>
      </p:sp>
    </p:spTree>
    <p:extLst>
      <p:ext uri="{BB962C8B-B14F-4D97-AF65-F5344CB8AC3E}">
        <p14:creationId xmlns:p14="http://schemas.microsoft.com/office/powerpoint/2010/main" val="14115101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31774B-56CA-43B7-908A-4F0D1D074518}"/>
              </a:ext>
            </a:extLst>
          </p:cNvPr>
          <p:cNvSpPr>
            <a:spLocks noGrp="1"/>
          </p:cNvSpPr>
          <p:nvPr>
            <p:ph sz="quarter" idx="15"/>
          </p:nvPr>
        </p:nvSpPr>
        <p:spPr>
          <a:xfrm>
            <a:off x="2111023" y="869245"/>
            <a:ext cx="9509478" cy="5227494"/>
          </a:xfrm>
          <a:solidFill>
            <a:schemeClr val="bg1">
              <a:lumMod val="85000"/>
            </a:schemeClr>
          </a:solidFill>
          <a:ln>
            <a:solidFill>
              <a:schemeClr val="bg1"/>
            </a:solidFill>
          </a:ln>
        </p:spPr>
        <p:txBody>
          <a:bodyPr lIns="365760" tIns="365760"/>
          <a:lstStyle/>
          <a:p>
            <a:pPr marL="0" lvl="1" indent="0">
              <a:buNone/>
            </a:pPr>
            <a:r>
              <a:rPr lang="nl-NL" b="1" dirty="0" smtClean="0"/>
              <a:t>Git integratie in VS Code</a:t>
            </a:r>
          </a:p>
          <a:p>
            <a:pPr marL="0" lvl="1" indent="0">
              <a:buNone/>
            </a:pPr>
            <a:endParaRPr lang="nl-NL" sz="500" b="1" dirty="0"/>
          </a:p>
          <a:p>
            <a:pPr marL="342900" indent="-342900">
              <a:buFont typeface="Wingdings" panose="05000000000000000000" pitchFamily="2" charset="2"/>
              <a:buChar char="§"/>
            </a:pPr>
            <a:r>
              <a:rPr lang="nl-NL" dirty="0" smtClean="0"/>
              <a:t>Standaard heeft VS Code een Git integratie.</a:t>
            </a:r>
          </a:p>
          <a:p>
            <a:pPr marL="342900" indent="-342900">
              <a:buFont typeface="Wingdings" panose="05000000000000000000" pitchFamily="2" charset="2"/>
              <a:buChar char="§"/>
            </a:pPr>
            <a:r>
              <a:rPr lang="nl-NL" dirty="0" smtClean="0"/>
              <a:t>Er zijn ook Git extensies (plug-ins) beschikbaar, zoals </a:t>
            </a:r>
            <a:r>
              <a:rPr lang="nl-NL" dirty="0" err="1" smtClean="0"/>
              <a:t>GitLense</a:t>
            </a:r>
            <a:r>
              <a:rPr lang="nl-NL" dirty="0" smtClean="0"/>
              <a:t>.</a:t>
            </a:r>
          </a:p>
          <a:p>
            <a:endParaRPr lang="nl-NL" dirty="0"/>
          </a:p>
          <a:p>
            <a:r>
              <a:rPr lang="nl-NL" dirty="0" smtClean="0"/>
              <a:t>Wij gaan de standaard Git integratie gebruiken in VS Code. Hiervoor hoeft je niks extra’s te doen. Behalve dat je Git geïnstalleerd moet hebben.</a:t>
            </a:r>
            <a:br>
              <a:rPr lang="nl-NL" dirty="0" smtClean="0"/>
            </a:br>
            <a:r>
              <a:rPr lang="nl-NL" dirty="0" smtClean="0"/>
              <a:t/>
            </a:r>
            <a:br>
              <a:rPr lang="nl-NL" dirty="0" smtClean="0"/>
            </a:br>
            <a:r>
              <a:rPr lang="nl-NL" dirty="0" smtClean="0"/>
              <a:t>Heb je later behoefte aan meer geavanceerde Git functionaliteiten via VS Code, haal dan een extensie. Of probeer de commandline, dan heb je meer controle. </a:t>
            </a:r>
            <a:br>
              <a:rPr lang="nl-NL" dirty="0" smtClean="0"/>
            </a:br>
            <a:endParaRPr lang="nl-NL" dirty="0"/>
          </a:p>
        </p:txBody>
      </p:sp>
      <p:sp>
        <p:nvSpPr>
          <p:cNvPr id="2" name="Footer Placeholder 1">
            <a:extLst>
              <a:ext uri="{FF2B5EF4-FFF2-40B4-BE49-F238E27FC236}">
                <a16:creationId xmlns:a16="http://schemas.microsoft.com/office/drawing/2014/main" id="{140ACACB-8884-4647-81A2-BB1BB496D962}"/>
              </a:ext>
            </a:extLst>
          </p:cNvPr>
          <p:cNvSpPr>
            <a:spLocks noGrp="1"/>
          </p:cNvSpPr>
          <p:nvPr>
            <p:ph type="ftr" sz="quarter" idx="16"/>
          </p:nvPr>
        </p:nvSpPr>
        <p:spPr>
          <a:xfrm>
            <a:off x="855030" y="6280563"/>
            <a:ext cx="4255200" cy="577438"/>
          </a:xfrm>
        </p:spPr>
        <p:txBody>
          <a:bodyPr/>
          <a:lstStyle/>
          <a:p>
            <a:r>
              <a:rPr lang="en-GB" dirty="0" smtClean="0">
                <a:solidFill>
                  <a:schemeClr val="tx1">
                    <a:lumMod val="65000"/>
                    <a:lumOff val="35000"/>
                  </a:schemeClr>
                </a:solidFill>
              </a:rPr>
              <a:t>Git</a:t>
            </a:r>
            <a:endParaRPr lang="en-GB" dirty="0">
              <a:solidFill>
                <a:schemeClr val="tx1">
                  <a:lumMod val="65000"/>
                  <a:lumOff val="35000"/>
                </a:schemeClr>
              </a:solidFill>
            </a:endParaRPr>
          </a:p>
        </p:txBody>
      </p:sp>
      <p:sp>
        <p:nvSpPr>
          <p:cNvPr id="6" name="Slide Number Placeholder 5">
            <a:extLst>
              <a:ext uri="{FF2B5EF4-FFF2-40B4-BE49-F238E27FC236}">
                <a16:creationId xmlns:a16="http://schemas.microsoft.com/office/drawing/2014/main" id="{C34E6615-F50F-4881-8901-49DA07126205}"/>
              </a:ext>
            </a:extLst>
          </p:cNvPr>
          <p:cNvSpPr>
            <a:spLocks noGrp="1"/>
          </p:cNvSpPr>
          <p:nvPr>
            <p:ph type="sldNum" sz="quarter" idx="17"/>
          </p:nvPr>
        </p:nvSpPr>
        <p:spPr>
          <a:xfrm>
            <a:off x="571500" y="6280563"/>
            <a:ext cx="283529" cy="577438"/>
          </a:xfrm>
        </p:spPr>
        <p:txBody>
          <a:bodyPr/>
          <a:lstStyle/>
          <a:p>
            <a:fld id="{EEC0F82C-4994-47DA-8D9B-99D78D224F6D}" type="slidenum">
              <a:rPr lang="en-GB">
                <a:solidFill>
                  <a:schemeClr val="tx1">
                    <a:lumMod val="65000"/>
                    <a:lumOff val="35000"/>
                  </a:schemeClr>
                </a:solidFill>
              </a:rPr>
              <a:pPr/>
              <a:t>5</a:t>
            </a:fld>
            <a:endParaRPr lang="en-GB" dirty="0">
              <a:solidFill>
                <a:schemeClr val="tx1">
                  <a:lumMod val="65000"/>
                  <a:lumOff val="35000"/>
                </a:schemeClr>
              </a:solidFill>
            </a:endParaRPr>
          </a:p>
        </p:txBody>
      </p:sp>
      <p:sp>
        <p:nvSpPr>
          <p:cNvPr id="3" name="Title 2">
            <a:extLst>
              <a:ext uri="{FF2B5EF4-FFF2-40B4-BE49-F238E27FC236}">
                <a16:creationId xmlns:a16="http://schemas.microsoft.com/office/drawing/2014/main" id="{16742DB3-2FB8-4496-A7D0-CC42F828C80C}"/>
              </a:ext>
            </a:extLst>
          </p:cNvPr>
          <p:cNvSpPr>
            <a:spLocks noGrp="1"/>
          </p:cNvSpPr>
          <p:nvPr>
            <p:ph type="title"/>
          </p:nvPr>
        </p:nvSpPr>
        <p:spPr>
          <a:xfrm>
            <a:off x="237068" y="250121"/>
            <a:ext cx="11049000" cy="619124"/>
          </a:xfrm>
        </p:spPr>
        <p:txBody>
          <a:bodyPr/>
          <a:lstStyle/>
          <a:p>
            <a:pPr algn="ctr"/>
            <a:r>
              <a:rPr lang="nl-NL" sz="2800" dirty="0" smtClean="0">
                <a:solidFill>
                  <a:schemeClr val="tx1"/>
                </a:solidFill>
              </a:rPr>
              <a:t>Git</a:t>
            </a:r>
            <a:endParaRPr lang="nl-NL" sz="2800" dirty="0">
              <a:solidFill>
                <a:schemeClr val="tx1"/>
              </a:solidFill>
            </a:endParaRPr>
          </a:p>
        </p:txBody>
      </p:sp>
      <p:sp>
        <p:nvSpPr>
          <p:cNvPr id="14" name="Tijdelijke aanduiding voor inhoud 13"/>
          <p:cNvSpPr>
            <a:spLocks noGrp="1"/>
          </p:cNvSpPr>
          <p:nvPr>
            <p:ph sz="quarter" idx="14"/>
          </p:nvPr>
        </p:nvSpPr>
        <p:spPr>
          <a:xfrm>
            <a:off x="237068" y="869245"/>
            <a:ext cx="1783644" cy="5227494"/>
          </a:xfrm>
          <a:solidFill>
            <a:schemeClr val="bg2">
              <a:lumMod val="50000"/>
            </a:schemeClr>
          </a:solidFill>
          <a:ln>
            <a:noFill/>
          </a:ln>
        </p:spPr>
        <p:txBody>
          <a:bodyPr lIns="0" tIns="365760"/>
          <a:lstStyle/>
          <a:p>
            <a:pPr marL="465138" lvl="1" indent="-285750">
              <a:buClr>
                <a:schemeClr val="bg1"/>
              </a:buClr>
            </a:pPr>
            <a:r>
              <a:rPr lang="nl-NL" sz="1500" dirty="0">
                <a:solidFill>
                  <a:schemeClr val="bg1"/>
                </a:solidFill>
              </a:rPr>
              <a:t>Introductie</a:t>
            </a:r>
          </a:p>
          <a:p>
            <a:pPr marL="465138" lvl="1" indent="-285750">
              <a:buClr>
                <a:schemeClr val="bg1"/>
              </a:buClr>
            </a:pPr>
            <a:r>
              <a:rPr lang="nl-NL" sz="1500" b="1" dirty="0">
                <a:solidFill>
                  <a:schemeClr val="bg1"/>
                </a:solidFill>
                <a:effectLst>
                  <a:outerShdw blurRad="38100" dist="38100" dir="2700000" algn="tl">
                    <a:srgbClr val="000000">
                      <a:alpha val="43137"/>
                    </a:srgbClr>
                  </a:outerShdw>
                </a:effectLst>
              </a:rPr>
              <a:t>Git</a:t>
            </a:r>
          </a:p>
          <a:p>
            <a:pPr marL="465138" lvl="1" indent="-285750">
              <a:buClr>
                <a:schemeClr val="bg1"/>
              </a:buClr>
            </a:pPr>
            <a:r>
              <a:rPr lang="nl-NL" sz="1500" dirty="0">
                <a:solidFill>
                  <a:schemeClr val="bg1"/>
                </a:solidFill>
              </a:rPr>
              <a:t>Visualisatie</a:t>
            </a:r>
            <a:endParaRPr lang="nl-NL" sz="1500" dirty="0">
              <a:solidFill>
                <a:schemeClr val="bg1"/>
              </a:solidFill>
              <a:effectLst>
                <a:outerShdw blurRad="38100" dist="38100" dir="2700000" algn="tl">
                  <a:srgbClr val="000000">
                    <a:alpha val="43137"/>
                  </a:srgbClr>
                </a:outerShdw>
              </a:effectLst>
            </a:endParaRPr>
          </a:p>
          <a:p>
            <a:pPr marL="465138" lvl="1" indent="-285750">
              <a:buClr>
                <a:schemeClr val="bg1"/>
              </a:buClr>
            </a:pPr>
            <a:r>
              <a:rPr lang="nl-NL" sz="1500" dirty="0">
                <a:solidFill>
                  <a:schemeClr val="bg1"/>
                </a:solidFill>
              </a:rPr>
              <a:t>Opdrachten</a:t>
            </a:r>
            <a:endParaRPr lang="nl-NL" sz="1500" dirty="0">
              <a:solidFill>
                <a:schemeClr val="bg1"/>
              </a:solidFill>
            </a:endParaRPr>
          </a:p>
          <a:p>
            <a:pPr marL="465138" lvl="1" indent="-285750">
              <a:buClr>
                <a:schemeClr val="bg1"/>
              </a:buClr>
            </a:pPr>
            <a:r>
              <a:rPr lang="nl-NL" sz="1500" dirty="0">
                <a:solidFill>
                  <a:schemeClr val="bg1"/>
                </a:solidFill>
              </a:rPr>
              <a:t>Tips</a:t>
            </a:r>
          </a:p>
          <a:p>
            <a:pPr marL="465138" lvl="1" indent="-285750">
              <a:buClr>
                <a:srgbClr val="000000"/>
              </a:buClr>
            </a:pPr>
            <a:endParaRPr lang="nl-NL" dirty="0" smtClean="0"/>
          </a:p>
          <a:p>
            <a:pPr marL="342900" indent="-342900">
              <a:buFont typeface="Arial" panose="020B0604020202020204" pitchFamily="34" charset="0"/>
              <a:buChar char="•"/>
            </a:pPr>
            <a:endParaRPr lang="nl-NL" dirty="0" smtClean="0"/>
          </a:p>
          <a:p>
            <a:pPr marL="342900" indent="-342900">
              <a:buFont typeface="Arial" panose="020B0604020202020204" pitchFamily="34" charset="0"/>
              <a:buChar char="•"/>
            </a:pPr>
            <a:endParaRPr lang="nl-NL" dirty="0" smtClean="0"/>
          </a:p>
        </p:txBody>
      </p:sp>
    </p:spTree>
    <p:extLst>
      <p:ext uri="{BB962C8B-B14F-4D97-AF65-F5344CB8AC3E}">
        <p14:creationId xmlns:p14="http://schemas.microsoft.com/office/powerpoint/2010/main" val="2950459427"/>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31774B-56CA-43B7-908A-4F0D1D074518}"/>
              </a:ext>
            </a:extLst>
          </p:cNvPr>
          <p:cNvSpPr>
            <a:spLocks noGrp="1"/>
          </p:cNvSpPr>
          <p:nvPr>
            <p:ph sz="quarter" idx="15"/>
          </p:nvPr>
        </p:nvSpPr>
        <p:spPr>
          <a:xfrm>
            <a:off x="2111023" y="869245"/>
            <a:ext cx="9509478" cy="5227494"/>
          </a:xfrm>
          <a:solidFill>
            <a:schemeClr val="bg1">
              <a:lumMod val="85000"/>
            </a:schemeClr>
          </a:solidFill>
          <a:ln>
            <a:solidFill>
              <a:schemeClr val="bg1"/>
            </a:solidFill>
          </a:ln>
        </p:spPr>
        <p:txBody>
          <a:bodyPr lIns="365760" tIns="365760"/>
          <a:lstStyle/>
          <a:p>
            <a:pPr marL="0" lvl="1" indent="0">
              <a:buNone/>
            </a:pPr>
            <a:r>
              <a:rPr lang="nl-NL" b="1" dirty="0" smtClean="0"/>
              <a:t>Git termen</a:t>
            </a:r>
          </a:p>
          <a:p>
            <a:pPr marL="0" lvl="1" indent="0">
              <a:buNone/>
            </a:pPr>
            <a:endParaRPr lang="nl-NL" sz="500" b="1" dirty="0"/>
          </a:p>
          <a:p>
            <a:r>
              <a:rPr lang="nl-NL" dirty="0"/>
              <a:t/>
            </a:r>
            <a:br>
              <a:rPr lang="nl-NL" dirty="0"/>
            </a:br>
            <a:endParaRPr lang="nl-NL" dirty="0"/>
          </a:p>
        </p:txBody>
      </p:sp>
      <p:sp>
        <p:nvSpPr>
          <p:cNvPr id="2" name="Footer Placeholder 1">
            <a:extLst>
              <a:ext uri="{FF2B5EF4-FFF2-40B4-BE49-F238E27FC236}">
                <a16:creationId xmlns:a16="http://schemas.microsoft.com/office/drawing/2014/main" id="{140ACACB-8884-4647-81A2-BB1BB496D962}"/>
              </a:ext>
            </a:extLst>
          </p:cNvPr>
          <p:cNvSpPr>
            <a:spLocks noGrp="1"/>
          </p:cNvSpPr>
          <p:nvPr>
            <p:ph type="ftr" sz="quarter" idx="16"/>
          </p:nvPr>
        </p:nvSpPr>
        <p:spPr>
          <a:xfrm>
            <a:off x="855030" y="6280563"/>
            <a:ext cx="4255200" cy="577438"/>
          </a:xfrm>
        </p:spPr>
        <p:txBody>
          <a:bodyPr/>
          <a:lstStyle/>
          <a:p>
            <a:r>
              <a:rPr lang="en-GB" dirty="0" smtClean="0">
                <a:solidFill>
                  <a:schemeClr val="tx1">
                    <a:lumMod val="65000"/>
                    <a:lumOff val="35000"/>
                  </a:schemeClr>
                </a:solidFill>
              </a:rPr>
              <a:t>Git</a:t>
            </a:r>
            <a:endParaRPr lang="en-GB" dirty="0">
              <a:solidFill>
                <a:schemeClr val="tx1">
                  <a:lumMod val="65000"/>
                  <a:lumOff val="35000"/>
                </a:schemeClr>
              </a:solidFill>
            </a:endParaRPr>
          </a:p>
        </p:txBody>
      </p:sp>
      <p:sp>
        <p:nvSpPr>
          <p:cNvPr id="6" name="Slide Number Placeholder 5">
            <a:extLst>
              <a:ext uri="{FF2B5EF4-FFF2-40B4-BE49-F238E27FC236}">
                <a16:creationId xmlns:a16="http://schemas.microsoft.com/office/drawing/2014/main" id="{C34E6615-F50F-4881-8901-49DA07126205}"/>
              </a:ext>
            </a:extLst>
          </p:cNvPr>
          <p:cNvSpPr>
            <a:spLocks noGrp="1"/>
          </p:cNvSpPr>
          <p:nvPr>
            <p:ph type="sldNum" sz="quarter" idx="17"/>
          </p:nvPr>
        </p:nvSpPr>
        <p:spPr>
          <a:xfrm>
            <a:off x="571500" y="6280563"/>
            <a:ext cx="283529" cy="577438"/>
          </a:xfrm>
        </p:spPr>
        <p:txBody>
          <a:bodyPr/>
          <a:lstStyle/>
          <a:p>
            <a:fld id="{EEC0F82C-4994-47DA-8D9B-99D78D224F6D}" type="slidenum">
              <a:rPr lang="en-GB">
                <a:solidFill>
                  <a:schemeClr val="tx1">
                    <a:lumMod val="65000"/>
                    <a:lumOff val="35000"/>
                  </a:schemeClr>
                </a:solidFill>
              </a:rPr>
              <a:pPr/>
              <a:t>6</a:t>
            </a:fld>
            <a:endParaRPr lang="en-GB" dirty="0">
              <a:solidFill>
                <a:schemeClr val="tx1">
                  <a:lumMod val="65000"/>
                  <a:lumOff val="35000"/>
                </a:schemeClr>
              </a:solidFill>
            </a:endParaRPr>
          </a:p>
        </p:txBody>
      </p:sp>
      <p:sp>
        <p:nvSpPr>
          <p:cNvPr id="3" name="Title 2">
            <a:extLst>
              <a:ext uri="{FF2B5EF4-FFF2-40B4-BE49-F238E27FC236}">
                <a16:creationId xmlns:a16="http://schemas.microsoft.com/office/drawing/2014/main" id="{16742DB3-2FB8-4496-A7D0-CC42F828C80C}"/>
              </a:ext>
            </a:extLst>
          </p:cNvPr>
          <p:cNvSpPr>
            <a:spLocks noGrp="1"/>
          </p:cNvSpPr>
          <p:nvPr>
            <p:ph type="title"/>
          </p:nvPr>
        </p:nvSpPr>
        <p:spPr>
          <a:xfrm>
            <a:off x="237068" y="250121"/>
            <a:ext cx="11049000" cy="619124"/>
          </a:xfrm>
        </p:spPr>
        <p:txBody>
          <a:bodyPr/>
          <a:lstStyle/>
          <a:p>
            <a:pPr algn="ctr"/>
            <a:r>
              <a:rPr lang="nl-NL" sz="2800" dirty="0" smtClean="0">
                <a:solidFill>
                  <a:schemeClr val="tx1"/>
                </a:solidFill>
              </a:rPr>
              <a:t>Git</a:t>
            </a:r>
            <a:endParaRPr lang="nl-NL" sz="2800" dirty="0">
              <a:solidFill>
                <a:schemeClr val="tx1"/>
              </a:solidFill>
            </a:endParaRPr>
          </a:p>
        </p:txBody>
      </p:sp>
      <p:sp>
        <p:nvSpPr>
          <p:cNvPr id="14" name="Tijdelijke aanduiding voor inhoud 13"/>
          <p:cNvSpPr>
            <a:spLocks noGrp="1"/>
          </p:cNvSpPr>
          <p:nvPr>
            <p:ph sz="quarter" idx="14"/>
          </p:nvPr>
        </p:nvSpPr>
        <p:spPr>
          <a:xfrm>
            <a:off x="237068" y="869245"/>
            <a:ext cx="1783644" cy="5227494"/>
          </a:xfrm>
          <a:solidFill>
            <a:schemeClr val="bg2">
              <a:lumMod val="50000"/>
            </a:schemeClr>
          </a:solidFill>
          <a:ln>
            <a:noFill/>
          </a:ln>
        </p:spPr>
        <p:txBody>
          <a:bodyPr lIns="0" tIns="365760"/>
          <a:lstStyle/>
          <a:p>
            <a:pPr marL="465138" lvl="1" indent="-285750">
              <a:buClr>
                <a:schemeClr val="bg1"/>
              </a:buClr>
            </a:pPr>
            <a:r>
              <a:rPr lang="nl-NL" sz="1500" dirty="0">
                <a:solidFill>
                  <a:schemeClr val="bg1"/>
                </a:solidFill>
              </a:rPr>
              <a:t>Introductie</a:t>
            </a:r>
          </a:p>
          <a:p>
            <a:pPr marL="465138" lvl="1" indent="-285750">
              <a:buClr>
                <a:schemeClr val="bg1"/>
              </a:buClr>
            </a:pPr>
            <a:r>
              <a:rPr lang="nl-NL" sz="1500" b="1" dirty="0">
                <a:solidFill>
                  <a:schemeClr val="bg1"/>
                </a:solidFill>
                <a:effectLst>
                  <a:outerShdw blurRad="38100" dist="38100" dir="2700000" algn="tl">
                    <a:srgbClr val="000000">
                      <a:alpha val="43137"/>
                    </a:srgbClr>
                  </a:outerShdw>
                </a:effectLst>
              </a:rPr>
              <a:t>Git</a:t>
            </a:r>
          </a:p>
          <a:p>
            <a:pPr marL="465138" lvl="1" indent="-285750">
              <a:buClr>
                <a:schemeClr val="bg1"/>
              </a:buClr>
            </a:pPr>
            <a:r>
              <a:rPr lang="nl-NL" sz="1500" dirty="0">
                <a:solidFill>
                  <a:schemeClr val="bg1"/>
                </a:solidFill>
              </a:rPr>
              <a:t>Visualisatie</a:t>
            </a:r>
            <a:endParaRPr lang="nl-NL" sz="1500" dirty="0">
              <a:solidFill>
                <a:schemeClr val="bg1"/>
              </a:solidFill>
              <a:effectLst>
                <a:outerShdw blurRad="38100" dist="38100" dir="2700000" algn="tl">
                  <a:srgbClr val="000000">
                    <a:alpha val="43137"/>
                  </a:srgbClr>
                </a:outerShdw>
              </a:effectLst>
            </a:endParaRPr>
          </a:p>
          <a:p>
            <a:pPr marL="465138" lvl="1" indent="-285750">
              <a:buClr>
                <a:schemeClr val="bg1"/>
              </a:buClr>
            </a:pPr>
            <a:r>
              <a:rPr lang="nl-NL" sz="1500" dirty="0">
                <a:solidFill>
                  <a:schemeClr val="bg1"/>
                </a:solidFill>
              </a:rPr>
              <a:t>Opdrachten</a:t>
            </a:r>
            <a:endParaRPr lang="nl-NL" sz="1500" dirty="0">
              <a:solidFill>
                <a:schemeClr val="bg1"/>
              </a:solidFill>
            </a:endParaRPr>
          </a:p>
          <a:p>
            <a:pPr marL="465138" lvl="1" indent="-285750">
              <a:buClr>
                <a:schemeClr val="bg1"/>
              </a:buClr>
            </a:pPr>
            <a:r>
              <a:rPr lang="nl-NL" sz="1500" dirty="0">
                <a:solidFill>
                  <a:schemeClr val="bg1"/>
                </a:solidFill>
              </a:rPr>
              <a:t>Tips</a:t>
            </a:r>
          </a:p>
          <a:p>
            <a:pPr marL="465138" lvl="1" indent="-285750">
              <a:buClr>
                <a:srgbClr val="000000"/>
              </a:buClr>
            </a:pPr>
            <a:endParaRPr lang="nl-NL" dirty="0" smtClean="0"/>
          </a:p>
          <a:p>
            <a:pPr marL="342900" indent="-342900">
              <a:buFont typeface="Arial" panose="020B0604020202020204" pitchFamily="34" charset="0"/>
              <a:buChar char="•"/>
            </a:pPr>
            <a:endParaRPr lang="nl-NL" dirty="0" smtClean="0"/>
          </a:p>
          <a:p>
            <a:pPr marL="342900" indent="-342900">
              <a:buFont typeface="Arial" panose="020B0604020202020204" pitchFamily="34" charset="0"/>
              <a:buChar char="•"/>
            </a:pPr>
            <a:endParaRPr lang="nl-NL" dirty="0" smtClean="0"/>
          </a:p>
        </p:txBody>
      </p:sp>
      <p:graphicFrame>
        <p:nvGraphicFramePr>
          <p:cNvPr id="7" name="Tabel 6"/>
          <p:cNvGraphicFramePr>
            <a:graphicFrameLocks noGrp="1"/>
          </p:cNvGraphicFramePr>
          <p:nvPr>
            <p:extLst>
              <p:ext uri="{D42A27DB-BD31-4B8C-83A1-F6EECF244321}">
                <p14:modId xmlns:p14="http://schemas.microsoft.com/office/powerpoint/2010/main" val="2666746606"/>
              </p:ext>
            </p:extLst>
          </p:nvPr>
        </p:nvGraphicFramePr>
        <p:xfrm>
          <a:off x="2382662" y="1647824"/>
          <a:ext cx="8966200" cy="3871494"/>
        </p:xfrm>
        <a:graphic>
          <a:graphicData uri="http://schemas.openxmlformats.org/drawingml/2006/table">
            <a:tbl>
              <a:tblPr firstRow="1" bandRow="1">
                <a:tableStyleId>{69012ECD-51FC-41F1-AA8D-1B2483CD663E}</a:tableStyleId>
              </a:tblPr>
              <a:tblGrid>
                <a:gridCol w="1455913">
                  <a:extLst>
                    <a:ext uri="{9D8B030D-6E8A-4147-A177-3AD203B41FA5}">
                      <a16:colId xmlns:a16="http://schemas.microsoft.com/office/drawing/2014/main" val="536462306"/>
                    </a:ext>
                  </a:extLst>
                </a:gridCol>
                <a:gridCol w="7510287">
                  <a:extLst>
                    <a:ext uri="{9D8B030D-6E8A-4147-A177-3AD203B41FA5}">
                      <a16:colId xmlns:a16="http://schemas.microsoft.com/office/drawing/2014/main" val="3901254857"/>
                    </a:ext>
                  </a:extLst>
                </a:gridCol>
              </a:tblGrid>
              <a:tr h="333376">
                <a:tc>
                  <a:txBody>
                    <a:bodyPr/>
                    <a:lstStyle/>
                    <a:p>
                      <a:r>
                        <a:rPr lang="nl-NL" sz="1200" dirty="0" smtClean="0"/>
                        <a:t>Term</a:t>
                      </a:r>
                      <a:endParaRPr lang="nl-NL" sz="1200" dirty="0"/>
                    </a:p>
                  </a:txBody>
                  <a:tcPr/>
                </a:tc>
                <a:tc>
                  <a:txBody>
                    <a:bodyPr/>
                    <a:lstStyle/>
                    <a:p>
                      <a:r>
                        <a:rPr lang="nl-NL" sz="1200" dirty="0" smtClean="0"/>
                        <a:t>Uitleg</a:t>
                      </a:r>
                      <a:endParaRPr lang="nl-NL" sz="1200" dirty="0"/>
                    </a:p>
                  </a:txBody>
                  <a:tcPr/>
                </a:tc>
                <a:extLst>
                  <a:ext uri="{0D108BD9-81ED-4DB2-BD59-A6C34878D82A}">
                    <a16:rowId xmlns:a16="http://schemas.microsoft.com/office/drawing/2014/main" val="1675964896"/>
                  </a:ext>
                </a:extLst>
              </a:tr>
              <a:tr h="546659">
                <a:tc>
                  <a:txBody>
                    <a:bodyPr/>
                    <a:lstStyle/>
                    <a:p>
                      <a:r>
                        <a:rPr lang="nl-NL" sz="1600" b="0" i="1" u="sng" dirty="0" err="1" smtClean="0"/>
                        <a:t>Init</a:t>
                      </a:r>
                      <a:endParaRPr lang="nl-NL" sz="1600" b="0" i="1" u="sng" dirty="0"/>
                    </a:p>
                  </a:txBody>
                  <a:tcPr/>
                </a:tc>
                <a:tc>
                  <a:txBody>
                    <a:bodyPr/>
                    <a:lstStyle/>
                    <a:p>
                      <a:r>
                        <a:rPr lang="nl-NL" sz="1600" dirty="0" smtClean="0"/>
                        <a:t>Een</a:t>
                      </a:r>
                      <a:r>
                        <a:rPr lang="nl-NL" sz="1600" baseline="0" dirty="0" smtClean="0"/>
                        <a:t> nieuwe Git repository maken. Eenmalige actie. Een verborgen “.git” folder wordt aangemaakt hierna.</a:t>
                      </a:r>
                      <a:endParaRPr lang="nl-NL" sz="1600" dirty="0"/>
                    </a:p>
                  </a:txBody>
                  <a:tcPr/>
                </a:tc>
                <a:extLst>
                  <a:ext uri="{0D108BD9-81ED-4DB2-BD59-A6C34878D82A}">
                    <a16:rowId xmlns:a16="http://schemas.microsoft.com/office/drawing/2014/main" val="1876727143"/>
                  </a:ext>
                </a:extLst>
              </a:tr>
              <a:tr h="900379">
                <a:tc>
                  <a:txBody>
                    <a:bodyPr/>
                    <a:lstStyle/>
                    <a:p>
                      <a:r>
                        <a:rPr lang="nl-NL" sz="1600" b="0" i="1" u="sng" dirty="0" err="1" smtClean="0"/>
                        <a:t>Clone</a:t>
                      </a:r>
                      <a:endParaRPr lang="nl-NL" sz="1600" b="0" i="1" u="sng" dirty="0"/>
                    </a:p>
                  </a:txBody>
                  <a:tcPr/>
                </a:tc>
                <a:tc>
                  <a:txBody>
                    <a:bodyPr/>
                    <a:lstStyle/>
                    <a:p>
                      <a:r>
                        <a:rPr lang="nl-NL" sz="1600" dirty="0" smtClean="0"/>
                        <a:t>Een bestaande Git repository downloaden</a:t>
                      </a:r>
                      <a:r>
                        <a:rPr lang="nl-NL" sz="1600" baseline="0" dirty="0" smtClean="0"/>
                        <a:t> van een remote zoals </a:t>
                      </a:r>
                      <a:r>
                        <a:rPr lang="nl-NL" sz="1600" baseline="0" dirty="0" err="1" smtClean="0"/>
                        <a:t>Azure</a:t>
                      </a:r>
                      <a:r>
                        <a:rPr lang="nl-NL" sz="1600" baseline="0" dirty="0" smtClean="0"/>
                        <a:t> </a:t>
                      </a:r>
                      <a:r>
                        <a:rPr lang="nl-NL" sz="1600" baseline="0" dirty="0" err="1" smtClean="0"/>
                        <a:t>Repos</a:t>
                      </a:r>
                      <a:r>
                        <a:rPr lang="nl-NL" sz="1600" baseline="0" dirty="0" smtClean="0"/>
                        <a:t>. Met alle versie van elke file en alle folders.</a:t>
                      </a:r>
                      <a:endParaRPr lang="nl-NL" sz="1600" dirty="0"/>
                    </a:p>
                  </a:txBody>
                  <a:tcPr/>
                </a:tc>
                <a:extLst>
                  <a:ext uri="{0D108BD9-81ED-4DB2-BD59-A6C34878D82A}">
                    <a16:rowId xmlns:a16="http://schemas.microsoft.com/office/drawing/2014/main" val="3389666320"/>
                  </a:ext>
                </a:extLst>
              </a:tr>
              <a:tr h="546659">
                <a:tc>
                  <a:txBody>
                    <a:bodyPr/>
                    <a:lstStyle/>
                    <a:p>
                      <a:r>
                        <a:rPr lang="nl-NL" sz="1600" b="0" i="1" u="sng" dirty="0" smtClean="0"/>
                        <a:t>Repository</a:t>
                      </a:r>
                      <a:endParaRPr lang="nl-NL" sz="1600" b="0" i="1" u="sng" dirty="0"/>
                    </a:p>
                  </a:txBody>
                  <a:tcPr/>
                </a:tc>
                <a:tc>
                  <a:txBody>
                    <a:bodyPr/>
                    <a:lstStyle/>
                    <a:p>
                      <a:r>
                        <a:rPr lang="nl-NL" sz="1600" dirty="0" smtClean="0"/>
                        <a:t>De</a:t>
                      </a:r>
                      <a:r>
                        <a:rPr lang="nl-NL" sz="1600" baseline="0" dirty="0" smtClean="0"/>
                        <a:t> folder waar al je files, folders zich bevinden. Die onder Git versiebeheer zitten.</a:t>
                      </a:r>
                      <a:endParaRPr lang="nl-NL" sz="1600" dirty="0"/>
                    </a:p>
                  </a:txBody>
                  <a:tcPr/>
                </a:tc>
                <a:extLst>
                  <a:ext uri="{0D108BD9-81ED-4DB2-BD59-A6C34878D82A}">
                    <a16:rowId xmlns:a16="http://schemas.microsoft.com/office/drawing/2014/main" val="2019429236"/>
                  </a:ext>
                </a:extLst>
              </a:tr>
              <a:tr h="546659">
                <a:tc>
                  <a:txBody>
                    <a:bodyPr/>
                    <a:lstStyle/>
                    <a:p>
                      <a:r>
                        <a:rPr lang="nl-NL" sz="1600" b="0" i="1" u="sng" dirty="0" err="1" smtClean="0"/>
                        <a:t>Main</a:t>
                      </a:r>
                      <a:r>
                        <a:rPr lang="nl-NL" sz="1600" b="0" i="1" u="sng" dirty="0" smtClean="0"/>
                        <a:t> (</a:t>
                      </a:r>
                      <a:r>
                        <a:rPr lang="nl-NL" sz="1600" b="0" i="1" u="sng" dirty="0" err="1" smtClean="0"/>
                        <a:t>branch</a:t>
                      </a:r>
                      <a:r>
                        <a:rPr lang="nl-NL" sz="1600" b="0" i="1" u="sng" dirty="0" smtClean="0"/>
                        <a:t>)</a:t>
                      </a:r>
                      <a:endParaRPr lang="nl-NL" sz="1600" b="0" i="1" u="sng" dirty="0"/>
                    </a:p>
                  </a:txBody>
                  <a:tcPr/>
                </a:tc>
                <a:tc>
                  <a:txBody>
                    <a:bodyPr/>
                    <a:lstStyle/>
                    <a:p>
                      <a:r>
                        <a:rPr lang="nl-NL" sz="1600" dirty="0" smtClean="0"/>
                        <a:t>De default</a:t>
                      </a:r>
                      <a:r>
                        <a:rPr lang="nl-NL" sz="1600" baseline="0" dirty="0" smtClean="0"/>
                        <a:t> </a:t>
                      </a:r>
                      <a:r>
                        <a:rPr lang="nl-NL" sz="1600" baseline="0" dirty="0" err="1" smtClean="0"/>
                        <a:t>branch</a:t>
                      </a:r>
                      <a:r>
                        <a:rPr lang="nl-NL" sz="1600" baseline="0" dirty="0" smtClean="0"/>
                        <a:t> die Git aanmaakt, genaamd “</a:t>
                      </a:r>
                      <a:r>
                        <a:rPr lang="nl-NL" sz="1600" baseline="0" dirty="0" err="1" smtClean="0"/>
                        <a:t>Main</a:t>
                      </a:r>
                      <a:r>
                        <a:rPr lang="nl-NL" sz="1600" baseline="0" dirty="0" smtClean="0"/>
                        <a:t>”. </a:t>
                      </a:r>
                      <a:br>
                        <a:rPr lang="nl-NL" sz="1600" baseline="0" dirty="0" smtClean="0"/>
                      </a:br>
                      <a:r>
                        <a:rPr lang="nl-NL" sz="1600" baseline="0" dirty="0" smtClean="0"/>
                        <a:t>Vroeger hete de default </a:t>
                      </a:r>
                      <a:r>
                        <a:rPr lang="nl-NL" sz="1600" baseline="0" dirty="0" err="1" smtClean="0"/>
                        <a:t>branch</a:t>
                      </a:r>
                      <a:r>
                        <a:rPr lang="nl-NL" sz="1600" baseline="0" dirty="0" smtClean="0"/>
                        <a:t> “Master”.</a:t>
                      </a:r>
                      <a:endParaRPr lang="nl-NL" sz="1600" dirty="0"/>
                    </a:p>
                  </a:txBody>
                  <a:tcPr/>
                </a:tc>
                <a:extLst>
                  <a:ext uri="{0D108BD9-81ED-4DB2-BD59-A6C34878D82A}">
                    <a16:rowId xmlns:a16="http://schemas.microsoft.com/office/drawing/2014/main" val="928805776"/>
                  </a:ext>
                </a:extLst>
              </a:tr>
              <a:tr h="900379">
                <a:tc>
                  <a:txBody>
                    <a:bodyPr/>
                    <a:lstStyle/>
                    <a:p>
                      <a:r>
                        <a:rPr lang="nl-NL" sz="1600" b="0" i="1" u="sng" dirty="0" err="1" smtClean="0"/>
                        <a:t>Branch</a:t>
                      </a:r>
                      <a:endParaRPr lang="nl-NL" sz="1600" b="0" i="1" u="sng" dirty="0"/>
                    </a:p>
                  </a:txBody>
                  <a:tcPr/>
                </a:tc>
                <a:tc>
                  <a:txBody>
                    <a:bodyPr/>
                    <a:lstStyle/>
                    <a:p>
                      <a:r>
                        <a:rPr lang="nl-NL" sz="1600" dirty="0" smtClean="0"/>
                        <a:t>Een parallelversie van je code.</a:t>
                      </a:r>
                      <a:r>
                        <a:rPr lang="nl-NL" sz="1600" baseline="0" dirty="0" smtClean="0"/>
                        <a:t> Heeft geen effect op andere branches. Totdat je gaat </a:t>
                      </a:r>
                      <a:r>
                        <a:rPr lang="nl-NL" sz="1600" baseline="0" dirty="0" err="1" smtClean="0"/>
                        <a:t>mergen</a:t>
                      </a:r>
                      <a:r>
                        <a:rPr lang="nl-NL" sz="1600" baseline="0" dirty="0" smtClean="0"/>
                        <a:t>. Een </a:t>
                      </a:r>
                      <a:r>
                        <a:rPr lang="nl-NL" sz="1600" baseline="0" dirty="0" err="1" smtClean="0"/>
                        <a:t>branch</a:t>
                      </a:r>
                      <a:r>
                        <a:rPr lang="nl-NL" sz="1600" baseline="0" dirty="0" smtClean="0"/>
                        <a:t> kan lokaal en/of op de remote repository bestaan.</a:t>
                      </a:r>
                      <a:endParaRPr lang="nl-NL" sz="1600" dirty="0"/>
                    </a:p>
                  </a:txBody>
                  <a:tcPr/>
                </a:tc>
                <a:extLst>
                  <a:ext uri="{0D108BD9-81ED-4DB2-BD59-A6C34878D82A}">
                    <a16:rowId xmlns:a16="http://schemas.microsoft.com/office/drawing/2014/main" val="3485493727"/>
                  </a:ext>
                </a:extLst>
              </a:tr>
            </a:tbl>
          </a:graphicData>
        </a:graphic>
      </p:graphicFrame>
    </p:spTree>
    <p:extLst>
      <p:ext uri="{BB962C8B-B14F-4D97-AF65-F5344CB8AC3E}">
        <p14:creationId xmlns:p14="http://schemas.microsoft.com/office/powerpoint/2010/main" val="206843167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31774B-56CA-43B7-908A-4F0D1D074518}"/>
              </a:ext>
            </a:extLst>
          </p:cNvPr>
          <p:cNvSpPr>
            <a:spLocks noGrp="1"/>
          </p:cNvSpPr>
          <p:nvPr>
            <p:ph sz="quarter" idx="15"/>
          </p:nvPr>
        </p:nvSpPr>
        <p:spPr>
          <a:xfrm>
            <a:off x="2111023" y="869245"/>
            <a:ext cx="9509478" cy="5227494"/>
          </a:xfrm>
          <a:solidFill>
            <a:schemeClr val="bg1">
              <a:lumMod val="85000"/>
            </a:schemeClr>
          </a:solidFill>
          <a:ln>
            <a:solidFill>
              <a:schemeClr val="bg1"/>
            </a:solidFill>
          </a:ln>
        </p:spPr>
        <p:txBody>
          <a:bodyPr lIns="365760" tIns="365760"/>
          <a:lstStyle/>
          <a:p>
            <a:pPr marL="0" lvl="1" indent="0">
              <a:buNone/>
            </a:pPr>
            <a:r>
              <a:rPr lang="nl-NL" b="1" dirty="0" smtClean="0"/>
              <a:t>Git termen</a:t>
            </a:r>
          </a:p>
          <a:p>
            <a:pPr marL="0" lvl="1" indent="0">
              <a:buNone/>
            </a:pPr>
            <a:endParaRPr lang="nl-NL" sz="500" b="1" dirty="0"/>
          </a:p>
          <a:p>
            <a:r>
              <a:rPr lang="nl-NL" dirty="0"/>
              <a:t/>
            </a:r>
            <a:br>
              <a:rPr lang="nl-NL" dirty="0"/>
            </a:br>
            <a:endParaRPr lang="nl-NL" dirty="0"/>
          </a:p>
        </p:txBody>
      </p:sp>
      <p:sp>
        <p:nvSpPr>
          <p:cNvPr id="2" name="Footer Placeholder 1">
            <a:extLst>
              <a:ext uri="{FF2B5EF4-FFF2-40B4-BE49-F238E27FC236}">
                <a16:creationId xmlns:a16="http://schemas.microsoft.com/office/drawing/2014/main" id="{140ACACB-8884-4647-81A2-BB1BB496D962}"/>
              </a:ext>
            </a:extLst>
          </p:cNvPr>
          <p:cNvSpPr>
            <a:spLocks noGrp="1"/>
          </p:cNvSpPr>
          <p:nvPr>
            <p:ph type="ftr" sz="quarter" idx="16"/>
          </p:nvPr>
        </p:nvSpPr>
        <p:spPr>
          <a:xfrm>
            <a:off x="855030" y="6280563"/>
            <a:ext cx="4255200" cy="577438"/>
          </a:xfrm>
        </p:spPr>
        <p:txBody>
          <a:bodyPr/>
          <a:lstStyle/>
          <a:p>
            <a:r>
              <a:rPr lang="en-GB" dirty="0" smtClean="0">
                <a:solidFill>
                  <a:schemeClr val="tx1">
                    <a:lumMod val="65000"/>
                    <a:lumOff val="35000"/>
                  </a:schemeClr>
                </a:solidFill>
              </a:rPr>
              <a:t>Git</a:t>
            </a:r>
            <a:endParaRPr lang="en-GB" dirty="0">
              <a:solidFill>
                <a:schemeClr val="tx1">
                  <a:lumMod val="65000"/>
                  <a:lumOff val="35000"/>
                </a:schemeClr>
              </a:solidFill>
            </a:endParaRPr>
          </a:p>
        </p:txBody>
      </p:sp>
      <p:sp>
        <p:nvSpPr>
          <p:cNvPr id="6" name="Slide Number Placeholder 5">
            <a:extLst>
              <a:ext uri="{FF2B5EF4-FFF2-40B4-BE49-F238E27FC236}">
                <a16:creationId xmlns:a16="http://schemas.microsoft.com/office/drawing/2014/main" id="{C34E6615-F50F-4881-8901-49DA07126205}"/>
              </a:ext>
            </a:extLst>
          </p:cNvPr>
          <p:cNvSpPr>
            <a:spLocks noGrp="1"/>
          </p:cNvSpPr>
          <p:nvPr>
            <p:ph type="sldNum" sz="quarter" idx="17"/>
          </p:nvPr>
        </p:nvSpPr>
        <p:spPr>
          <a:xfrm>
            <a:off x="571500" y="6280563"/>
            <a:ext cx="283529" cy="577438"/>
          </a:xfrm>
        </p:spPr>
        <p:txBody>
          <a:bodyPr/>
          <a:lstStyle/>
          <a:p>
            <a:fld id="{EEC0F82C-4994-47DA-8D9B-99D78D224F6D}" type="slidenum">
              <a:rPr lang="en-GB">
                <a:solidFill>
                  <a:schemeClr val="tx1">
                    <a:lumMod val="65000"/>
                    <a:lumOff val="35000"/>
                  </a:schemeClr>
                </a:solidFill>
              </a:rPr>
              <a:pPr/>
              <a:t>7</a:t>
            </a:fld>
            <a:endParaRPr lang="en-GB" dirty="0">
              <a:solidFill>
                <a:schemeClr val="tx1">
                  <a:lumMod val="65000"/>
                  <a:lumOff val="35000"/>
                </a:schemeClr>
              </a:solidFill>
            </a:endParaRPr>
          </a:p>
        </p:txBody>
      </p:sp>
      <p:sp>
        <p:nvSpPr>
          <p:cNvPr id="3" name="Title 2">
            <a:extLst>
              <a:ext uri="{FF2B5EF4-FFF2-40B4-BE49-F238E27FC236}">
                <a16:creationId xmlns:a16="http://schemas.microsoft.com/office/drawing/2014/main" id="{16742DB3-2FB8-4496-A7D0-CC42F828C80C}"/>
              </a:ext>
            </a:extLst>
          </p:cNvPr>
          <p:cNvSpPr>
            <a:spLocks noGrp="1"/>
          </p:cNvSpPr>
          <p:nvPr>
            <p:ph type="title"/>
          </p:nvPr>
        </p:nvSpPr>
        <p:spPr>
          <a:xfrm>
            <a:off x="237068" y="250121"/>
            <a:ext cx="11049000" cy="619124"/>
          </a:xfrm>
        </p:spPr>
        <p:txBody>
          <a:bodyPr/>
          <a:lstStyle/>
          <a:p>
            <a:pPr algn="ctr"/>
            <a:r>
              <a:rPr lang="nl-NL" sz="2800" dirty="0" smtClean="0">
                <a:solidFill>
                  <a:schemeClr val="tx1"/>
                </a:solidFill>
              </a:rPr>
              <a:t>Git</a:t>
            </a:r>
            <a:endParaRPr lang="nl-NL" sz="2800" dirty="0">
              <a:solidFill>
                <a:schemeClr val="tx1"/>
              </a:solidFill>
            </a:endParaRPr>
          </a:p>
        </p:txBody>
      </p:sp>
      <p:sp>
        <p:nvSpPr>
          <p:cNvPr id="14" name="Tijdelijke aanduiding voor inhoud 13"/>
          <p:cNvSpPr>
            <a:spLocks noGrp="1"/>
          </p:cNvSpPr>
          <p:nvPr>
            <p:ph sz="quarter" idx="14"/>
          </p:nvPr>
        </p:nvSpPr>
        <p:spPr>
          <a:xfrm>
            <a:off x="237068" y="869245"/>
            <a:ext cx="1783644" cy="5227494"/>
          </a:xfrm>
          <a:solidFill>
            <a:schemeClr val="bg2">
              <a:lumMod val="50000"/>
            </a:schemeClr>
          </a:solidFill>
          <a:ln>
            <a:noFill/>
          </a:ln>
        </p:spPr>
        <p:txBody>
          <a:bodyPr lIns="0" tIns="365760"/>
          <a:lstStyle/>
          <a:p>
            <a:pPr marL="465138" lvl="1" indent="-285750">
              <a:buClr>
                <a:schemeClr val="bg1"/>
              </a:buClr>
            </a:pPr>
            <a:r>
              <a:rPr lang="nl-NL" sz="1500" dirty="0">
                <a:solidFill>
                  <a:schemeClr val="bg1"/>
                </a:solidFill>
              </a:rPr>
              <a:t>Introductie</a:t>
            </a:r>
          </a:p>
          <a:p>
            <a:pPr marL="465138" lvl="1" indent="-285750">
              <a:buClr>
                <a:schemeClr val="bg1"/>
              </a:buClr>
            </a:pPr>
            <a:r>
              <a:rPr lang="nl-NL" sz="1500" b="1" dirty="0">
                <a:solidFill>
                  <a:schemeClr val="bg1"/>
                </a:solidFill>
                <a:effectLst>
                  <a:outerShdw blurRad="38100" dist="38100" dir="2700000" algn="tl">
                    <a:srgbClr val="000000">
                      <a:alpha val="43137"/>
                    </a:srgbClr>
                  </a:outerShdw>
                </a:effectLst>
              </a:rPr>
              <a:t>Git</a:t>
            </a:r>
          </a:p>
          <a:p>
            <a:pPr marL="465138" lvl="1" indent="-285750">
              <a:buClr>
                <a:schemeClr val="bg1"/>
              </a:buClr>
            </a:pPr>
            <a:r>
              <a:rPr lang="nl-NL" sz="1500" dirty="0">
                <a:solidFill>
                  <a:schemeClr val="bg1"/>
                </a:solidFill>
              </a:rPr>
              <a:t>Visualisatie</a:t>
            </a:r>
            <a:endParaRPr lang="nl-NL" sz="1500" dirty="0">
              <a:solidFill>
                <a:schemeClr val="bg1"/>
              </a:solidFill>
              <a:effectLst>
                <a:outerShdw blurRad="38100" dist="38100" dir="2700000" algn="tl">
                  <a:srgbClr val="000000">
                    <a:alpha val="43137"/>
                  </a:srgbClr>
                </a:outerShdw>
              </a:effectLst>
            </a:endParaRPr>
          </a:p>
          <a:p>
            <a:pPr marL="465138" lvl="1" indent="-285750">
              <a:buClr>
                <a:schemeClr val="bg1"/>
              </a:buClr>
            </a:pPr>
            <a:r>
              <a:rPr lang="nl-NL" sz="1500" dirty="0">
                <a:solidFill>
                  <a:schemeClr val="bg1"/>
                </a:solidFill>
              </a:rPr>
              <a:t>Opdrachten</a:t>
            </a:r>
            <a:endParaRPr lang="nl-NL" sz="1500" dirty="0">
              <a:solidFill>
                <a:schemeClr val="bg1"/>
              </a:solidFill>
            </a:endParaRPr>
          </a:p>
          <a:p>
            <a:pPr marL="465138" lvl="1" indent="-285750">
              <a:buClr>
                <a:schemeClr val="bg1"/>
              </a:buClr>
            </a:pPr>
            <a:r>
              <a:rPr lang="nl-NL" sz="1500" dirty="0">
                <a:solidFill>
                  <a:schemeClr val="bg1"/>
                </a:solidFill>
              </a:rPr>
              <a:t>Tips</a:t>
            </a:r>
          </a:p>
          <a:p>
            <a:pPr marL="465138" lvl="1" indent="-285750">
              <a:buClr>
                <a:srgbClr val="000000"/>
              </a:buClr>
            </a:pPr>
            <a:endParaRPr lang="nl-NL" dirty="0" smtClean="0"/>
          </a:p>
          <a:p>
            <a:pPr marL="342900" indent="-342900">
              <a:buFont typeface="Arial" panose="020B0604020202020204" pitchFamily="34" charset="0"/>
              <a:buChar char="•"/>
            </a:pPr>
            <a:endParaRPr lang="nl-NL" dirty="0" smtClean="0"/>
          </a:p>
          <a:p>
            <a:pPr marL="342900" indent="-342900">
              <a:buFont typeface="Arial" panose="020B0604020202020204" pitchFamily="34" charset="0"/>
              <a:buChar char="•"/>
            </a:pPr>
            <a:endParaRPr lang="nl-NL" dirty="0" smtClean="0"/>
          </a:p>
        </p:txBody>
      </p:sp>
      <p:graphicFrame>
        <p:nvGraphicFramePr>
          <p:cNvPr id="7" name="Tabel 6"/>
          <p:cNvGraphicFramePr>
            <a:graphicFrameLocks noGrp="1"/>
          </p:cNvGraphicFramePr>
          <p:nvPr>
            <p:extLst>
              <p:ext uri="{D42A27DB-BD31-4B8C-83A1-F6EECF244321}">
                <p14:modId xmlns:p14="http://schemas.microsoft.com/office/powerpoint/2010/main" val="1895181913"/>
              </p:ext>
            </p:extLst>
          </p:nvPr>
        </p:nvGraphicFramePr>
        <p:xfrm>
          <a:off x="2382662" y="1647827"/>
          <a:ext cx="8966200" cy="4348035"/>
        </p:xfrm>
        <a:graphic>
          <a:graphicData uri="http://schemas.openxmlformats.org/drawingml/2006/table">
            <a:tbl>
              <a:tblPr firstRow="1" bandRow="1">
                <a:tableStyleId>{69012ECD-51FC-41F1-AA8D-1B2483CD663E}</a:tableStyleId>
              </a:tblPr>
              <a:tblGrid>
                <a:gridCol w="1455913">
                  <a:extLst>
                    <a:ext uri="{9D8B030D-6E8A-4147-A177-3AD203B41FA5}">
                      <a16:colId xmlns:a16="http://schemas.microsoft.com/office/drawing/2014/main" val="536462306"/>
                    </a:ext>
                  </a:extLst>
                </a:gridCol>
                <a:gridCol w="7510287">
                  <a:extLst>
                    <a:ext uri="{9D8B030D-6E8A-4147-A177-3AD203B41FA5}">
                      <a16:colId xmlns:a16="http://schemas.microsoft.com/office/drawing/2014/main" val="3901254857"/>
                    </a:ext>
                  </a:extLst>
                </a:gridCol>
              </a:tblGrid>
              <a:tr h="221709">
                <a:tc>
                  <a:txBody>
                    <a:bodyPr/>
                    <a:lstStyle/>
                    <a:p>
                      <a:r>
                        <a:rPr lang="nl-NL" sz="1200" dirty="0" smtClean="0"/>
                        <a:t>Term</a:t>
                      </a:r>
                      <a:endParaRPr lang="nl-NL" sz="1200" dirty="0"/>
                    </a:p>
                  </a:txBody>
                  <a:tcPr/>
                </a:tc>
                <a:tc>
                  <a:txBody>
                    <a:bodyPr/>
                    <a:lstStyle/>
                    <a:p>
                      <a:r>
                        <a:rPr lang="nl-NL" sz="1200" dirty="0" smtClean="0"/>
                        <a:t>Uitleg</a:t>
                      </a:r>
                      <a:endParaRPr lang="nl-NL" sz="1200" dirty="0"/>
                    </a:p>
                  </a:txBody>
                  <a:tcPr/>
                </a:tc>
                <a:extLst>
                  <a:ext uri="{0D108BD9-81ED-4DB2-BD59-A6C34878D82A}">
                    <a16:rowId xmlns:a16="http://schemas.microsoft.com/office/drawing/2014/main" val="1675964896"/>
                  </a:ext>
                </a:extLst>
              </a:tr>
              <a:tr h="270978">
                <a:tc>
                  <a:txBody>
                    <a:bodyPr/>
                    <a:lstStyle/>
                    <a:p>
                      <a:r>
                        <a:rPr lang="nl-NL" sz="1600" b="0" i="1" u="sng" dirty="0" err="1" smtClean="0"/>
                        <a:t>Merge</a:t>
                      </a:r>
                      <a:endParaRPr lang="nl-NL" sz="1600" b="0" i="1" u="sng" dirty="0"/>
                    </a:p>
                  </a:txBody>
                  <a:tcPr/>
                </a:tc>
                <a:tc>
                  <a:txBody>
                    <a:bodyPr/>
                    <a:lstStyle/>
                    <a:p>
                      <a:r>
                        <a:rPr lang="nl-NL" sz="1600" dirty="0" smtClean="0"/>
                        <a:t>Het samen voegen van twee branches. </a:t>
                      </a:r>
                      <a:endParaRPr lang="nl-NL" sz="1600" dirty="0"/>
                    </a:p>
                  </a:txBody>
                  <a:tcPr/>
                </a:tc>
                <a:extLst>
                  <a:ext uri="{0D108BD9-81ED-4DB2-BD59-A6C34878D82A}">
                    <a16:rowId xmlns:a16="http://schemas.microsoft.com/office/drawing/2014/main" val="1844717374"/>
                  </a:ext>
                </a:extLst>
              </a:tr>
              <a:tr h="598995">
                <a:tc>
                  <a:txBody>
                    <a:bodyPr/>
                    <a:lstStyle/>
                    <a:p>
                      <a:r>
                        <a:rPr lang="nl-NL" sz="1600" b="0" i="1" u="sng" dirty="0" smtClean="0"/>
                        <a:t>Pull </a:t>
                      </a:r>
                      <a:r>
                        <a:rPr lang="nl-NL" sz="1600" b="0" i="1" u="sng" dirty="0" err="1" smtClean="0"/>
                        <a:t>Request</a:t>
                      </a:r>
                      <a:endParaRPr lang="nl-NL" sz="1600" b="0" i="1" u="sng" dirty="0"/>
                    </a:p>
                  </a:txBody>
                  <a:tcPr/>
                </a:tc>
                <a:tc>
                  <a:txBody>
                    <a:bodyPr/>
                    <a:lstStyle/>
                    <a:p>
                      <a:r>
                        <a:rPr lang="nl-NL" sz="1600" dirty="0" smtClean="0"/>
                        <a:t>Het samen voegen van twee branches maar</a:t>
                      </a:r>
                      <a:r>
                        <a:rPr lang="nl-NL" sz="1600" baseline="0" dirty="0" smtClean="0"/>
                        <a:t> op basis van een goedkeuringsproces door je team leden. Kan alleen via </a:t>
                      </a:r>
                      <a:r>
                        <a:rPr lang="nl-NL" sz="1600" baseline="0" dirty="0" err="1" smtClean="0"/>
                        <a:t>Azure</a:t>
                      </a:r>
                      <a:r>
                        <a:rPr lang="nl-NL" sz="1600" baseline="0" dirty="0" smtClean="0"/>
                        <a:t> </a:t>
                      </a:r>
                      <a:r>
                        <a:rPr lang="nl-NL" sz="1600" baseline="0" dirty="0" err="1" smtClean="0"/>
                        <a:t>Repos</a:t>
                      </a:r>
                      <a:r>
                        <a:rPr lang="nl-NL" sz="1600" baseline="0" dirty="0" smtClean="0"/>
                        <a:t>. </a:t>
                      </a:r>
                      <a:endParaRPr lang="nl-NL" sz="1600" dirty="0"/>
                    </a:p>
                  </a:txBody>
                  <a:tcPr/>
                </a:tc>
                <a:extLst>
                  <a:ext uri="{0D108BD9-81ED-4DB2-BD59-A6C34878D82A}">
                    <a16:rowId xmlns:a16="http://schemas.microsoft.com/office/drawing/2014/main" val="470129686"/>
                  </a:ext>
                </a:extLst>
              </a:tr>
              <a:tr h="468053">
                <a:tc>
                  <a:txBody>
                    <a:bodyPr/>
                    <a:lstStyle/>
                    <a:p>
                      <a:r>
                        <a:rPr lang="nl-NL" sz="1600" b="0" i="1" u="sng" dirty="0" smtClean="0"/>
                        <a:t>Remote</a:t>
                      </a:r>
                      <a:r>
                        <a:rPr lang="nl-NL" sz="1600" b="0" i="1" u="sng" baseline="0" dirty="0" smtClean="0"/>
                        <a:t> / </a:t>
                      </a:r>
                      <a:r>
                        <a:rPr lang="nl-NL" sz="1600" b="0" i="1" u="sng" baseline="0" dirty="0" err="1" smtClean="0"/>
                        <a:t>Origin</a:t>
                      </a:r>
                      <a:endParaRPr lang="nl-NL" sz="1600" b="0" i="1" u="sng" dirty="0"/>
                    </a:p>
                  </a:txBody>
                  <a:tcPr/>
                </a:tc>
                <a:tc>
                  <a:txBody>
                    <a:bodyPr/>
                    <a:lstStyle/>
                    <a:p>
                      <a:r>
                        <a:rPr lang="nl-NL" sz="1600" dirty="0" smtClean="0"/>
                        <a:t>Een Git</a:t>
                      </a:r>
                      <a:r>
                        <a:rPr lang="nl-NL" sz="1600" baseline="0" dirty="0" smtClean="0"/>
                        <a:t> repository bewaard online in </a:t>
                      </a:r>
                      <a:r>
                        <a:rPr lang="nl-NL" sz="1600" baseline="0" dirty="0" err="1" smtClean="0"/>
                        <a:t>Azure</a:t>
                      </a:r>
                      <a:r>
                        <a:rPr lang="nl-NL" sz="1600" baseline="0" dirty="0" smtClean="0"/>
                        <a:t> </a:t>
                      </a:r>
                      <a:r>
                        <a:rPr lang="nl-NL" sz="1600" baseline="0" dirty="0" err="1" smtClean="0"/>
                        <a:t>Repos</a:t>
                      </a:r>
                      <a:r>
                        <a:rPr lang="nl-NL" sz="1600" baseline="0" dirty="0" smtClean="0"/>
                        <a:t>, niet lokaal op je computer. Dit is ook je </a:t>
                      </a:r>
                      <a:r>
                        <a:rPr lang="nl-NL" sz="1600" baseline="0" dirty="0" err="1" smtClean="0"/>
                        <a:t>backup</a:t>
                      </a:r>
                      <a:r>
                        <a:rPr lang="nl-NL" sz="1600" baseline="0" dirty="0" smtClean="0"/>
                        <a:t>.</a:t>
                      </a:r>
                      <a:endParaRPr lang="nl-NL" sz="1600" dirty="0"/>
                    </a:p>
                  </a:txBody>
                  <a:tcPr/>
                </a:tc>
                <a:extLst>
                  <a:ext uri="{0D108BD9-81ED-4DB2-BD59-A6C34878D82A}">
                    <a16:rowId xmlns:a16="http://schemas.microsoft.com/office/drawing/2014/main" val="2481846543"/>
                  </a:ext>
                </a:extLst>
              </a:tr>
              <a:tr h="468053">
                <a:tc>
                  <a:txBody>
                    <a:bodyPr/>
                    <a:lstStyle/>
                    <a:p>
                      <a:r>
                        <a:rPr lang="nl-NL" sz="1600" b="0" i="1" u="sng" dirty="0" err="1" smtClean="0"/>
                        <a:t>Commit</a:t>
                      </a:r>
                      <a:endParaRPr lang="nl-NL" sz="1600" b="0" i="1" u="sng" dirty="0"/>
                    </a:p>
                  </a:txBody>
                  <a:tcPr/>
                </a:tc>
                <a:tc>
                  <a:txBody>
                    <a:bodyPr/>
                    <a:lstStyle/>
                    <a:p>
                      <a:r>
                        <a:rPr lang="nl-NL" sz="1600" dirty="0" smtClean="0"/>
                        <a:t>Een pakket</a:t>
                      </a:r>
                      <a:r>
                        <a:rPr lang="nl-NL" sz="1600" baseline="0" dirty="0" smtClean="0"/>
                        <a:t> van </a:t>
                      </a:r>
                      <a:r>
                        <a:rPr lang="nl-NL" sz="1600" dirty="0" smtClean="0"/>
                        <a:t>aanpassingen</a:t>
                      </a:r>
                      <a:r>
                        <a:rPr lang="nl-NL" sz="1600" baseline="0" dirty="0" smtClean="0"/>
                        <a:t> (wie?, wat?, wanneer?) opslaan in je Git repository.  </a:t>
                      </a:r>
                      <a:endParaRPr lang="nl-NL" sz="1600" dirty="0"/>
                    </a:p>
                  </a:txBody>
                  <a:tcPr/>
                </a:tc>
                <a:extLst>
                  <a:ext uri="{0D108BD9-81ED-4DB2-BD59-A6C34878D82A}">
                    <a16:rowId xmlns:a16="http://schemas.microsoft.com/office/drawing/2014/main" val="3662991983"/>
                  </a:ext>
                </a:extLst>
              </a:tr>
              <a:tr h="270978">
                <a:tc>
                  <a:txBody>
                    <a:bodyPr/>
                    <a:lstStyle/>
                    <a:p>
                      <a:r>
                        <a:rPr lang="nl-NL" sz="1600" b="0" i="1" u="sng" dirty="0" smtClean="0"/>
                        <a:t>Push</a:t>
                      </a:r>
                      <a:endParaRPr lang="nl-NL" sz="1600" b="0" i="1" u="sng" dirty="0"/>
                    </a:p>
                  </a:txBody>
                  <a:tcPr/>
                </a:tc>
                <a:tc>
                  <a:txBody>
                    <a:bodyPr/>
                    <a:lstStyle/>
                    <a:p>
                      <a:r>
                        <a:rPr lang="nl-NL" sz="1600" dirty="0" smtClean="0"/>
                        <a:t>Een of meerdere commit’s versturen naar de remote repository</a:t>
                      </a:r>
                      <a:endParaRPr lang="nl-NL" sz="1600" dirty="0"/>
                    </a:p>
                  </a:txBody>
                  <a:tcPr/>
                </a:tc>
                <a:extLst>
                  <a:ext uri="{0D108BD9-81ED-4DB2-BD59-A6C34878D82A}">
                    <a16:rowId xmlns:a16="http://schemas.microsoft.com/office/drawing/2014/main" val="320221813"/>
                  </a:ext>
                </a:extLst>
              </a:tr>
              <a:tr h="468053">
                <a:tc>
                  <a:txBody>
                    <a:bodyPr/>
                    <a:lstStyle/>
                    <a:p>
                      <a:r>
                        <a:rPr lang="nl-NL" sz="1600" b="0" i="1" u="sng" dirty="0" smtClean="0"/>
                        <a:t>Pull</a:t>
                      </a:r>
                      <a:endParaRPr lang="nl-NL" sz="1600" b="0" i="1" u="sng" dirty="0"/>
                    </a:p>
                  </a:txBody>
                  <a:tcPr/>
                </a:tc>
                <a:tc>
                  <a:txBody>
                    <a:bodyPr/>
                    <a:lstStyle/>
                    <a:p>
                      <a:r>
                        <a:rPr lang="nl-NL" sz="1600" dirty="0" smtClean="0"/>
                        <a:t>Alle nieuwe </a:t>
                      </a:r>
                      <a:r>
                        <a:rPr lang="nl-NL" sz="1600" dirty="0" err="1" smtClean="0"/>
                        <a:t>commit</a:t>
                      </a:r>
                      <a:r>
                        <a:rPr lang="nl-NL" sz="1600" dirty="0" smtClean="0"/>
                        <a:t>(s) downloaden van een remote repository</a:t>
                      </a:r>
                      <a:r>
                        <a:rPr lang="nl-NL" sz="1600" baseline="0" dirty="0" smtClean="0"/>
                        <a:t> en direct in je </a:t>
                      </a:r>
                      <a:r>
                        <a:rPr lang="nl-NL" sz="1600" baseline="0" dirty="0" err="1" smtClean="0"/>
                        <a:t>workspace</a:t>
                      </a:r>
                      <a:r>
                        <a:rPr lang="nl-NL" sz="1600" baseline="0" dirty="0" smtClean="0"/>
                        <a:t> laden. Je files, bestanden kunnen veranderen.</a:t>
                      </a:r>
                      <a:endParaRPr lang="nl-NL" sz="1600" dirty="0"/>
                    </a:p>
                  </a:txBody>
                  <a:tcPr/>
                </a:tc>
                <a:extLst>
                  <a:ext uri="{0D108BD9-81ED-4DB2-BD59-A6C34878D82A}">
                    <a16:rowId xmlns:a16="http://schemas.microsoft.com/office/drawing/2014/main" val="2840928873"/>
                  </a:ext>
                </a:extLst>
              </a:tr>
              <a:tr h="862203">
                <a:tc>
                  <a:txBody>
                    <a:bodyPr/>
                    <a:lstStyle/>
                    <a:p>
                      <a:r>
                        <a:rPr lang="nl-NL" sz="1600" b="0" i="1" u="sng" dirty="0" err="1" smtClean="0"/>
                        <a:t>Fetch</a:t>
                      </a:r>
                      <a:endParaRPr lang="nl-NL" sz="1600" b="0" i="1" u="sn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600" dirty="0" smtClean="0"/>
                        <a:t>Alle nieuwe </a:t>
                      </a:r>
                      <a:r>
                        <a:rPr lang="nl-NL" sz="1600" dirty="0" err="1" smtClean="0"/>
                        <a:t>commit</a:t>
                      </a:r>
                      <a:r>
                        <a:rPr lang="nl-NL" sz="1600" dirty="0" smtClean="0"/>
                        <a:t>(s) downloaden van een remote repository</a:t>
                      </a:r>
                      <a:r>
                        <a:rPr lang="nl-NL" sz="1600" baseline="0" dirty="0" smtClean="0"/>
                        <a:t> maar niet direct in de </a:t>
                      </a:r>
                      <a:r>
                        <a:rPr lang="nl-NL" sz="1600" baseline="0" dirty="0" err="1" smtClean="0"/>
                        <a:t>workspace</a:t>
                      </a:r>
                      <a:r>
                        <a:rPr lang="nl-NL" sz="1600" baseline="0" dirty="0" smtClean="0"/>
                        <a:t> laden. Je files, bestanden gaan niet veranderen, totdat jij zelf een </a:t>
                      </a:r>
                      <a:r>
                        <a:rPr lang="nl-NL" sz="1600" baseline="0" dirty="0" err="1" smtClean="0"/>
                        <a:t>merge</a:t>
                      </a:r>
                      <a:r>
                        <a:rPr lang="nl-NL" sz="1600" baseline="0" dirty="0" smtClean="0"/>
                        <a:t> gaat doen.</a:t>
                      </a:r>
                      <a:endParaRPr lang="nl-NL" sz="1600" dirty="0" smtClean="0"/>
                    </a:p>
                    <a:p>
                      <a:endParaRPr lang="nl-NL" sz="1600" dirty="0"/>
                    </a:p>
                  </a:txBody>
                  <a:tcPr/>
                </a:tc>
                <a:extLst>
                  <a:ext uri="{0D108BD9-81ED-4DB2-BD59-A6C34878D82A}">
                    <a16:rowId xmlns:a16="http://schemas.microsoft.com/office/drawing/2014/main" val="2511875942"/>
                  </a:ext>
                </a:extLst>
              </a:tr>
            </a:tbl>
          </a:graphicData>
        </a:graphic>
      </p:graphicFrame>
    </p:spTree>
    <p:extLst>
      <p:ext uri="{BB962C8B-B14F-4D97-AF65-F5344CB8AC3E}">
        <p14:creationId xmlns:p14="http://schemas.microsoft.com/office/powerpoint/2010/main" val="833606274"/>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31774B-56CA-43B7-908A-4F0D1D074518}"/>
              </a:ext>
            </a:extLst>
          </p:cNvPr>
          <p:cNvSpPr>
            <a:spLocks noGrp="1"/>
          </p:cNvSpPr>
          <p:nvPr>
            <p:ph sz="quarter" idx="15"/>
          </p:nvPr>
        </p:nvSpPr>
        <p:spPr>
          <a:xfrm>
            <a:off x="2111023" y="869245"/>
            <a:ext cx="9509478" cy="5227494"/>
          </a:xfrm>
          <a:solidFill>
            <a:schemeClr val="bg1">
              <a:lumMod val="85000"/>
            </a:schemeClr>
          </a:solidFill>
          <a:ln>
            <a:solidFill>
              <a:schemeClr val="bg1"/>
            </a:solidFill>
          </a:ln>
        </p:spPr>
        <p:txBody>
          <a:bodyPr lIns="365760" tIns="365760"/>
          <a:lstStyle/>
          <a:p>
            <a:pPr marL="0" lvl="1" indent="0">
              <a:buNone/>
            </a:pPr>
            <a:endParaRPr lang="nl-NL" b="1" dirty="0" smtClean="0"/>
          </a:p>
          <a:p>
            <a:pPr marL="0" lvl="1" indent="0">
              <a:buNone/>
            </a:pPr>
            <a:endParaRPr lang="nl-NL" b="1" dirty="0" smtClean="0"/>
          </a:p>
          <a:p>
            <a:pPr marL="0" lvl="1" indent="0">
              <a:buNone/>
            </a:pPr>
            <a:endParaRPr lang="nl-NL" b="1" dirty="0" smtClean="0"/>
          </a:p>
          <a:p>
            <a:pPr marL="0" lvl="1" indent="0">
              <a:buNone/>
            </a:pPr>
            <a:endParaRPr lang="nl-NL" b="1" dirty="0"/>
          </a:p>
          <a:p>
            <a:pPr marL="0" lvl="1" indent="0">
              <a:buNone/>
            </a:pPr>
            <a:endParaRPr lang="nl-NL" b="1" dirty="0" smtClean="0"/>
          </a:p>
          <a:p>
            <a:pPr marL="0" lvl="1" indent="0">
              <a:buNone/>
            </a:pPr>
            <a:r>
              <a:rPr lang="nl-NL" b="1" dirty="0"/>
              <a:t>	</a:t>
            </a:r>
            <a:r>
              <a:rPr lang="nl-NL" b="1" dirty="0" smtClean="0"/>
              <a:t>		</a:t>
            </a:r>
            <a:r>
              <a:rPr lang="nl-NL" u="sng" dirty="0"/>
              <a:t>Visualisatie</a:t>
            </a:r>
            <a:endParaRPr lang="nl-NL" u="sng" dirty="0" smtClean="0"/>
          </a:p>
          <a:p>
            <a:pPr marL="0" lvl="1" indent="0">
              <a:buNone/>
            </a:pPr>
            <a:endParaRPr lang="nl-NL" u="sng" dirty="0" smtClean="0"/>
          </a:p>
          <a:p>
            <a:pPr marL="0" lvl="1" indent="0">
              <a:buNone/>
            </a:pPr>
            <a:r>
              <a:rPr lang="nl-NL" dirty="0" smtClean="0"/>
              <a:t> </a:t>
            </a:r>
            <a:endParaRPr lang="nl-NL" dirty="0" smtClean="0"/>
          </a:p>
          <a:p>
            <a:pPr marL="0" lvl="1" indent="0">
              <a:buNone/>
            </a:pPr>
            <a:endParaRPr lang="nl-NL" sz="500" b="1" dirty="0" smtClean="0"/>
          </a:p>
          <a:p>
            <a:r>
              <a:rPr lang="nl-NL" dirty="0" smtClean="0"/>
              <a:t/>
            </a:r>
            <a:br>
              <a:rPr lang="nl-NL" dirty="0" smtClean="0"/>
            </a:br>
            <a:endParaRPr lang="nl-NL" dirty="0"/>
          </a:p>
        </p:txBody>
      </p:sp>
      <p:sp>
        <p:nvSpPr>
          <p:cNvPr id="2" name="Footer Placeholder 1">
            <a:extLst>
              <a:ext uri="{FF2B5EF4-FFF2-40B4-BE49-F238E27FC236}">
                <a16:creationId xmlns:a16="http://schemas.microsoft.com/office/drawing/2014/main" id="{140ACACB-8884-4647-81A2-BB1BB496D962}"/>
              </a:ext>
            </a:extLst>
          </p:cNvPr>
          <p:cNvSpPr>
            <a:spLocks noGrp="1"/>
          </p:cNvSpPr>
          <p:nvPr>
            <p:ph type="ftr" sz="quarter" idx="16"/>
          </p:nvPr>
        </p:nvSpPr>
        <p:spPr>
          <a:xfrm>
            <a:off x="855030" y="6280563"/>
            <a:ext cx="4255200" cy="577438"/>
          </a:xfrm>
        </p:spPr>
        <p:txBody>
          <a:bodyPr/>
          <a:lstStyle/>
          <a:p>
            <a:r>
              <a:rPr lang="en-GB" dirty="0" smtClean="0">
                <a:solidFill>
                  <a:schemeClr val="tx1">
                    <a:lumMod val="65000"/>
                    <a:lumOff val="35000"/>
                  </a:schemeClr>
                </a:solidFill>
              </a:rPr>
              <a:t>Git</a:t>
            </a:r>
            <a:endParaRPr lang="en-GB" dirty="0">
              <a:solidFill>
                <a:schemeClr val="tx1">
                  <a:lumMod val="65000"/>
                  <a:lumOff val="35000"/>
                </a:schemeClr>
              </a:solidFill>
            </a:endParaRPr>
          </a:p>
        </p:txBody>
      </p:sp>
      <p:sp>
        <p:nvSpPr>
          <p:cNvPr id="6" name="Slide Number Placeholder 5">
            <a:extLst>
              <a:ext uri="{FF2B5EF4-FFF2-40B4-BE49-F238E27FC236}">
                <a16:creationId xmlns:a16="http://schemas.microsoft.com/office/drawing/2014/main" id="{C34E6615-F50F-4881-8901-49DA07126205}"/>
              </a:ext>
            </a:extLst>
          </p:cNvPr>
          <p:cNvSpPr>
            <a:spLocks noGrp="1"/>
          </p:cNvSpPr>
          <p:nvPr>
            <p:ph type="sldNum" sz="quarter" idx="17"/>
          </p:nvPr>
        </p:nvSpPr>
        <p:spPr>
          <a:xfrm>
            <a:off x="571500" y="6280563"/>
            <a:ext cx="283529" cy="577438"/>
          </a:xfrm>
        </p:spPr>
        <p:txBody>
          <a:bodyPr/>
          <a:lstStyle/>
          <a:p>
            <a:fld id="{EEC0F82C-4994-47DA-8D9B-99D78D224F6D}" type="slidenum">
              <a:rPr lang="en-GB">
                <a:solidFill>
                  <a:schemeClr val="tx1">
                    <a:lumMod val="65000"/>
                    <a:lumOff val="35000"/>
                  </a:schemeClr>
                </a:solidFill>
              </a:rPr>
              <a:pPr/>
              <a:t>8</a:t>
            </a:fld>
            <a:endParaRPr lang="en-GB" dirty="0">
              <a:solidFill>
                <a:schemeClr val="tx1">
                  <a:lumMod val="65000"/>
                  <a:lumOff val="35000"/>
                </a:schemeClr>
              </a:solidFill>
            </a:endParaRPr>
          </a:p>
        </p:txBody>
      </p:sp>
      <p:sp>
        <p:nvSpPr>
          <p:cNvPr id="3" name="Title 2">
            <a:extLst>
              <a:ext uri="{FF2B5EF4-FFF2-40B4-BE49-F238E27FC236}">
                <a16:creationId xmlns:a16="http://schemas.microsoft.com/office/drawing/2014/main" id="{16742DB3-2FB8-4496-A7D0-CC42F828C80C}"/>
              </a:ext>
            </a:extLst>
          </p:cNvPr>
          <p:cNvSpPr>
            <a:spLocks noGrp="1"/>
          </p:cNvSpPr>
          <p:nvPr>
            <p:ph type="title"/>
          </p:nvPr>
        </p:nvSpPr>
        <p:spPr>
          <a:xfrm>
            <a:off x="237068" y="250121"/>
            <a:ext cx="11049000" cy="619124"/>
          </a:xfrm>
        </p:spPr>
        <p:txBody>
          <a:bodyPr/>
          <a:lstStyle/>
          <a:p>
            <a:pPr algn="ctr"/>
            <a:r>
              <a:rPr lang="nl-NL" sz="2800" dirty="0">
                <a:solidFill>
                  <a:schemeClr val="tx1"/>
                </a:solidFill>
              </a:rPr>
              <a:t>Visualisatie</a:t>
            </a:r>
            <a:endParaRPr lang="nl-NL" sz="2800" dirty="0">
              <a:solidFill>
                <a:schemeClr val="tx1"/>
              </a:solidFill>
            </a:endParaRPr>
          </a:p>
        </p:txBody>
      </p:sp>
      <p:sp>
        <p:nvSpPr>
          <p:cNvPr id="14" name="Tijdelijke aanduiding voor inhoud 13"/>
          <p:cNvSpPr>
            <a:spLocks noGrp="1"/>
          </p:cNvSpPr>
          <p:nvPr>
            <p:ph sz="quarter" idx="14"/>
          </p:nvPr>
        </p:nvSpPr>
        <p:spPr>
          <a:xfrm>
            <a:off x="237068" y="869245"/>
            <a:ext cx="1783644" cy="5227494"/>
          </a:xfrm>
          <a:solidFill>
            <a:schemeClr val="bg2">
              <a:lumMod val="50000"/>
            </a:schemeClr>
          </a:solidFill>
          <a:ln>
            <a:noFill/>
          </a:ln>
        </p:spPr>
        <p:txBody>
          <a:bodyPr lIns="0" tIns="365760"/>
          <a:lstStyle/>
          <a:p>
            <a:pPr marL="465138" lvl="1" indent="-285750">
              <a:buClr>
                <a:schemeClr val="bg1"/>
              </a:buClr>
            </a:pPr>
            <a:r>
              <a:rPr lang="nl-NL" sz="1500" dirty="0" smtClean="0">
                <a:solidFill>
                  <a:schemeClr val="bg1"/>
                </a:solidFill>
                <a:latin typeface="+mj-lt"/>
                <a:ea typeface="+mj-ea"/>
                <a:cs typeface="+mj-cs"/>
              </a:rPr>
              <a:t>Introductie</a:t>
            </a:r>
          </a:p>
          <a:p>
            <a:pPr marL="465138" lvl="1" indent="-285750">
              <a:buClr>
                <a:schemeClr val="bg1"/>
              </a:buClr>
            </a:pPr>
            <a:r>
              <a:rPr lang="nl-NL" sz="1500" dirty="0" smtClean="0">
                <a:solidFill>
                  <a:schemeClr val="bg1"/>
                </a:solidFill>
                <a:effectLst>
                  <a:outerShdw blurRad="38100" dist="38100" dir="2700000" algn="tl">
                    <a:srgbClr val="000000">
                      <a:alpha val="43137"/>
                    </a:srgbClr>
                  </a:outerShdw>
                </a:effectLst>
                <a:latin typeface="+mj-lt"/>
                <a:ea typeface="+mj-ea"/>
                <a:cs typeface="+mj-cs"/>
              </a:rPr>
              <a:t>Git</a:t>
            </a:r>
          </a:p>
          <a:p>
            <a:pPr marL="465138" lvl="1" indent="-285750">
              <a:buClr>
                <a:schemeClr val="bg1"/>
              </a:buClr>
            </a:pPr>
            <a:r>
              <a:rPr lang="nl-NL" sz="1500" b="1" dirty="0" smtClean="0">
                <a:solidFill>
                  <a:schemeClr val="bg1"/>
                </a:solidFill>
              </a:rPr>
              <a:t>Visualisatie</a:t>
            </a:r>
            <a:endParaRPr lang="nl-NL" sz="1500" b="1" dirty="0" smtClean="0">
              <a:solidFill>
                <a:schemeClr val="bg1"/>
              </a:solidFill>
              <a:effectLst>
                <a:outerShdw blurRad="38100" dist="38100" dir="2700000" algn="tl">
                  <a:srgbClr val="000000">
                    <a:alpha val="43137"/>
                  </a:srgbClr>
                </a:outerShdw>
              </a:effectLst>
              <a:latin typeface="+mj-lt"/>
              <a:ea typeface="+mj-ea"/>
              <a:cs typeface="+mj-cs"/>
            </a:endParaRPr>
          </a:p>
          <a:p>
            <a:pPr marL="465138" lvl="1" indent="-285750">
              <a:buClr>
                <a:schemeClr val="bg1"/>
              </a:buClr>
            </a:pPr>
            <a:r>
              <a:rPr lang="nl-NL" sz="1500" dirty="0" smtClean="0">
                <a:solidFill>
                  <a:schemeClr val="bg1"/>
                </a:solidFill>
                <a:latin typeface="+mj-lt"/>
                <a:ea typeface="+mj-ea"/>
                <a:cs typeface="+mj-cs"/>
              </a:rPr>
              <a:t>Opdrachten</a:t>
            </a:r>
            <a:endParaRPr lang="nl-NL" sz="1500" dirty="0" smtClean="0">
              <a:solidFill>
                <a:schemeClr val="bg1"/>
              </a:solidFill>
              <a:latin typeface="+mj-lt"/>
              <a:ea typeface="+mj-ea"/>
              <a:cs typeface="+mj-cs"/>
            </a:endParaRPr>
          </a:p>
          <a:p>
            <a:pPr marL="465138" lvl="1" indent="-285750">
              <a:buClr>
                <a:schemeClr val="bg1"/>
              </a:buClr>
            </a:pPr>
            <a:r>
              <a:rPr lang="nl-NL" sz="1500" dirty="0" smtClean="0">
                <a:solidFill>
                  <a:schemeClr val="bg1"/>
                </a:solidFill>
                <a:latin typeface="+mj-lt"/>
                <a:ea typeface="+mj-ea"/>
                <a:cs typeface="+mj-cs"/>
              </a:rPr>
              <a:t>Tips</a:t>
            </a:r>
          </a:p>
          <a:p>
            <a:pPr marL="465138" lvl="1" indent="-285750">
              <a:buClr>
                <a:srgbClr val="000000"/>
              </a:buClr>
            </a:pPr>
            <a:endParaRPr lang="nl-NL" dirty="0" smtClean="0"/>
          </a:p>
          <a:p>
            <a:pPr marL="342900" indent="-342900">
              <a:buFont typeface="Arial" panose="020B0604020202020204" pitchFamily="34" charset="0"/>
              <a:buChar char="•"/>
            </a:pPr>
            <a:endParaRPr lang="nl-NL" dirty="0" smtClean="0"/>
          </a:p>
          <a:p>
            <a:pPr marL="342900" indent="-342900">
              <a:buFont typeface="Arial" panose="020B0604020202020204" pitchFamily="34" charset="0"/>
              <a:buChar char="•"/>
            </a:pPr>
            <a:endParaRPr lang="nl-NL" dirty="0" smtClean="0"/>
          </a:p>
        </p:txBody>
      </p:sp>
    </p:spTree>
    <p:extLst>
      <p:ext uri="{BB962C8B-B14F-4D97-AF65-F5344CB8AC3E}">
        <p14:creationId xmlns:p14="http://schemas.microsoft.com/office/powerpoint/2010/main" val="116882336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31774B-56CA-43B7-908A-4F0D1D074518}"/>
              </a:ext>
            </a:extLst>
          </p:cNvPr>
          <p:cNvSpPr>
            <a:spLocks noGrp="1"/>
          </p:cNvSpPr>
          <p:nvPr>
            <p:ph sz="quarter" idx="15"/>
          </p:nvPr>
        </p:nvSpPr>
        <p:spPr>
          <a:xfrm>
            <a:off x="2111023" y="869245"/>
            <a:ext cx="9509478" cy="5227494"/>
          </a:xfrm>
          <a:solidFill>
            <a:schemeClr val="bg1">
              <a:lumMod val="85000"/>
            </a:schemeClr>
          </a:solidFill>
          <a:ln>
            <a:solidFill>
              <a:schemeClr val="bg1"/>
            </a:solidFill>
          </a:ln>
        </p:spPr>
        <p:txBody>
          <a:bodyPr lIns="365760" tIns="365760"/>
          <a:lstStyle/>
          <a:p>
            <a:pPr marL="0" lvl="1" indent="0">
              <a:buNone/>
            </a:pPr>
            <a:endParaRPr lang="nl-NL" b="1" dirty="0" smtClean="0"/>
          </a:p>
          <a:p>
            <a:pPr marL="0" lvl="1" indent="0">
              <a:buNone/>
            </a:pPr>
            <a:endParaRPr lang="nl-NL" b="1" dirty="0" smtClean="0"/>
          </a:p>
          <a:p>
            <a:pPr marL="0" lvl="1" indent="0">
              <a:buNone/>
            </a:pPr>
            <a:endParaRPr lang="nl-NL" b="1" dirty="0" smtClean="0"/>
          </a:p>
          <a:p>
            <a:pPr marL="0" lvl="1" indent="0">
              <a:buNone/>
            </a:pPr>
            <a:endParaRPr lang="nl-NL" b="1" dirty="0"/>
          </a:p>
          <a:p>
            <a:pPr marL="0" lvl="1" indent="0">
              <a:buNone/>
            </a:pPr>
            <a:endParaRPr lang="nl-NL" b="1" dirty="0" smtClean="0"/>
          </a:p>
          <a:p>
            <a:pPr marL="0" lvl="1" indent="0">
              <a:buNone/>
            </a:pPr>
            <a:r>
              <a:rPr lang="nl-NL" b="1" dirty="0"/>
              <a:t>	</a:t>
            </a:r>
            <a:r>
              <a:rPr lang="nl-NL" b="1" dirty="0" smtClean="0"/>
              <a:t>		</a:t>
            </a:r>
            <a:r>
              <a:rPr lang="nl-NL" u="sng" dirty="0" smtClean="0"/>
              <a:t>Opdrachten</a:t>
            </a:r>
          </a:p>
          <a:p>
            <a:pPr marL="0" lvl="1" indent="0">
              <a:buNone/>
            </a:pPr>
            <a:endParaRPr lang="nl-NL" u="sng" dirty="0" smtClean="0"/>
          </a:p>
          <a:p>
            <a:pPr marL="0" lvl="1" indent="0">
              <a:buNone/>
            </a:pPr>
            <a:r>
              <a:rPr lang="nl-NL" dirty="0" smtClean="0"/>
              <a:t> </a:t>
            </a:r>
            <a:endParaRPr lang="nl-NL" dirty="0" smtClean="0"/>
          </a:p>
          <a:p>
            <a:pPr marL="0" lvl="1" indent="0">
              <a:buNone/>
            </a:pPr>
            <a:endParaRPr lang="nl-NL" sz="500" b="1" dirty="0" smtClean="0"/>
          </a:p>
          <a:p>
            <a:r>
              <a:rPr lang="nl-NL" dirty="0" smtClean="0"/>
              <a:t/>
            </a:r>
            <a:br>
              <a:rPr lang="nl-NL" dirty="0" smtClean="0"/>
            </a:br>
            <a:endParaRPr lang="nl-NL" dirty="0"/>
          </a:p>
        </p:txBody>
      </p:sp>
      <p:sp>
        <p:nvSpPr>
          <p:cNvPr id="2" name="Footer Placeholder 1">
            <a:extLst>
              <a:ext uri="{FF2B5EF4-FFF2-40B4-BE49-F238E27FC236}">
                <a16:creationId xmlns:a16="http://schemas.microsoft.com/office/drawing/2014/main" id="{140ACACB-8884-4647-81A2-BB1BB496D962}"/>
              </a:ext>
            </a:extLst>
          </p:cNvPr>
          <p:cNvSpPr>
            <a:spLocks noGrp="1"/>
          </p:cNvSpPr>
          <p:nvPr>
            <p:ph type="ftr" sz="quarter" idx="16"/>
          </p:nvPr>
        </p:nvSpPr>
        <p:spPr>
          <a:xfrm>
            <a:off x="855030" y="6280563"/>
            <a:ext cx="4255200" cy="577438"/>
          </a:xfrm>
        </p:spPr>
        <p:txBody>
          <a:bodyPr/>
          <a:lstStyle/>
          <a:p>
            <a:r>
              <a:rPr lang="en-GB" dirty="0" smtClean="0">
                <a:solidFill>
                  <a:schemeClr val="tx1">
                    <a:lumMod val="65000"/>
                    <a:lumOff val="35000"/>
                  </a:schemeClr>
                </a:solidFill>
              </a:rPr>
              <a:t>Git</a:t>
            </a:r>
            <a:endParaRPr lang="en-GB" dirty="0">
              <a:solidFill>
                <a:schemeClr val="tx1">
                  <a:lumMod val="65000"/>
                  <a:lumOff val="35000"/>
                </a:schemeClr>
              </a:solidFill>
            </a:endParaRPr>
          </a:p>
        </p:txBody>
      </p:sp>
      <p:sp>
        <p:nvSpPr>
          <p:cNvPr id="6" name="Slide Number Placeholder 5">
            <a:extLst>
              <a:ext uri="{FF2B5EF4-FFF2-40B4-BE49-F238E27FC236}">
                <a16:creationId xmlns:a16="http://schemas.microsoft.com/office/drawing/2014/main" id="{C34E6615-F50F-4881-8901-49DA07126205}"/>
              </a:ext>
            </a:extLst>
          </p:cNvPr>
          <p:cNvSpPr>
            <a:spLocks noGrp="1"/>
          </p:cNvSpPr>
          <p:nvPr>
            <p:ph type="sldNum" sz="quarter" idx="17"/>
          </p:nvPr>
        </p:nvSpPr>
        <p:spPr>
          <a:xfrm>
            <a:off x="571500" y="6280563"/>
            <a:ext cx="283529" cy="577438"/>
          </a:xfrm>
        </p:spPr>
        <p:txBody>
          <a:bodyPr/>
          <a:lstStyle/>
          <a:p>
            <a:fld id="{EEC0F82C-4994-47DA-8D9B-99D78D224F6D}" type="slidenum">
              <a:rPr lang="en-GB">
                <a:solidFill>
                  <a:schemeClr val="tx1">
                    <a:lumMod val="65000"/>
                    <a:lumOff val="35000"/>
                  </a:schemeClr>
                </a:solidFill>
              </a:rPr>
              <a:pPr/>
              <a:t>9</a:t>
            </a:fld>
            <a:endParaRPr lang="en-GB" dirty="0">
              <a:solidFill>
                <a:schemeClr val="tx1">
                  <a:lumMod val="65000"/>
                  <a:lumOff val="35000"/>
                </a:schemeClr>
              </a:solidFill>
            </a:endParaRPr>
          </a:p>
        </p:txBody>
      </p:sp>
      <p:sp>
        <p:nvSpPr>
          <p:cNvPr id="3" name="Title 2">
            <a:extLst>
              <a:ext uri="{FF2B5EF4-FFF2-40B4-BE49-F238E27FC236}">
                <a16:creationId xmlns:a16="http://schemas.microsoft.com/office/drawing/2014/main" id="{16742DB3-2FB8-4496-A7D0-CC42F828C80C}"/>
              </a:ext>
            </a:extLst>
          </p:cNvPr>
          <p:cNvSpPr>
            <a:spLocks noGrp="1"/>
          </p:cNvSpPr>
          <p:nvPr>
            <p:ph type="title"/>
          </p:nvPr>
        </p:nvSpPr>
        <p:spPr>
          <a:xfrm>
            <a:off x="237068" y="250121"/>
            <a:ext cx="11049000" cy="619124"/>
          </a:xfrm>
        </p:spPr>
        <p:txBody>
          <a:bodyPr/>
          <a:lstStyle/>
          <a:p>
            <a:pPr algn="ctr"/>
            <a:r>
              <a:rPr lang="nl-NL" sz="2800" dirty="0" smtClean="0">
                <a:solidFill>
                  <a:schemeClr val="tx1"/>
                </a:solidFill>
              </a:rPr>
              <a:t>Opdracht</a:t>
            </a:r>
            <a:endParaRPr lang="nl-NL" sz="2800" dirty="0">
              <a:solidFill>
                <a:schemeClr val="tx1"/>
              </a:solidFill>
            </a:endParaRPr>
          </a:p>
        </p:txBody>
      </p:sp>
      <p:sp>
        <p:nvSpPr>
          <p:cNvPr id="14" name="Tijdelijke aanduiding voor inhoud 13"/>
          <p:cNvSpPr>
            <a:spLocks noGrp="1"/>
          </p:cNvSpPr>
          <p:nvPr>
            <p:ph sz="quarter" idx="14"/>
          </p:nvPr>
        </p:nvSpPr>
        <p:spPr>
          <a:xfrm>
            <a:off x="237068" y="869245"/>
            <a:ext cx="1783644" cy="5227494"/>
          </a:xfrm>
          <a:solidFill>
            <a:schemeClr val="bg2">
              <a:lumMod val="50000"/>
            </a:schemeClr>
          </a:solidFill>
          <a:ln>
            <a:noFill/>
          </a:ln>
        </p:spPr>
        <p:txBody>
          <a:bodyPr lIns="0" tIns="365760"/>
          <a:lstStyle/>
          <a:p>
            <a:pPr marL="465138" lvl="1" indent="-285750">
              <a:buClr>
                <a:schemeClr val="bg1"/>
              </a:buClr>
            </a:pPr>
            <a:r>
              <a:rPr lang="nl-NL" sz="1500" dirty="0" smtClean="0">
                <a:solidFill>
                  <a:schemeClr val="bg1"/>
                </a:solidFill>
                <a:latin typeface="+mj-lt"/>
                <a:ea typeface="+mj-ea"/>
                <a:cs typeface="+mj-cs"/>
              </a:rPr>
              <a:t>Introductie</a:t>
            </a:r>
          </a:p>
          <a:p>
            <a:pPr marL="465138" lvl="1" indent="-285750">
              <a:buClr>
                <a:schemeClr val="bg1"/>
              </a:buClr>
            </a:pPr>
            <a:r>
              <a:rPr lang="nl-NL" sz="1500" dirty="0" smtClean="0">
                <a:solidFill>
                  <a:schemeClr val="bg1"/>
                </a:solidFill>
                <a:effectLst>
                  <a:outerShdw blurRad="38100" dist="38100" dir="2700000" algn="tl">
                    <a:srgbClr val="000000">
                      <a:alpha val="43137"/>
                    </a:srgbClr>
                  </a:outerShdw>
                </a:effectLst>
                <a:latin typeface="+mj-lt"/>
                <a:ea typeface="+mj-ea"/>
                <a:cs typeface="+mj-cs"/>
              </a:rPr>
              <a:t>Git</a:t>
            </a:r>
          </a:p>
          <a:p>
            <a:pPr marL="465138" lvl="1" indent="-285750">
              <a:buClr>
                <a:schemeClr val="bg1"/>
              </a:buClr>
            </a:pPr>
            <a:r>
              <a:rPr lang="nl-NL" sz="1500" dirty="0" smtClean="0">
                <a:solidFill>
                  <a:schemeClr val="bg1"/>
                </a:solidFill>
              </a:rPr>
              <a:t>Visualisatie</a:t>
            </a:r>
            <a:endParaRPr lang="nl-NL" sz="1500" dirty="0" smtClean="0">
              <a:solidFill>
                <a:schemeClr val="bg1"/>
              </a:solidFill>
              <a:effectLst>
                <a:outerShdw blurRad="38100" dist="38100" dir="2700000" algn="tl">
                  <a:srgbClr val="000000">
                    <a:alpha val="43137"/>
                  </a:srgbClr>
                </a:outerShdw>
              </a:effectLst>
              <a:latin typeface="+mj-lt"/>
              <a:ea typeface="+mj-ea"/>
              <a:cs typeface="+mj-cs"/>
            </a:endParaRPr>
          </a:p>
          <a:p>
            <a:pPr marL="465138" lvl="1" indent="-285750">
              <a:buClr>
                <a:schemeClr val="bg1"/>
              </a:buClr>
            </a:pPr>
            <a:r>
              <a:rPr lang="nl-NL" sz="1500" b="1" dirty="0" smtClean="0">
                <a:solidFill>
                  <a:schemeClr val="bg1"/>
                </a:solidFill>
                <a:latin typeface="+mj-lt"/>
                <a:ea typeface="+mj-ea"/>
                <a:cs typeface="+mj-cs"/>
              </a:rPr>
              <a:t>Opdrachten</a:t>
            </a:r>
            <a:endParaRPr lang="nl-NL" sz="1500" dirty="0" smtClean="0">
              <a:solidFill>
                <a:schemeClr val="bg1"/>
              </a:solidFill>
              <a:latin typeface="+mj-lt"/>
              <a:ea typeface="+mj-ea"/>
              <a:cs typeface="+mj-cs"/>
            </a:endParaRPr>
          </a:p>
          <a:p>
            <a:pPr marL="465138" lvl="1" indent="-285750">
              <a:buClr>
                <a:schemeClr val="bg1"/>
              </a:buClr>
            </a:pPr>
            <a:r>
              <a:rPr lang="nl-NL" sz="1500" dirty="0" smtClean="0">
                <a:solidFill>
                  <a:schemeClr val="bg1"/>
                </a:solidFill>
                <a:latin typeface="+mj-lt"/>
                <a:ea typeface="+mj-ea"/>
                <a:cs typeface="+mj-cs"/>
              </a:rPr>
              <a:t>Tips</a:t>
            </a:r>
          </a:p>
          <a:p>
            <a:pPr marL="465138" lvl="1" indent="-285750">
              <a:buClr>
                <a:srgbClr val="000000"/>
              </a:buClr>
            </a:pPr>
            <a:endParaRPr lang="nl-NL" dirty="0" smtClean="0"/>
          </a:p>
          <a:p>
            <a:pPr marL="342900" indent="-342900">
              <a:buFont typeface="Arial" panose="020B0604020202020204" pitchFamily="34" charset="0"/>
              <a:buChar char="•"/>
            </a:pPr>
            <a:endParaRPr lang="nl-NL" dirty="0" smtClean="0"/>
          </a:p>
          <a:p>
            <a:pPr marL="342900" indent="-342900">
              <a:buFont typeface="Arial" panose="020B0604020202020204" pitchFamily="34" charset="0"/>
              <a:buChar char="•"/>
            </a:pPr>
            <a:endParaRPr lang="nl-NL" dirty="0" smtClean="0"/>
          </a:p>
        </p:txBody>
      </p:sp>
    </p:spTree>
    <p:extLst>
      <p:ext uri="{BB962C8B-B14F-4D97-AF65-F5344CB8AC3E}">
        <p14:creationId xmlns:p14="http://schemas.microsoft.com/office/powerpoint/2010/main" val="323879742"/>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86b5d1913aaaf4f47ac6d907c661dafd3bcadcb"/>
</p:tagLst>
</file>

<file path=ppt/theme/theme1.xml><?xml version="1.0" encoding="utf-8"?>
<a:theme xmlns:a="http://schemas.openxmlformats.org/drawingml/2006/main" name="UWV December 2021">
  <a:themeElements>
    <a:clrScheme name="UWV2019">
      <a:dk1>
        <a:srgbClr val="000000"/>
      </a:dk1>
      <a:lt1>
        <a:srgbClr val="FFFFFF"/>
      </a:lt1>
      <a:dk2>
        <a:srgbClr val="0078D2"/>
      </a:dk2>
      <a:lt2>
        <a:srgbClr val="B9E2FF"/>
      </a:lt2>
      <a:accent1>
        <a:srgbClr val="0078D2"/>
      </a:accent1>
      <a:accent2>
        <a:srgbClr val="003282"/>
      </a:accent2>
      <a:accent3>
        <a:srgbClr val="C4D600"/>
      </a:accent3>
      <a:accent4>
        <a:srgbClr val="BE0028"/>
      </a:accent4>
      <a:accent5>
        <a:srgbClr val="F08C00"/>
      </a:accent5>
      <a:accent6>
        <a:srgbClr val="687A00"/>
      </a:accent6>
      <a:hlink>
        <a:srgbClr val="0078D2"/>
      </a:hlink>
      <a:folHlink>
        <a:srgbClr val="003282"/>
      </a:folHlink>
    </a:clrScheme>
    <a:fontScheme name="UWV">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UWV blauw">
      <a:srgbClr val="0078D2"/>
    </a:custClr>
    <a:custClr name="UWV donker blauw">
      <a:srgbClr val="003383"/>
    </a:custClr>
    <a:custClr name="UWV lichtgroen">
      <a:srgbClr val="C4D600"/>
    </a:custClr>
    <a:custClr name="UWV rood">
      <a:srgbClr val="BD0027"/>
    </a:custClr>
    <a:custClr name="UWV oranje">
      <a:srgbClr val="F08C00"/>
    </a:custClr>
    <a:custClr name="UWV groen">
      <a:srgbClr val="687A00"/>
    </a:custClr>
    <a:custClr name="UWV lichtblauw">
      <a:srgbClr val="B9E2FF"/>
    </a:custClr>
    <a:custClr name="UWV grijs">
      <a:srgbClr val="999999"/>
    </a:custClr>
    <a:custClr name="UWV donkergrijs">
      <a:srgbClr val="444444"/>
    </a:custClr>
    <a:custClr>
      <a:srgbClr val="FFFFFF"/>
    </a:custClr>
    <a:custClr name="UWV blauw 50%">
      <a:srgbClr val="7FBBE8"/>
    </a:custClr>
    <a:custClr name="UWV donker blauw 50%">
      <a:srgbClr val="7F98C0"/>
    </a:custClr>
    <a:custClr name="UWV lichtgroen 50%">
      <a:srgbClr val="E1EA7F"/>
    </a:custClr>
    <a:custClr name="UWV rood 50%">
      <a:srgbClr val="DE7F93"/>
    </a:custClr>
    <a:custClr name="UWV oranje 50%">
      <a:srgbClr val="F7C57F"/>
    </a:custClr>
    <a:custClr name="UWV groen 50%">
      <a:srgbClr val="B3BC7F"/>
    </a:custClr>
    <a:custClr name="UWV lichtblauw 50%">
      <a:srgbClr val="DCF0FF"/>
    </a:custClr>
    <a:custClr name="UWV grijs 50%">
      <a:srgbClr val="CCCCCC"/>
    </a:custClr>
    <a:custClr name="UWV donkergrijs 50%">
      <a:srgbClr val="A1A1A1"/>
    </a:custClr>
    <a:custClr>
      <a:srgbClr val="FFFFFF"/>
    </a:custClr>
    <a:custClr name="UWV lichtgrijs">
      <a:srgbClr val="F5F5F5"/>
    </a:custClr>
    <a:custClr name="Wit">
      <a:srgbClr val="FFFFFF"/>
    </a:custClr>
    <a:custClr name="Zwart">
      <a:srgbClr val="000000"/>
    </a:custClr>
  </a:custClrLst>
  <a:extLst>
    <a:ext uri="{05A4C25C-085E-4340-85A3-A5531E510DB2}">
      <thm15:themeFamily xmlns:thm15="http://schemas.microsoft.com/office/thememl/2012/main" name="UWV_PPT_16x9_Referentie_20211209.pptx" id="{DCB99ADC-E288-48CE-B6AD-7120EBCB44AA}" vid="{8F1BF982-5E83-493E-BF4A-7ECE8A5E423D}"/>
    </a:ext>
  </a:extLst>
</a:theme>
</file>

<file path=ppt/theme/theme2.xml><?xml version="1.0" encoding="utf-8"?>
<a:theme xmlns:a="http://schemas.openxmlformats.org/drawingml/2006/main" name="Custom">
  <a:themeElements>
    <a:clrScheme name="UWV Kenniskleuren">
      <a:dk1>
        <a:sysClr val="windowText" lastClr="000000"/>
      </a:dk1>
      <a:lt1>
        <a:sysClr val="window" lastClr="FFFFFF"/>
      </a:lt1>
      <a:dk2>
        <a:srgbClr val="593166"/>
      </a:dk2>
      <a:lt2>
        <a:srgbClr val="1690D0"/>
      </a:lt2>
      <a:accent1>
        <a:srgbClr val="41AD49"/>
      </a:accent1>
      <a:accent2>
        <a:srgbClr val="E23527"/>
      </a:accent2>
      <a:accent3>
        <a:srgbClr val="1690D0"/>
      </a:accent3>
      <a:accent4>
        <a:srgbClr val="593166"/>
      </a:accent4>
      <a:accent5>
        <a:srgbClr val="7E8287"/>
      </a:accent5>
      <a:accent6>
        <a:srgbClr val="214E9E"/>
      </a:accent6>
      <a:hlink>
        <a:srgbClr val="214E9E"/>
      </a:hlink>
      <a:folHlink>
        <a:srgbClr val="593166"/>
      </a:folHlink>
    </a:clrScheme>
    <a:fontScheme name="UWV">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UWV Blauw">
      <a:srgbClr val="006ACA"/>
    </a:custClr>
    <a:custClr name="UWV Donker Blauw">
      <a:srgbClr val="001588"/>
    </a:custClr>
    <a:custClr name="UWV Grijs">
      <a:srgbClr val="646569"/>
    </a:custClr>
    <a:custClr name="UWV Groen">
      <a:srgbClr val="4D9C2D"/>
    </a:custClr>
    <a:custClr name="UWV Signaal Rood">
      <a:srgbClr val="FF4338"/>
    </a:custClr>
    <a:custClr name="UWV Signaal Oranje">
      <a:srgbClr val="FF4D00"/>
    </a:custClr>
    <a:custClr name="UWV Signaal Groen">
      <a:srgbClr val="B8FF00"/>
    </a:custClr>
    <a:custClr name="Wit">
      <a:srgbClr val="FFFFFF"/>
    </a:custClr>
    <a:custClr name="Zwart">
      <a:srgbClr val="000000"/>
    </a:custClr>
    <a:custClr>
      <a:srgbClr val="FFFFFF"/>
    </a:custClr>
    <a:custClr name="UWV Blauw 65%">
      <a:srgbClr val="599EDC"/>
    </a:custClr>
    <a:custClr name="UWV Donker Blauw 65%">
      <a:srgbClr val="5967B1"/>
    </a:custClr>
    <a:custClr name="UWV Grijs 65%">
      <a:srgbClr val="9B9A9E"/>
    </a:custClr>
    <a:custClr name="UWV Groen 65%">
      <a:srgbClr val="89BF73"/>
    </a:custClr>
    <a:custClr>
      <a:srgbClr val="FFFFFF"/>
    </a:custClr>
    <a:custClr>
      <a:srgbClr val="FFFFFF"/>
    </a:custClr>
    <a:custClr>
      <a:srgbClr val="FFFFFF"/>
    </a:custClr>
    <a:custClr>
      <a:srgbClr val="FFFFFF"/>
    </a:custClr>
    <a:custClr>
      <a:srgbClr val="FFFFFF"/>
    </a:custClr>
    <a:custClr>
      <a:srgbClr val="FFFFFF"/>
    </a:custClr>
    <a:custClr name="UWV Blauw 35%">
      <a:srgbClr val="A6CBEC"/>
    </a:custClr>
    <a:custClr name="UWV Donker Blauw 35%">
      <a:srgbClr val="C5B5C7"/>
    </a:custClr>
    <a:custClr name="UWV Grijs 35%">
      <a:srgbClr val="C9C9CB"/>
    </a:custClr>
    <a:custClr name="UWV Groen 35%">
      <a:srgbClr val="C3DEB6"/>
    </a:custClr>
    <a:custClr>
      <a:srgbClr val="FFFFFF"/>
    </a:custClr>
    <a:custClr>
      <a:srgbClr val="FFFFFF"/>
    </a:custClr>
    <a:custClr>
      <a:srgbClr val="FFFFFF"/>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UWV2019">
    <a:dk1>
      <a:srgbClr val="000000"/>
    </a:dk1>
    <a:lt1>
      <a:srgbClr val="FFFFFF"/>
    </a:lt1>
    <a:dk2>
      <a:srgbClr val="0078D2"/>
    </a:dk2>
    <a:lt2>
      <a:srgbClr val="B9E2FF"/>
    </a:lt2>
    <a:accent1>
      <a:srgbClr val="0078D2"/>
    </a:accent1>
    <a:accent2>
      <a:srgbClr val="003282"/>
    </a:accent2>
    <a:accent3>
      <a:srgbClr val="C4D600"/>
    </a:accent3>
    <a:accent4>
      <a:srgbClr val="BE0028"/>
    </a:accent4>
    <a:accent5>
      <a:srgbClr val="F08C00"/>
    </a:accent5>
    <a:accent6>
      <a:srgbClr val="687A00"/>
    </a:accent6>
    <a:hlink>
      <a:srgbClr val="0078D2"/>
    </a:hlink>
    <a:folHlink>
      <a:srgbClr val="003282"/>
    </a:folHlink>
  </a:clrScheme>
</a:themeOverride>
</file>

<file path=docProps/app.xml><?xml version="1.0" encoding="utf-8"?>
<Properties xmlns="http://schemas.openxmlformats.org/officeDocument/2006/extended-properties" xmlns:vt="http://schemas.openxmlformats.org/officeDocument/2006/docPropsVTypes">
  <Template/>
  <TotalTime>0</TotalTime>
  <Words>995</Words>
  <Application>Microsoft Office PowerPoint</Application>
  <PresentationFormat>Breedbeeld</PresentationFormat>
  <Paragraphs>203</Paragraphs>
  <Slides>12</Slides>
  <Notes>3</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12</vt:i4>
      </vt:variant>
    </vt:vector>
  </HeadingPairs>
  <TitlesOfParts>
    <vt:vector size="18" baseType="lpstr">
      <vt:lpstr>Arial</vt:lpstr>
      <vt:lpstr>Calibri</vt:lpstr>
      <vt:lpstr>Nuon Matthew Light</vt:lpstr>
      <vt:lpstr>Verdana</vt:lpstr>
      <vt:lpstr>Wingdings</vt:lpstr>
      <vt:lpstr>UWV December 2021</vt:lpstr>
      <vt:lpstr>Dagdeel 4: Versiebeheer met Git in VS Code voor beginners</vt:lpstr>
      <vt:lpstr>Introductie</vt:lpstr>
      <vt:lpstr>Introductie</vt:lpstr>
      <vt:lpstr>Git</vt:lpstr>
      <vt:lpstr>Git</vt:lpstr>
      <vt:lpstr>Git</vt:lpstr>
      <vt:lpstr>Git</vt:lpstr>
      <vt:lpstr>Visualisatie</vt:lpstr>
      <vt:lpstr>Opdracht</vt:lpstr>
      <vt:lpstr>Tips, richtlijnen</vt:lpstr>
      <vt:lpstr>Tips, richtlijnen</vt:lpstr>
      <vt:lpstr>Bedankt voor jullie aandacht   en tot de volgende sessie!!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Pourier, Leo (L.)</dc:creator>
  <cp:lastModifiedBy>Murtaza, Mohammad (M.)</cp:lastModifiedBy>
  <cp:revision>416</cp:revision>
  <dcterms:created xsi:type="dcterms:W3CDTF">2023-01-26T11:48:19Z</dcterms:created>
  <dcterms:modified xsi:type="dcterms:W3CDTF">2023-12-05T07:58:24Z</dcterms:modified>
</cp:coreProperties>
</file>