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8"/>
  </p:notesMasterIdLst>
  <p:sldIdLst>
    <p:sldId id="463" r:id="rId2"/>
    <p:sldId id="394" r:id="rId3"/>
    <p:sldId id="395" r:id="rId4"/>
    <p:sldId id="475" r:id="rId5"/>
    <p:sldId id="476" r:id="rId6"/>
    <p:sldId id="477" r:id="rId7"/>
    <p:sldId id="478" r:id="rId8"/>
    <p:sldId id="479" r:id="rId9"/>
    <p:sldId id="480" r:id="rId10"/>
    <p:sldId id="481" r:id="rId11"/>
    <p:sldId id="482" r:id="rId12"/>
    <p:sldId id="483" r:id="rId13"/>
    <p:sldId id="484" r:id="rId14"/>
    <p:sldId id="514" r:id="rId15"/>
    <p:sldId id="515" r:id="rId16"/>
    <p:sldId id="516" r:id="rId17"/>
    <p:sldId id="530" r:id="rId18"/>
    <p:sldId id="517" r:id="rId19"/>
    <p:sldId id="529" r:id="rId20"/>
    <p:sldId id="518" r:id="rId21"/>
    <p:sldId id="519" r:id="rId22"/>
    <p:sldId id="521" r:id="rId23"/>
    <p:sldId id="522" r:id="rId24"/>
    <p:sldId id="523" r:id="rId25"/>
    <p:sldId id="531" r:id="rId26"/>
    <p:sldId id="524" r:id="rId27"/>
    <p:sldId id="525" r:id="rId28"/>
    <p:sldId id="526" r:id="rId29"/>
    <p:sldId id="527" r:id="rId30"/>
    <p:sldId id="528" r:id="rId31"/>
    <p:sldId id="487" r:id="rId32"/>
    <p:sldId id="532" r:id="rId33"/>
    <p:sldId id="488" r:id="rId34"/>
    <p:sldId id="489" r:id="rId35"/>
    <p:sldId id="490" r:id="rId36"/>
    <p:sldId id="491" r:id="rId37"/>
    <p:sldId id="492" r:id="rId38"/>
    <p:sldId id="493" r:id="rId39"/>
    <p:sldId id="495" r:id="rId40"/>
    <p:sldId id="533" r:id="rId41"/>
    <p:sldId id="534" r:id="rId42"/>
    <p:sldId id="536" r:id="rId43"/>
    <p:sldId id="535" r:id="rId44"/>
    <p:sldId id="541" r:id="rId45"/>
    <p:sldId id="537" r:id="rId46"/>
    <p:sldId id="538" r:id="rId47"/>
    <p:sldId id="539" r:id="rId48"/>
    <p:sldId id="540" r:id="rId49"/>
    <p:sldId id="496" r:id="rId50"/>
    <p:sldId id="543" r:id="rId51"/>
    <p:sldId id="497" r:id="rId52"/>
    <p:sldId id="542" r:id="rId53"/>
    <p:sldId id="498" r:id="rId54"/>
    <p:sldId id="500" r:id="rId55"/>
    <p:sldId id="501" r:id="rId56"/>
    <p:sldId id="502" r:id="rId57"/>
    <p:sldId id="544" r:id="rId58"/>
    <p:sldId id="499" r:id="rId59"/>
    <p:sldId id="503" r:id="rId60"/>
    <p:sldId id="504" r:id="rId61"/>
    <p:sldId id="505" r:id="rId62"/>
    <p:sldId id="506" r:id="rId63"/>
    <p:sldId id="507" r:id="rId64"/>
    <p:sldId id="509" r:id="rId65"/>
    <p:sldId id="510" r:id="rId66"/>
    <p:sldId id="474" r:id="rId67"/>
  </p:sldIdLst>
  <p:sldSz cx="10058400" cy="64008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16" userDrawn="1">
          <p15:clr>
            <a:srgbClr val="000000"/>
          </p15:clr>
        </p15:guide>
        <p15:guide id="2" pos="316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jO0fsVscgIGoCaqTlxEt9hSblC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snapToGrid="0">
      <p:cViewPr varScale="1">
        <p:scale>
          <a:sx n="76" d="100"/>
          <a:sy n="76" d="100"/>
        </p:scale>
        <p:origin x="204" y="60"/>
      </p:cViewPr>
      <p:guideLst>
        <p:guide orient="horz" pos="2016"/>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2D6FE-13DA-4A92-8C30-EA6463CE5CFC}" type="doc">
      <dgm:prSet loTypeId="urn:microsoft.com/office/officeart/2005/8/layout/vList4#2" loCatId="list" qsTypeId="urn:microsoft.com/office/officeart/2005/8/quickstyle/3d3" qsCatId="3D" csTypeId="urn:microsoft.com/office/officeart/2005/8/colors/accent0_3" csCatId="mainScheme" phldr="1"/>
      <dgm:spPr/>
    </dgm:pt>
    <dgm:pt modelId="{374F9A78-8E30-4E4D-A82C-5A652AB5E1B4}">
      <dgm:prSet phldrT="[Text]" custT="1"/>
      <dgm:spPr>
        <a:solidFill>
          <a:srgbClr val="0D1DB3"/>
        </a:solidFill>
      </dgm:spPr>
      <dgm:t>
        <a:bodyPr/>
        <a:lstStyle/>
        <a:p>
          <a:r>
            <a:rPr lang="en-US" dirty="0" smtClean="0"/>
            <a:t>Operating Systems Overview</a:t>
          </a:r>
        </a:p>
      </dgm:t>
    </dgm:pt>
    <dgm:pt modelId="{983875EE-2CFD-4B7D-A529-41384602BADE}" type="parTrans" cxnId="{812C205C-A2B5-4F52-8D5C-CD86B58001E9}">
      <dgm:prSet/>
      <dgm:spPr/>
      <dgm:t>
        <a:bodyPr/>
        <a:lstStyle/>
        <a:p>
          <a:endParaRPr lang="en-US"/>
        </a:p>
      </dgm:t>
    </dgm:pt>
    <dgm:pt modelId="{7D232F2A-A83D-4D45-A018-F097BD892162}" type="sibTrans" cxnId="{812C205C-A2B5-4F52-8D5C-CD86B58001E9}">
      <dgm:prSet/>
      <dgm:spPr/>
      <dgm:t>
        <a:bodyPr/>
        <a:lstStyle/>
        <a:p>
          <a:endParaRPr lang="en-US"/>
        </a:p>
      </dgm:t>
    </dgm:pt>
    <dgm:pt modelId="{943AADC0-F8E4-4168-9B33-CAEC43440246}">
      <dgm:prSet phldrT="[Text]"/>
      <dgm:spPr>
        <a:solidFill>
          <a:srgbClr val="0D1DB3"/>
        </a:solidFill>
      </dgm:spPr>
      <dgm:t>
        <a:bodyPr/>
        <a:lstStyle/>
        <a:p>
          <a:r>
            <a:rPr lang="en-US" dirty="0" smtClean="0"/>
            <a:t>Process Management</a:t>
          </a:r>
          <a:endParaRPr lang="en-US" dirty="0"/>
        </a:p>
      </dgm:t>
    </dgm:pt>
    <dgm:pt modelId="{F1D79010-BFE3-4EDC-A32D-1275366CDD9E}" type="parTrans" cxnId="{FA95211F-783C-4CDB-8BF5-D7A285A8A8ED}">
      <dgm:prSet/>
      <dgm:spPr/>
      <dgm:t>
        <a:bodyPr/>
        <a:lstStyle/>
        <a:p>
          <a:endParaRPr lang="en-US"/>
        </a:p>
      </dgm:t>
    </dgm:pt>
    <dgm:pt modelId="{3ECDB18D-80A5-4895-97E9-668F82AAE2F3}" type="sibTrans" cxnId="{FA95211F-783C-4CDB-8BF5-D7A285A8A8ED}">
      <dgm:prSet/>
      <dgm:spPr/>
      <dgm:t>
        <a:bodyPr/>
        <a:lstStyle/>
        <a:p>
          <a:endParaRPr lang="en-US"/>
        </a:p>
      </dgm:t>
    </dgm:pt>
    <dgm:pt modelId="{F8D866BF-5F29-475E-B085-7CCA26C2B4EE}">
      <dgm:prSet phldrT="[Text]"/>
      <dgm:spPr>
        <a:solidFill>
          <a:srgbClr val="0D1DB3"/>
        </a:solidFill>
      </dgm:spPr>
      <dgm:t>
        <a:bodyPr/>
        <a:lstStyle/>
        <a:p>
          <a:r>
            <a:rPr lang="en-US" dirty="0" smtClean="0"/>
            <a:t> Storage Management</a:t>
          </a:r>
          <a:endParaRPr lang="en-US" dirty="0"/>
        </a:p>
      </dgm:t>
    </dgm:pt>
    <dgm:pt modelId="{5128561A-A0DD-42DB-931D-C04E6C9F7F1B}" type="parTrans" cxnId="{BF4B2DC3-315B-41AE-B693-0548895144CC}">
      <dgm:prSet/>
      <dgm:spPr/>
      <dgm:t>
        <a:bodyPr/>
        <a:lstStyle/>
        <a:p>
          <a:endParaRPr lang="en-US"/>
        </a:p>
      </dgm:t>
    </dgm:pt>
    <dgm:pt modelId="{242ABA21-1056-4C16-8A5A-84899FB19D7F}" type="sibTrans" cxnId="{BF4B2DC3-315B-41AE-B693-0548895144CC}">
      <dgm:prSet/>
      <dgm:spPr/>
      <dgm:t>
        <a:bodyPr/>
        <a:lstStyle/>
        <a:p>
          <a:endParaRPr lang="en-US"/>
        </a:p>
      </dgm:t>
    </dgm:pt>
    <dgm:pt modelId="{36F0FC64-FC63-4BEF-869F-B70C10EC30BA}">
      <dgm:prSet/>
      <dgm:spPr>
        <a:solidFill>
          <a:srgbClr val="FFC000"/>
        </a:solidFill>
      </dgm:spPr>
      <dgm:t>
        <a:bodyPr/>
        <a:lstStyle/>
        <a:p>
          <a:r>
            <a:rPr lang="en-US" dirty="0" smtClean="0"/>
            <a:t> Process Synchronization</a:t>
          </a:r>
          <a:endParaRPr lang="en-US" dirty="0"/>
        </a:p>
      </dgm:t>
    </dgm:pt>
    <dgm:pt modelId="{C4512160-9A2D-4D61-9FD5-B02D83DA785C}" type="parTrans" cxnId="{8C3501AD-4DD2-4F6D-9671-0AD6ECCFA826}">
      <dgm:prSet/>
      <dgm:spPr/>
      <dgm:t>
        <a:bodyPr/>
        <a:lstStyle/>
        <a:p>
          <a:endParaRPr lang="en-US"/>
        </a:p>
      </dgm:t>
    </dgm:pt>
    <dgm:pt modelId="{C744AC12-DF51-4A94-96E5-735D53C9070C}" type="sibTrans" cxnId="{8C3501AD-4DD2-4F6D-9671-0AD6ECCFA826}">
      <dgm:prSet/>
      <dgm:spPr/>
      <dgm:t>
        <a:bodyPr/>
        <a:lstStyle/>
        <a:p>
          <a:endParaRPr lang="en-US"/>
        </a:p>
      </dgm:t>
    </dgm:pt>
    <dgm:pt modelId="{03AEB51B-8943-400D-865F-A9E061EEAA9C}">
      <dgm:prSet/>
      <dgm:spPr>
        <a:solidFill>
          <a:srgbClr val="0D1DB3"/>
        </a:solidFill>
      </dgm:spPr>
      <dgm:t>
        <a:bodyPr/>
        <a:lstStyle/>
        <a:p>
          <a:r>
            <a:rPr lang="en-US" dirty="0" smtClean="0"/>
            <a:t> Memory Management</a:t>
          </a:r>
          <a:endParaRPr lang="en-US" dirty="0"/>
        </a:p>
      </dgm:t>
    </dgm:pt>
    <dgm:pt modelId="{37A915E3-753C-4B64-870B-D4BF52D8AF37}" type="parTrans" cxnId="{93F42878-DAD6-4DA7-84B0-D44C3C619882}">
      <dgm:prSet/>
      <dgm:spPr/>
      <dgm:t>
        <a:bodyPr/>
        <a:lstStyle/>
        <a:p>
          <a:endParaRPr lang="en-US"/>
        </a:p>
      </dgm:t>
    </dgm:pt>
    <dgm:pt modelId="{725706F1-55A4-428A-A8FB-24A4C21AE22A}" type="sibTrans" cxnId="{93F42878-DAD6-4DA7-84B0-D44C3C619882}">
      <dgm:prSet/>
      <dgm:spPr/>
      <dgm:t>
        <a:bodyPr/>
        <a:lstStyle/>
        <a:p>
          <a:endParaRPr lang="en-US"/>
        </a:p>
      </dgm:t>
    </dgm:pt>
    <dgm:pt modelId="{98A52007-990E-4EF8-A53A-553E22CA30E2}" type="pres">
      <dgm:prSet presAssocID="{2562D6FE-13DA-4A92-8C30-EA6463CE5CFC}" presName="linear" presStyleCnt="0">
        <dgm:presLayoutVars>
          <dgm:dir/>
          <dgm:resizeHandles val="exact"/>
        </dgm:presLayoutVars>
      </dgm:prSet>
      <dgm:spPr/>
    </dgm:pt>
    <dgm:pt modelId="{5734890E-0659-4DB0-906A-E6D9693C855C}" type="pres">
      <dgm:prSet presAssocID="{374F9A78-8E30-4E4D-A82C-5A652AB5E1B4}" presName="comp" presStyleCnt="0"/>
      <dgm:spPr/>
    </dgm:pt>
    <dgm:pt modelId="{48A7AB34-96FA-4504-A897-BBD28D25D675}" type="pres">
      <dgm:prSet presAssocID="{374F9A78-8E30-4E4D-A82C-5A652AB5E1B4}" presName="box" presStyleLbl="node1" presStyleIdx="0" presStyleCnt="5"/>
      <dgm:spPr/>
      <dgm:t>
        <a:bodyPr/>
        <a:lstStyle/>
        <a:p>
          <a:endParaRPr lang="en-US"/>
        </a:p>
      </dgm:t>
    </dgm:pt>
    <dgm:pt modelId="{B12C3F48-7B01-4CD0-8716-A8FF9905006D}" type="pres">
      <dgm:prSet presAssocID="{374F9A78-8E30-4E4D-A82C-5A652AB5E1B4}" presName="img" presStyleLbl="fgImgPlace1" presStyleIdx="0" presStyleCnt="5" custScaleX="99758" custScaleY="90910" custLinFactNeighborX="-2476" custLinFactNeighborY="6029"/>
      <dgm:spPr>
        <a:prstGeom prst="snip2DiagRect">
          <a:avLst/>
        </a:prstGeom>
        <a:blipFill rotWithShape="0">
          <a:blip xmlns:r="http://schemas.openxmlformats.org/officeDocument/2006/relationships" r:embed="rId1"/>
          <a:stretch>
            <a:fillRect/>
          </a:stretch>
        </a:blipFill>
      </dgm:spPr>
    </dgm:pt>
    <dgm:pt modelId="{650A3EDA-8F8E-4E3C-B04F-EE1A7F8230AD}" type="pres">
      <dgm:prSet presAssocID="{374F9A78-8E30-4E4D-A82C-5A652AB5E1B4}" presName="text" presStyleLbl="node1" presStyleIdx="0" presStyleCnt="5">
        <dgm:presLayoutVars>
          <dgm:bulletEnabled val="1"/>
        </dgm:presLayoutVars>
      </dgm:prSet>
      <dgm:spPr/>
      <dgm:t>
        <a:bodyPr/>
        <a:lstStyle/>
        <a:p>
          <a:endParaRPr lang="en-US"/>
        </a:p>
      </dgm:t>
    </dgm:pt>
    <dgm:pt modelId="{2D0119AF-82DF-4B3B-A493-55A922AF5459}" type="pres">
      <dgm:prSet presAssocID="{7D232F2A-A83D-4D45-A018-F097BD892162}" presName="spacer" presStyleCnt="0"/>
      <dgm:spPr/>
    </dgm:pt>
    <dgm:pt modelId="{D0ECDAC9-2625-4075-AD46-6BFB7F209A44}" type="pres">
      <dgm:prSet presAssocID="{943AADC0-F8E4-4168-9B33-CAEC43440246}" presName="comp" presStyleCnt="0"/>
      <dgm:spPr/>
    </dgm:pt>
    <dgm:pt modelId="{3E8539D3-35F6-40A1-8BB4-003CF83882F7}" type="pres">
      <dgm:prSet presAssocID="{943AADC0-F8E4-4168-9B33-CAEC43440246}" presName="box" presStyleLbl="node1" presStyleIdx="1" presStyleCnt="5"/>
      <dgm:spPr/>
      <dgm:t>
        <a:bodyPr/>
        <a:lstStyle/>
        <a:p>
          <a:endParaRPr lang="en-US"/>
        </a:p>
      </dgm:t>
    </dgm:pt>
    <dgm:pt modelId="{BFF25A67-8163-47F3-B3D6-09D55F7632FB}" type="pres">
      <dgm:prSet presAssocID="{943AADC0-F8E4-4168-9B33-CAEC43440246}" presName="img" presStyleLbl="fgImgPlace1" presStyleIdx="1" presStyleCnt="5"/>
      <dgm:spPr>
        <a:blipFill rotWithShape="0">
          <a:blip xmlns:r="http://schemas.openxmlformats.org/officeDocument/2006/relationships" r:embed="rId2"/>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dgm:spPr>
      <dgm:t>
        <a:bodyPr/>
        <a:lstStyle/>
        <a:p>
          <a:endParaRPr lang="en-US"/>
        </a:p>
      </dgm:t>
    </dgm:pt>
    <dgm:pt modelId="{E22C3739-ACBE-4CF6-B2B8-C2FDB201B25A}" type="pres">
      <dgm:prSet presAssocID="{943AADC0-F8E4-4168-9B33-CAEC43440246}" presName="text" presStyleLbl="node1" presStyleIdx="1" presStyleCnt="5">
        <dgm:presLayoutVars>
          <dgm:bulletEnabled val="1"/>
        </dgm:presLayoutVars>
      </dgm:prSet>
      <dgm:spPr/>
      <dgm:t>
        <a:bodyPr/>
        <a:lstStyle/>
        <a:p>
          <a:endParaRPr lang="en-US"/>
        </a:p>
      </dgm:t>
    </dgm:pt>
    <dgm:pt modelId="{89084469-C759-47AA-8CB4-33E68201D070}" type="pres">
      <dgm:prSet presAssocID="{3ECDB18D-80A5-4895-97E9-668F82AAE2F3}" presName="spacer" presStyleCnt="0"/>
      <dgm:spPr/>
    </dgm:pt>
    <dgm:pt modelId="{0CBD95C2-3E59-416A-84B1-C9A41A419D1B}" type="pres">
      <dgm:prSet presAssocID="{36F0FC64-FC63-4BEF-869F-B70C10EC30BA}" presName="comp" presStyleCnt="0"/>
      <dgm:spPr/>
    </dgm:pt>
    <dgm:pt modelId="{977880A2-4BBD-407F-8B56-5AF60BCCC6D2}" type="pres">
      <dgm:prSet presAssocID="{36F0FC64-FC63-4BEF-869F-B70C10EC30BA}" presName="box" presStyleLbl="node1" presStyleIdx="2" presStyleCnt="5"/>
      <dgm:spPr/>
      <dgm:t>
        <a:bodyPr/>
        <a:lstStyle/>
        <a:p>
          <a:endParaRPr lang="en-US"/>
        </a:p>
      </dgm:t>
    </dgm:pt>
    <dgm:pt modelId="{CC604575-381F-4223-B938-EF5072258CCB}" type="pres">
      <dgm:prSet presAssocID="{36F0FC64-FC63-4BEF-869F-B70C10EC30BA}" presName="img" presStyleLbl="fgImgPlace1" presStyleIdx="2" presStyleCnt="5" custScaleX="77106" custScaleY="34235"/>
      <dgm:spPr/>
    </dgm:pt>
    <dgm:pt modelId="{5C970E41-DE9A-45EA-838C-3D62EBC6F8CD}" type="pres">
      <dgm:prSet presAssocID="{36F0FC64-FC63-4BEF-869F-B70C10EC30BA}" presName="text" presStyleLbl="node1" presStyleIdx="2" presStyleCnt="5">
        <dgm:presLayoutVars>
          <dgm:bulletEnabled val="1"/>
        </dgm:presLayoutVars>
      </dgm:prSet>
      <dgm:spPr/>
      <dgm:t>
        <a:bodyPr/>
        <a:lstStyle/>
        <a:p>
          <a:endParaRPr lang="en-US"/>
        </a:p>
      </dgm:t>
    </dgm:pt>
    <dgm:pt modelId="{D31A29EB-FEE8-4D65-A678-8B5AACFE47B0}" type="pres">
      <dgm:prSet presAssocID="{C744AC12-DF51-4A94-96E5-735D53C9070C}" presName="spacer" presStyleCnt="0"/>
      <dgm:spPr/>
    </dgm:pt>
    <dgm:pt modelId="{3457730A-73AA-4109-BA23-FD7E8BF4ADF9}" type="pres">
      <dgm:prSet presAssocID="{03AEB51B-8943-400D-865F-A9E061EEAA9C}" presName="comp" presStyleCnt="0"/>
      <dgm:spPr/>
    </dgm:pt>
    <dgm:pt modelId="{8F7939B7-1764-4490-80E1-94216A0F0039}" type="pres">
      <dgm:prSet presAssocID="{03AEB51B-8943-400D-865F-A9E061EEAA9C}" presName="box" presStyleLbl="node1" presStyleIdx="3" presStyleCnt="5"/>
      <dgm:spPr/>
      <dgm:t>
        <a:bodyPr/>
        <a:lstStyle/>
        <a:p>
          <a:endParaRPr lang="en-US"/>
        </a:p>
      </dgm:t>
    </dgm:pt>
    <dgm:pt modelId="{F63ED9C7-E4C3-45E4-B6D4-0DA1878701BE}" type="pres">
      <dgm:prSet presAssocID="{03AEB51B-8943-400D-865F-A9E061EEAA9C}" presName="img" presStyleLbl="fgImgPlace1" presStyleIdx="3" presStyleCnt="5" custScaleX="68257" custScaleY="12533"/>
      <dgm:spPr/>
    </dgm:pt>
    <dgm:pt modelId="{21136761-39FE-43E3-9563-A166847CAEB0}" type="pres">
      <dgm:prSet presAssocID="{03AEB51B-8943-400D-865F-A9E061EEAA9C}" presName="text" presStyleLbl="node1" presStyleIdx="3" presStyleCnt="5">
        <dgm:presLayoutVars>
          <dgm:bulletEnabled val="1"/>
        </dgm:presLayoutVars>
      </dgm:prSet>
      <dgm:spPr/>
      <dgm:t>
        <a:bodyPr/>
        <a:lstStyle/>
        <a:p>
          <a:endParaRPr lang="en-US"/>
        </a:p>
      </dgm:t>
    </dgm:pt>
    <dgm:pt modelId="{6D18BD3B-7EE9-416A-8547-1F5D41152A2D}" type="pres">
      <dgm:prSet presAssocID="{725706F1-55A4-428A-A8FB-24A4C21AE22A}" presName="spacer" presStyleCnt="0"/>
      <dgm:spPr/>
    </dgm:pt>
    <dgm:pt modelId="{25124D84-0AD2-42E7-9D76-DE5C13B1B975}" type="pres">
      <dgm:prSet presAssocID="{F8D866BF-5F29-475E-B085-7CCA26C2B4EE}" presName="comp" presStyleCnt="0"/>
      <dgm:spPr/>
    </dgm:pt>
    <dgm:pt modelId="{816A522A-5DA2-4FFD-848D-028D8E2DBB37}" type="pres">
      <dgm:prSet presAssocID="{F8D866BF-5F29-475E-B085-7CCA26C2B4EE}" presName="box" presStyleLbl="node1" presStyleIdx="4" presStyleCnt="5" custLinFactY="18575" custLinFactNeighborX="885" custLinFactNeighborY="100000"/>
      <dgm:spPr/>
      <dgm:t>
        <a:bodyPr/>
        <a:lstStyle/>
        <a:p>
          <a:endParaRPr lang="en-US"/>
        </a:p>
      </dgm:t>
    </dgm:pt>
    <dgm:pt modelId="{FD478634-787B-41D9-ABAD-84F34DA12EAC}" type="pres">
      <dgm:prSet presAssocID="{F8D866BF-5F29-475E-B085-7CCA26C2B4EE}" presName="img" presStyleLbl="fgImgPlace1" presStyleIdx="4" presStyleCnt="5" custScaleX="41708" custScaleY="16161"/>
      <dgm:spPr/>
    </dgm:pt>
    <dgm:pt modelId="{01C57AE8-6C89-4867-9A4B-9CCCBA905CB8}" type="pres">
      <dgm:prSet presAssocID="{F8D866BF-5F29-475E-B085-7CCA26C2B4EE}" presName="text" presStyleLbl="node1" presStyleIdx="4" presStyleCnt="5">
        <dgm:presLayoutVars>
          <dgm:bulletEnabled val="1"/>
        </dgm:presLayoutVars>
      </dgm:prSet>
      <dgm:spPr/>
      <dgm:t>
        <a:bodyPr/>
        <a:lstStyle/>
        <a:p>
          <a:endParaRPr lang="en-US"/>
        </a:p>
      </dgm:t>
    </dgm:pt>
  </dgm:ptLst>
  <dgm:cxnLst>
    <dgm:cxn modelId="{59E59D6F-7C16-43E5-950D-F6C01E59D443}" type="presOf" srcId="{36F0FC64-FC63-4BEF-869F-B70C10EC30BA}" destId="{977880A2-4BBD-407F-8B56-5AF60BCCC6D2}" srcOrd="0" destOrd="0" presId="urn:microsoft.com/office/officeart/2005/8/layout/vList4#2"/>
    <dgm:cxn modelId="{541A4AF9-6C28-47BD-A17D-1F69C6ECF839}" type="presOf" srcId="{F8D866BF-5F29-475E-B085-7CCA26C2B4EE}" destId="{01C57AE8-6C89-4867-9A4B-9CCCBA905CB8}" srcOrd="1" destOrd="0" presId="urn:microsoft.com/office/officeart/2005/8/layout/vList4#2"/>
    <dgm:cxn modelId="{862C31D9-85CC-4B2C-9FE7-837820843977}" type="presOf" srcId="{943AADC0-F8E4-4168-9B33-CAEC43440246}" destId="{3E8539D3-35F6-40A1-8BB4-003CF83882F7}" srcOrd="0" destOrd="0" presId="urn:microsoft.com/office/officeart/2005/8/layout/vList4#2"/>
    <dgm:cxn modelId="{BF4B2DC3-315B-41AE-B693-0548895144CC}" srcId="{2562D6FE-13DA-4A92-8C30-EA6463CE5CFC}" destId="{F8D866BF-5F29-475E-B085-7CCA26C2B4EE}" srcOrd="4" destOrd="0" parTransId="{5128561A-A0DD-42DB-931D-C04E6C9F7F1B}" sibTransId="{242ABA21-1056-4C16-8A5A-84899FB19D7F}"/>
    <dgm:cxn modelId="{93F42878-DAD6-4DA7-84B0-D44C3C619882}" srcId="{2562D6FE-13DA-4A92-8C30-EA6463CE5CFC}" destId="{03AEB51B-8943-400D-865F-A9E061EEAA9C}" srcOrd="3" destOrd="0" parTransId="{37A915E3-753C-4B64-870B-D4BF52D8AF37}" sibTransId="{725706F1-55A4-428A-A8FB-24A4C21AE22A}"/>
    <dgm:cxn modelId="{7CA7A0A0-E13C-4801-8FDA-85E7731213B8}" type="presOf" srcId="{03AEB51B-8943-400D-865F-A9E061EEAA9C}" destId="{8F7939B7-1764-4490-80E1-94216A0F0039}" srcOrd="0" destOrd="0" presId="urn:microsoft.com/office/officeart/2005/8/layout/vList4#2"/>
    <dgm:cxn modelId="{A39282F9-109C-44EB-9B49-5727A355B5CD}" type="presOf" srcId="{2562D6FE-13DA-4A92-8C30-EA6463CE5CFC}" destId="{98A52007-990E-4EF8-A53A-553E22CA30E2}" srcOrd="0" destOrd="0" presId="urn:microsoft.com/office/officeart/2005/8/layout/vList4#2"/>
    <dgm:cxn modelId="{A7FEDE47-DC37-4EE6-9396-CEEC2580EE10}" type="presOf" srcId="{36F0FC64-FC63-4BEF-869F-B70C10EC30BA}" destId="{5C970E41-DE9A-45EA-838C-3D62EBC6F8CD}" srcOrd="1" destOrd="0" presId="urn:microsoft.com/office/officeart/2005/8/layout/vList4#2"/>
    <dgm:cxn modelId="{8C3501AD-4DD2-4F6D-9671-0AD6ECCFA826}" srcId="{2562D6FE-13DA-4A92-8C30-EA6463CE5CFC}" destId="{36F0FC64-FC63-4BEF-869F-B70C10EC30BA}" srcOrd="2" destOrd="0" parTransId="{C4512160-9A2D-4D61-9FD5-B02D83DA785C}" sibTransId="{C744AC12-DF51-4A94-96E5-735D53C9070C}"/>
    <dgm:cxn modelId="{EEB97FFA-C67D-43F1-832D-388B4B15E9CF}" type="presOf" srcId="{943AADC0-F8E4-4168-9B33-CAEC43440246}" destId="{E22C3739-ACBE-4CF6-B2B8-C2FDB201B25A}" srcOrd="1" destOrd="0" presId="urn:microsoft.com/office/officeart/2005/8/layout/vList4#2"/>
    <dgm:cxn modelId="{E9A7AA69-46F8-4A2B-9AF7-8D962D0B10E7}" type="presOf" srcId="{374F9A78-8E30-4E4D-A82C-5A652AB5E1B4}" destId="{650A3EDA-8F8E-4E3C-B04F-EE1A7F8230AD}" srcOrd="1" destOrd="0" presId="urn:microsoft.com/office/officeart/2005/8/layout/vList4#2"/>
    <dgm:cxn modelId="{B52814E2-23A2-4F43-9B40-B66621FDF4AA}" type="presOf" srcId="{374F9A78-8E30-4E4D-A82C-5A652AB5E1B4}" destId="{48A7AB34-96FA-4504-A897-BBD28D25D675}" srcOrd="0" destOrd="0" presId="urn:microsoft.com/office/officeart/2005/8/layout/vList4#2"/>
    <dgm:cxn modelId="{56F8CC29-19E1-4620-9D63-593C1A02C664}" type="presOf" srcId="{F8D866BF-5F29-475E-B085-7CCA26C2B4EE}" destId="{816A522A-5DA2-4FFD-848D-028D8E2DBB37}" srcOrd="0" destOrd="0" presId="urn:microsoft.com/office/officeart/2005/8/layout/vList4#2"/>
    <dgm:cxn modelId="{812C205C-A2B5-4F52-8D5C-CD86B58001E9}" srcId="{2562D6FE-13DA-4A92-8C30-EA6463CE5CFC}" destId="{374F9A78-8E30-4E4D-A82C-5A652AB5E1B4}" srcOrd="0" destOrd="0" parTransId="{983875EE-2CFD-4B7D-A529-41384602BADE}" sibTransId="{7D232F2A-A83D-4D45-A018-F097BD892162}"/>
    <dgm:cxn modelId="{CE38751F-0EE7-4F84-80E6-D16E51B69664}" type="presOf" srcId="{03AEB51B-8943-400D-865F-A9E061EEAA9C}" destId="{21136761-39FE-43E3-9563-A166847CAEB0}" srcOrd="1" destOrd="0" presId="urn:microsoft.com/office/officeart/2005/8/layout/vList4#2"/>
    <dgm:cxn modelId="{FA95211F-783C-4CDB-8BF5-D7A285A8A8ED}" srcId="{2562D6FE-13DA-4A92-8C30-EA6463CE5CFC}" destId="{943AADC0-F8E4-4168-9B33-CAEC43440246}" srcOrd="1" destOrd="0" parTransId="{F1D79010-BFE3-4EDC-A32D-1275366CDD9E}" sibTransId="{3ECDB18D-80A5-4895-97E9-668F82AAE2F3}"/>
    <dgm:cxn modelId="{E52844FE-B8EE-478A-B530-571272BEBD9D}" type="presParOf" srcId="{98A52007-990E-4EF8-A53A-553E22CA30E2}" destId="{5734890E-0659-4DB0-906A-E6D9693C855C}" srcOrd="0" destOrd="0" presId="urn:microsoft.com/office/officeart/2005/8/layout/vList4#2"/>
    <dgm:cxn modelId="{D1A02BD2-C803-4856-9306-E67873322AEB}" type="presParOf" srcId="{5734890E-0659-4DB0-906A-E6D9693C855C}" destId="{48A7AB34-96FA-4504-A897-BBD28D25D675}" srcOrd="0" destOrd="0" presId="urn:microsoft.com/office/officeart/2005/8/layout/vList4#2"/>
    <dgm:cxn modelId="{058BD1DF-F9A5-4BDC-B123-2D220FAB6B5F}" type="presParOf" srcId="{5734890E-0659-4DB0-906A-E6D9693C855C}" destId="{B12C3F48-7B01-4CD0-8716-A8FF9905006D}" srcOrd="1" destOrd="0" presId="urn:microsoft.com/office/officeart/2005/8/layout/vList4#2"/>
    <dgm:cxn modelId="{B2CFF403-860C-4D92-94FB-2F9E1E70B445}" type="presParOf" srcId="{5734890E-0659-4DB0-906A-E6D9693C855C}" destId="{650A3EDA-8F8E-4E3C-B04F-EE1A7F8230AD}" srcOrd="2" destOrd="0" presId="urn:microsoft.com/office/officeart/2005/8/layout/vList4#2"/>
    <dgm:cxn modelId="{D815A7F2-0779-46C6-AC30-7D80B3C0A4CC}" type="presParOf" srcId="{98A52007-990E-4EF8-A53A-553E22CA30E2}" destId="{2D0119AF-82DF-4B3B-A493-55A922AF5459}" srcOrd="1" destOrd="0" presId="urn:microsoft.com/office/officeart/2005/8/layout/vList4#2"/>
    <dgm:cxn modelId="{D92583FB-9417-434D-A4F3-4668EB40DE22}" type="presParOf" srcId="{98A52007-990E-4EF8-A53A-553E22CA30E2}" destId="{D0ECDAC9-2625-4075-AD46-6BFB7F209A44}" srcOrd="2" destOrd="0" presId="urn:microsoft.com/office/officeart/2005/8/layout/vList4#2"/>
    <dgm:cxn modelId="{4ABE76C8-88EC-4E5C-A037-B467C75E5921}" type="presParOf" srcId="{D0ECDAC9-2625-4075-AD46-6BFB7F209A44}" destId="{3E8539D3-35F6-40A1-8BB4-003CF83882F7}" srcOrd="0" destOrd="0" presId="urn:microsoft.com/office/officeart/2005/8/layout/vList4#2"/>
    <dgm:cxn modelId="{6A2E795D-05D7-40C4-BC24-9097AB559EE7}" type="presParOf" srcId="{D0ECDAC9-2625-4075-AD46-6BFB7F209A44}" destId="{BFF25A67-8163-47F3-B3D6-09D55F7632FB}" srcOrd="1" destOrd="0" presId="urn:microsoft.com/office/officeart/2005/8/layout/vList4#2"/>
    <dgm:cxn modelId="{186BE802-159D-4628-B8CD-20FEB5CF4BAD}" type="presParOf" srcId="{D0ECDAC9-2625-4075-AD46-6BFB7F209A44}" destId="{E22C3739-ACBE-4CF6-B2B8-C2FDB201B25A}" srcOrd="2" destOrd="0" presId="urn:microsoft.com/office/officeart/2005/8/layout/vList4#2"/>
    <dgm:cxn modelId="{7ADE363C-C1A1-4FFD-8691-67036BD7FE4B}" type="presParOf" srcId="{98A52007-990E-4EF8-A53A-553E22CA30E2}" destId="{89084469-C759-47AA-8CB4-33E68201D070}" srcOrd="3" destOrd="0" presId="urn:microsoft.com/office/officeart/2005/8/layout/vList4#2"/>
    <dgm:cxn modelId="{92C6CB91-F6FC-4F48-B80C-40FE0EC3F0DC}" type="presParOf" srcId="{98A52007-990E-4EF8-A53A-553E22CA30E2}" destId="{0CBD95C2-3E59-416A-84B1-C9A41A419D1B}" srcOrd="4" destOrd="0" presId="urn:microsoft.com/office/officeart/2005/8/layout/vList4#2"/>
    <dgm:cxn modelId="{EBA169FC-5747-420D-AB48-68D1328A20AA}" type="presParOf" srcId="{0CBD95C2-3E59-416A-84B1-C9A41A419D1B}" destId="{977880A2-4BBD-407F-8B56-5AF60BCCC6D2}" srcOrd="0" destOrd="0" presId="urn:microsoft.com/office/officeart/2005/8/layout/vList4#2"/>
    <dgm:cxn modelId="{3BA471EA-D79B-4F64-9E67-155CD6A95ED4}" type="presParOf" srcId="{0CBD95C2-3E59-416A-84B1-C9A41A419D1B}" destId="{CC604575-381F-4223-B938-EF5072258CCB}" srcOrd="1" destOrd="0" presId="urn:microsoft.com/office/officeart/2005/8/layout/vList4#2"/>
    <dgm:cxn modelId="{E1A66327-C718-484E-83B1-05F0B8FF44C9}" type="presParOf" srcId="{0CBD95C2-3E59-416A-84B1-C9A41A419D1B}" destId="{5C970E41-DE9A-45EA-838C-3D62EBC6F8CD}" srcOrd="2" destOrd="0" presId="urn:microsoft.com/office/officeart/2005/8/layout/vList4#2"/>
    <dgm:cxn modelId="{248CD45F-33C8-473F-9CE4-330D9DAA9E89}" type="presParOf" srcId="{98A52007-990E-4EF8-A53A-553E22CA30E2}" destId="{D31A29EB-FEE8-4D65-A678-8B5AACFE47B0}" srcOrd="5" destOrd="0" presId="urn:microsoft.com/office/officeart/2005/8/layout/vList4#2"/>
    <dgm:cxn modelId="{1E52D436-1432-4257-9C19-A34E6BEB2EAB}" type="presParOf" srcId="{98A52007-990E-4EF8-A53A-553E22CA30E2}" destId="{3457730A-73AA-4109-BA23-FD7E8BF4ADF9}" srcOrd="6" destOrd="0" presId="urn:microsoft.com/office/officeart/2005/8/layout/vList4#2"/>
    <dgm:cxn modelId="{9A370AA2-FD76-4D1C-AD65-764DF4ACA3F8}" type="presParOf" srcId="{3457730A-73AA-4109-BA23-FD7E8BF4ADF9}" destId="{8F7939B7-1764-4490-80E1-94216A0F0039}" srcOrd="0" destOrd="0" presId="urn:microsoft.com/office/officeart/2005/8/layout/vList4#2"/>
    <dgm:cxn modelId="{827A864D-FED7-4BB4-BF73-F3FB25AA2632}" type="presParOf" srcId="{3457730A-73AA-4109-BA23-FD7E8BF4ADF9}" destId="{F63ED9C7-E4C3-45E4-B6D4-0DA1878701BE}" srcOrd="1" destOrd="0" presId="urn:microsoft.com/office/officeart/2005/8/layout/vList4#2"/>
    <dgm:cxn modelId="{A9775F9A-988F-489D-932F-269575D9C938}" type="presParOf" srcId="{3457730A-73AA-4109-BA23-FD7E8BF4ADF9}" destId="{21136761-39FE-43E3-9563-A166847CAEB0}" srcOrd="2" destOrd="0" presId="urn:microsoft.com/office/officeart/2005/8/layout/vList4#2"/>
    <dgm:cxn modelId="{8B9ECB51-9ACA-42FE-8F33-E9B0D1576CFE}" type="presParOf" srcId="{98A52007-990E-4EF8-A53A-553E22CA30E2}" destId="{6D18BD3B-7EE9-416A-8547-1F5D41152A2D}" srcOrd="7" destOrd="0" presId="urn:microsoft.com/office/officeart/2005/8/layout/vList4#2"/>
    <dgm:cxn modelId="{C66B3A7F-F304-4998-909A-A87B9130CF1E}" type="presParOf" srcId="{98A52007-990E-4EF8-A53A-553E22CA30E2}" destId="{25124D84-0AD2-42E7-9D76-DE5C13B1B975}" srcOrd="8" destOrd="0" presId="urn:microsoft.com/office/officeart/2005/8/layout/vList4#2"/>
    <dgm:cxn modelId="{C0EBDED5-29AE-4AC6-977A-EF0956B86DBB}" type="presParOf" srcId="{25124D84-0AD2-42E7-9D76-DE5C13B1B975}" destId="{816A522A-5DA2-4FFD-848D-028D8E2DBB37}" srcOrd="0" destOrd="0" presId="urn:microsoft.com/office/officeart/2005/8/layout/vList4#2"/>
    <dgm:cxn modelId="{B3505780-9592-4D73-9D93-6052404EA9B3}" type="presParOf" srcId="{25124D84-0AD2-42E7-9D76-DE5C13B1B975}" destId="{FD478634-787B-41D9-ABAD-84F34DA12EAC}" srcOrd="1" destOrd="0" presId="urn:microsoft.com/office/officeart/2005/8/layout/vList4#2"/>
    <dgm:cxn modelId="{3647C5EB-3DDC-454B-8563-2180A649B857}" type="presParOf" srcId="{25124D84-0AD2-42E7-9D76-DE5C13B1B975}" destId="{01C57AE8-6C89-4867-9A4B-9CCCBA905CB8}" srcOrd="2" destOrd="0" presId="urn:microsoft.com/office/officeart/2005/8/layout/vList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AB34-96FA-4504-A897-BBD28D25D675}">
      <dsp:nvSpPr>
        <dsp:cNvPr id="0" name=""/>
        <dsp:cNvSpPr/>
      </dsp:nvSpPr>
      <dsp:spPr>
        <a:xfrm>
          <a:off x="0" y="0"/>
          <a:ext cx="8917901" cy="701939"/>
        </a:xfrm>
        <a:prstGeom prst="roundRect">
          <a:avLst>
            <a:gd name="adj" fmla="val 10000"/>
          </a:avLst>
        </a:prstGeom>
        <a:solidFill>
          <a:srgbClr val="0D1DB3"/>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Operating Systems Overview</a:t>
          </a:r>
        </a:p>
      </dsp:txBody>
      <dsp:txXfrm>
        <a:off x="1853774" y="0"/>
        <a:ext cx="7064126" cy="701939"/>
      </dsp:txXfrm>
    </dsp:sp>
    <dsp:sp modelId="{B12C3F48-7B01-4CD0-8716-A8FF9905006D}">
      <dsp:nvSpPr>
        <dsp:cNvPr id="0" name=""/>
        <dsp:cNvSpPr/>
      </dsp:nvSpPr>
      <dsp:spPr>
        <a:xfrm>
          <a:off x="28190" y="129572"/>
          <a:ext cx="1779263" cy="510506"/>
        </a:xfrm>
        <a:prstGeom prst="snip2DiagRect">
          <a:avLst/>
        </a:prstGeom>
        <a:blipFill rotWithShape="0">
          <a:blip xmlns:r="http://schemas.openxmlformats.org/officeDocument/2006/relationships" r:embed="rId1"/>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3E8539D3-35F6-40A1-8BB4-003CF83882F7}">
      <dsp:nvSpPr>
        <dsp:cNvPr id="0" name=""/>
        <dsp:cNvSpPr/>
      </dsp:nvSpPr>
      <dsp:spPr>
        <a:xfrm>
          <a:off x="0" y="772133"/>
          <a:ext cx="8917901" cy="701939"/>
        </a:xfrm>
        <a:prstGeom prst="roundRect">
          <a:avLst>
            <a:gd name="adj" fmla="val 10000"/>
          </a:avLst>
        </a:prstGeom>
        <a:solidFill>
          <a:srgbClr val="0D1DB3"/>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Process Management</a:t>
          </a:r>
          <a:endParaRPr lang="en-US" sz="3300" kern="1200" dirty="0"/>
        </a:p>
      </dsp:txBody>
      <dsp:txXfrm>
        <a:off x="1853774" y="772133"/>
        <a:ext cx="7064126" cy="701939"/>
      </dsp:txXfrm>
    </dsp:sp>
    <dsp:sp modelId="{BFF25A67-8163-47F3-B3D6-09D55F7632FB}">
      <dsp:nvSpPr>
        <dsp:cNvPr id="0" name=""/>
        <dsp:cNvSpPr/>
      </dsp:nvSpPr>
      <dsp:spPr>
        <a:xfrm>
          <a:off x="70193" y="842327"/>
          <a:ext cx="1783580" cy="561551"/>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77880A2-4BBD-407F-8B56-5AF60BCCC6D2}">
      <dsp:nvSpPr>
        <dsp:cNvPr id="0" name=""/>
        <dsp:cNvSpPr/>
      </dsp:nvSpPr>
      <dsp:spPr>
        <a:xfrm>
          <a:off x="0" y="1544267"/>
          <a:ext cx="8917901" cy="701939"/>
        </a:xfrm>
        <a:prstGeom prst="roundRect">
          <a:avLst>
            <a:gd name="adj" fmla="val 10000"/>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 Process Synchronization</a:t>
          </a:r>
          <a:endParaRPr lang="en-US" sz="3300" kern="1200" dirty="0"/>
        </a:p>
      </dsp:txBody>
      <dsp:txXfrm>
        <a:off x="1853774" y="1544267"/>
        <a:ext cx="7064126" cy="701939"/>
      </dsp:txXfrm>
    </dsp:sp>
    <dsp:sp modelId="{CC604575-381F-4223-B938-EF5072258CCB}">
      <dsp:nvSpPr>
        <dsp:cNvPr id="0" name=""/>
        <dsp:cNvSpPr/>
      </dsp:nvSpPr>
      <dsp:spPr>
        <a:xfrm>
          <a:off x="274360" y="1799113"/>
          <a:ext cx="1375247" cy="192247"/>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8F7939B7-1764-4490-80E1-94216A0F0039}">
      <dsp:nvSpPr>
        <dsp:cNvPr id="0" name=""/>
        <dsp:cNvSpPr/>
      </dsp:nvSpPr>
      <dsp:spPr>
        <a:xfrm>
          <a:off x="0" y="2316400"/>
          <a:ext cx="8917901" cy="701939"/>
        </a:xfrm>
        <a:prstGeom prst="roundRect">
          <a:avLst>
            <a:gd name="adj" fmla="val 10000"/>
          </a:avLst>
        </a:prstGeom>
        <a:solidFill>
          <a:srgbClr val="0D1DB3"/>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 Memory Management</a:t>
          </a:r>
          <a:endParaRPr lang="en-US" sz="3300" kern="1200" dirty="0"/>
        </a:p>
      </dsp:txBody>
      <dsp:txXfrm>
        <a:off x="1853774" y="2316400"/>
        <a:ext cx="7064126" cy="701939"/>
      </dsp:txXfrm>
    </dsp:sp>
    <dsp:sp modelId="{F63ED9C7-E4C3-45E4-B6D4-0DA1878701BE}">
      <dsp:nvSpPr>
        <dsp:cNvPr id="0" name=""/>
        <dsp:cNvSpPr/>
      </dsp:nvSpPr>
      <dsp:spPr>
        <a:xfrm>
          <a:off x="353274" y="2632181"/>
          <a:ext cx="1217418" cy="7037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816A522A-5DA2-4FFD-848D-028D8E2DBB37}">
      <dsp:nvSpPr>
        <dsp:cNvPr id="0" name=""/>
        <dsp:cNvSpPr/>
      </dsp:nvSpPr>
      <dsp:spPr>
        <a:xfrm>
          <a:off x="0" y="3091127"/>
          <a:ext cx="8917901" cy="701939"/>
        </a:xfrm>
        <a:prstGeom prst="roundRect">
          <a:avLst>
            <a:gd name="adj" fmla="val 10000"/>
          </a:avLst>
        </a:prstGeom>
        <a:solidFill>
          <a:srgbClr val="0D1DB3"/>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 Storage Management</a:t>
          </a:r>
          <a:endParaRPr lang="en-US" sz="3300" kern="1200" dirty="0"/>
        </a:p>
      </dsp:txBody>
      <dsp:txXfrm>
        <a:off x="1853774" y="3091127"/>
        <a:ext cx="7064126" cy="701939"/>
      </dsp:txXfrm>
    </dsp:sp>
    <dsp:sp modelId="{FD478634-787B-41D9-ABAD-84F34DA12EAC}">
      <dsp:nvSpPr>
        <dsp:cNvPr id="0" name=""/>
        <dsp:cNvSpPr/>
      </dsp:nvSpPr>
      <dsp:spPr>
        <a:xfrm>
          <a:off x="590036" y="3394128"/>
          <a:ext cx="743895" cy="90752"/>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3"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551113" y="514350"/>
            <a:ext cx="4041775"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513909"/>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3" y="6513909"/>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9601240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2551113" y="514350"/>
            <a:ext cx="4041775"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560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263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6725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8731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308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1205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824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602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4066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360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xmlns=""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xmlns=""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3009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xmlns=""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xmlns=""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xmlns=""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846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xmlns=""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xmlns=""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xmlns=""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9002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25689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xmlns=""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xmlns=""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xmlns=""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695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xmlns=""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xmlns=""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xmlns=""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4868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4337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64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3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65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199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23431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0900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789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72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ae6ea673ec_0_4"/>
          <p:cNvSpPr txBox="1">
            <a:spLocks noGrp="1"/>
          </p:cNvSpPr>
          <p:nvPr>
            <p:ph type="ctrTitle"/>
          </p:nvPr>
        </p:nvSpPr>
        <p:spPr>
          <a:xfrm>
            <a:off x="586740" y="1280160"/>
            <a:ext cx="8636760" cy="1706880"/>
          </a:xfrm>
          <a:prstGeom prst="rect">
            <a:avLst/>
          </a:prstGeom>
          <a:noFill/>
          <a:ln>
            <a:noFill/>
          </a:ln>
        </p:spPr>
        <p:txBody>
          <a:bodyPr spcFirstLastPara="1" wrap="square" lIns="0" tIns="0" rIns="18275" bIns="0" anchor="b" anchorCtr="0">
            <a:noAutofit/>
          </a:bodyPr>
          <a:lstStyle>
            <a:lvl1pPr lvl="0" algn="r">
              <a:spcBef>
                <a:spcPts val="0"/>
              </a:spcBef>
              <a:spcAft>
                <a:spcPts val="0"/>
              </a:spcAft>
              <a:buClr>
                <a:srgbClr val="4CE0EA"/>
              </a:buClr>
              <a:buSzPts val="5600"/>
              <a:buFont typeface="Arial"/>
              <a:buNone/>
              <a:defRPr sz="616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gae6ea673ec_0_4"/>
          <p:cNvSpPr txBox="1">
            <a:spLocks noGrp="1"/>
          </p:cNvSpPr>
          <p:nvPr>
            <p:ph type="subTitle" idx="1"/>
          </p:nvPr>
        </p:nvSpPr>
        <p:spPr>
          <a:xfrm>
            <a:off x="586740" y="3013300"/>
            <a:ext cx="8640060" cy="1635760"/>
          </a:xfrm>
          <a:prstGeom prst="rect">
            <a:avLst/>
          </a:prstGeom>
          <a:noFill/>
          <a:ln>
            <a:noFill/>
          </a:ln>
        </p:spPr>
        <p:txBody>
          <a:bodyPr spcFirstLastPara="1" wrap="square" lIns="0" tIns="45700" rIns="18275" bIns="45700" anchor="t" anchorCtr="0">
            <a:noAutofit/>
          </a:bodyPr>
          <a:lstStyle>
            <a:lvl1pPr marR="50292" lvl="0" algn="r">
              <a:spcBef>
                <a:spcPts val="440"/>
              </a:spcBef>
              <a:spcAft>
                <a:spcPts val="0"/>
              </a:spcAft>
              <a:buClr>
                <a:schemeClr val="dk1"/>
              </a:buClr>
              <a:buSzPts val="1600"/>
              <a:buNone/>
              <a:defRPr>
                <a:solidFill>
                  <a:schemeClr val="dk1"/>
                </a:solidFill>
              </a:defRPr>
            </a:lvl1pPr>
            <a:lvl2pPr lvl="1" algn="ctr">
              <a:spcBef>
                <a:spcPts val="396"/>
              </a:spcBef>
              <a:spcAft>
                <a:spcPts val="0"/>
              </a:spcAft>
              <a:buClr>
                <a:schemeClr val="dk1"/>
              </a:buClr>
              <a:buSzPts val="1440"/>
              <a:buNone/>
              <a:defRPr/>
            </a:lvl2pPr>
            <a:lvl3pPr lvl="2" algn="ctr">
              <a:spcBef>
                <a:spcPts val="396"/>
              </a:spcBef>
              <a:spcAft>
                <a:spcPts val="0"/>
              </a:spcAft>
              <a:buClr>
                <a:schemeClr val="dk1"/>
              </a:buClr>
              <a:buSzPts val="1440"/>
              <a:buNone/>
              <a:defRPr/>
            </a:lvl3pPr>
            <a:lvl4pPr lvl="3" algn="ctr">
              <a:spcBef>
                <a:spcPts val="396"/>
              </a:spcBef>
              <a:spcAft>
                <a:spcPts val="0"/>
              </a:spcAft>
              <a:buClr>
                <a:schemeClr val="dk1"/>
              </a:buClr>
              <a:buSzPts val="1440"/>
              <a:buNone/>
              <a:defRPr/>
            </a:lvl4pPr>
            <a:lvl5pPr lvl="4" algn="ctr">
              <a:spcBef>
                <a:spcPts val="396"/>
              </a:spcBef>
              <a:spcAft>
                <a:spcPts val="0"/>
              </a:spcAft>
              <a:buClr>
                <a:schemeClr val="dk1"/>
              </a:buClr>
              <a:buSzPts val="1440"/>
              <a:buNone/>
              <a:defRPr/>
            </a:lvl5pPr>
            <a:lvl6pPr lvl="5" algn="ctr">
              <a:spcBef>
                <a:spcPts val="396"/>
              </a:spcBef>
              <a:spcAft>
                <a:spcPts val="0"/>
              </a:spcAft>
              <a:buSzPts val="1440"/>
              <a:buNone/>
              <a:defRPr/>
            </a:lvl6pPr>
            <a:lvl7pPr lvl="6" algn="ctr">
              <a:spcBef>
                <a:spcPts val="396"/>
              </a:spcBef>
              <a:spcAft>
                <a:spcPts val="0"/>
              </a:spcAft>
              <a:buSzPts val="1440"/>
              <a:buNone/>
              <a:defRPr/>
            </a:lvl7pPr>
            <a:lvl8pPr lvl="7" algn="ctr">
              <a:spcBef>
                <a:spcPts val="396"/>
              </a:spcBef>
              <a:spcAft>
                <a:spcPts val="0"/>
              </a:spcAft>
              <a:buSzPts val="1800"/>
              <a:buNone/>
              <a:defRPr/>
            </a:lvl8pPr>
            <a:lvl9pPr lvl="8" algn="ctr">
              <a:spcBef>
                <a:spcPts val="396"/>
              </a:spcBef>
              <a:spcAft>
                <a:spcPts val="0"/>
              </a:spcAft>
              <a:buSzPts val="1800"/>
              <a:buNone/>
              <a:defRPr/>
            </a:lvl9pPr>
          </a:lstStyle>
          <a:p>
            <a:endParaRPr/>
          </a:p>
        </p:txBody>
      </p:sp>
      <p:sp>
        <p:nvSpPr>
          <p:cNvPr id="16" name="Google Shape;16;gae6ea673ec_0_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gae6ea673ec_0_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3"/>
        <p:cNvGrpSpPr/>
        <p:nvPr/>
      </p:nvGrpSpPr>
      <p:grpSpPr>
        <a:xfrm>
          <a:off x="0" y="0"/>
          <a:ext cx="0" cy="0"/>
          <a:chOff x="0" y="0"/>
          <a:chExt cx="0" cy="0"/>
        </a:xfrm>
      </p:grpSpPr>
      <p:sp>
        <p:nvSpPr>
          <p:cNvPr id="74" name="Google Shape;74;gae6ea673ec_0_64"/>
          <p:cNvSpPr txBox="1">
            <a:spLocks noGrp="1"/>
          </p:cNvSpPr>
          <p:nvPr>
            <p:ph type="title"/>
          </p:nvPr>
        </p:nvSpPr>
        <p:spPr>
          <a:xfrm>
            <a:off x="502920" y="657860"/>
            <a:ext cx="9052560" cy="10668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gae6ea673ec_0_6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gae6ea673ec_0_6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058400" cy="838200"/>
          </a:xfrm>
          <a:prstGeom prst="rect">
            <a:avLst/>
          </a:prstGeom>
          <a:noFill/>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spcBef>
                <a:spcPts val="600"/>
              </a:spcBef>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dirty="0" smtClean="0"/>
              <a:t>Course Overview</a:t>
            </a:r>
            <a:endParaRPr lang="en-US" dirty="0"/>
          </a:p>
        </p:txBody>
      </p:sp>
      <p:graphicFrame>
        <p:nvGraphicFramePr>
          <p:cNvPr id="8" name="Diagram 7"/>
          <p:cNvGraphicFramePr/>
          <p:nvPr userDrawn="1">
            <p:extLst>
              <p:ext uri="{D42A27DB-BD31-4B8C-83A1-F6EECF244321}">
                <p14:modId xmlns:p14="http://schemas.microsoft.com/office/powerpoint/2010/main" val="3652637807"/>
              </p:ext>
            </p:extLst>
          </p:nvPr>
        </p:nvGraphicFramePr>
        <p:xfrm>
          <a:off x="772009" y="1771732"/>
          <a:ext cx="8917901" cy="3793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userDrawn="1"/>
        </p:nvSpPr>
        <p:spPr>
          <a:xfrm>
            <a:off x="883126" y="1849120"/>
            <a:ext cx="1760220" cy="497840"/>
          </a:xfrm>
          <a:prstGeom prst="roundRect">
            <a:avLst/>
          </a:prstGeom>
          <a:solidFill>
            <a:schemeClr val="accent1">
              <a:lumMod val="40000"/>
              <a:lumOff val="60000"/>
            </a:schemeClr>
          </a:solidFill>
          <a:ln>
            <a:solidFill>
              <a:srgbClr val="00FFFF"/>
            </a:solidFill>
          </a:ln>
        </p:spPr>
        <p:txBody>
          <a:bodyPr wrap="square" rtlCol="0">
            <a:noAutofit/>
          </a:bodyPr>
          <a:lstStyle/>
          <a:p>
            <a:pPr algn="ctr"/>
            <a:r>
              <a:rPr lang="en-US" sz="2400" b="1" dirty="0" smtClean="0">
                <a:solidFill>
                  <a:srgbClr val="0032C8"/>
                </a:solidFill>
                <a:latin typeface="Century Schoolbook" pitchFamily="18" charset="0"/>
              </a:rPr>
              <a:t>UNIT -</a:t>
            </a:r>
            <a:r>
              <a:rPr lang="en-US" sz="2400" b="1" baseline="0" dirty="0" smtClean="0">
                <a:solidFill>
                  <a:srgbClr val="0032C8"/>
                </a:solidFill>
                <a:latin typeface="Century Schoolbook" pitchFamily="18" charset="0"/>
              </a:rPr>
              <a:t> 1</a:t>
            </a:r>
            <a:endParaRPr lang="en-US" sz="2400" b="1" dirty="0">
              <a:solidFill>
                <a:srgbClr val="0032C8"/>
              </a:solidFill>
              <a:latin typeface="Century Schoolbook" pitchFamily="18" charset="0"/>
            </a:endParaRPr>
          </a:p>
        </p:txBody>
      </p:sp>
      <p:sp>
        <p:nvSpPr>
          <p:cNvPr id="15" name="TextBox 14"/>
          <p:cNvSpPr txBox="1"/>
          <p:nvPr userDrawn="1"/>
        </p:nvSpPr>
        <p:spPr>
          <a:xfrm>
            <a:off x="883126" y="2631440"/>
            <a:ext cx="1760220" cy="497840"/>
          </a:xfrm>
          <a:prstGeom prst="roundRect">
            <a:avLst/>
          </a:prstGeom>
          <a:solidFill>
            <a:schemeClr val="accent1">
              <a:lumMod val="40000"/>
              <a:lumOff val="60000"/>
            </a:schemeClr>
          </a:solidFill>
          <a:ln>
            <a:solidFill>
              <a:srgbClr val="00FFFF"/>
            </a:solidFill>
          </a:ln>
        </p:spPr>
        <p:txBody>
          <a:bodyPr wrap="square" rtlCol="0">
            <a:noAutofit/>
          </a:bodyPr>
          <a:lstStyle/>
          <a:p>
            <a:pPr algn="ctr"/>
            <a:r>
              <a:rPr lang="en-US" sz="2400" b="1" dirty="0" smtClean="0">
                <a:solidFill>
                  <a:srgbClr val="0032C8"/>
                </a:solidFill>
                <a:latin typeface="Century Schoolbook" pitchFamily="18" charset="0"/>
              </a:rPr>
              <a:t>UNIT -</a:t>
            </a:r>
            <a:r>
              <a:rPr lang="en-US" sz="2400" b="1" baseline="0" dirty="0" smtClean="0">
                <a:solidFill>
                  <a:srgbClr val="0032C8"/>
                </a:solidFill>
                <a:latin typeface="Century Schoolbook" pitchFamily="18" charset="0"/>
              </a:rPr>
              <a:t> 2</a:t>
            </a:r>
            <a:endParaRPr lang="en-US" sz="2400" b="1" dirty="0">
              <a:solidFill>
                <a:srgbClr val="0032C8"/>
              </a:solidFill>
              <a:latin typeface="Century Schoolbook" pitchFamily="18" charset="0"/>
            </a:endParaRPr>
          </a:p>
        </p:txBody>
      </p:sp>
      <p:sp>
        <p:nvSpPr>
          <p:cNvPr id="16" name="TextBox 15"/>
          <p:cNvSpPr txBox="1"/>
          <p:nvPr userDrawn="1"/>
        </p:nvSpPr>
        <p:spPr>
          <a:xfrm>
            <a:off x="883126" y="3413760"/>
            <a:ext cx="1760220" cy="497840"/>
          </a:xfrm>
          <a:prstGeom prst="roundRect">
            <a:avLst/>
          </a:prstGeom>
          <a:solidFill>
            <a:schemeClr val="accent1">
              <a:lumMod val="40000"/>
              <a:lumOff val="60000"/>
            </a:schemeClr>
          </a:solidFill>
          <a:ln>
            <a:solidFill>
              <a:srgbClr val="00FFFF"/>
            </a:solidFill>
          </a:ln>
        </p:spPr>
        <p:txBody>
          <a:bodyPr wrap="square" rtlCol="0">
            <a:noAutofit/>
          </a:bodyPr>
          <a:lstStyle/>
          <a:p>
            <a:pPr algn="ctr"/>
            <a:r>
              <a:rPr lang="en-US" sz="2400" b="1" dirty="0" smtClean="0">
                <a:solidFill>
                  <a:srgbClr val="0032C8"/>
                </a:solidFill>
                <a:latin typeface="Century Schoolbook" pitchFamily="18" charset="0"/>
              </a:rPr>
              <a:t>UNIT -</a:t>
            </a:r>
            <a:r>
              <a:rPr lang="en-US" sz="2400" b="1" baseline="0" dirty="0" smtClean="0">
                <a:solidFill>
                  <a:srgbClr val="0032C8"/>
                </a:solidFill>
                <a:latin typeface="Century Schoolbook" pitchFamily="18" charset="0"/>
              </a:rPr>
              <a:t> 3</a:t>
            </a:r>
            <a:endParaRPr lang="en-US" sz="2400" b="1" dirty="0">
              <a:solidFill>
                <a:srgbClr val="0032C8"/>
              </a:solidFill>
              <a:latin typeface="Century Schoolbook" pitchFamily="18" charset="0"/>
            </a:endParaRPr>
          </a:p>
        </p:txBody>
      </p:sp>
      <p:sp>
        <p:nvSpPr>
          <p:cNvPr id="17" name="TextBox 16"/>
          <p:cNvSpPr txBox="1"/>
          <p:nvPr userDrawn="1"/>
        </p:nvSpPr>
        <p:spPr>
          <a:xfrm>
            <a:off x="883126" y="4178506"/>
            <a:ext cx="1760220" cy="497840"/>
          </a:xfrm>
          <a:prstGeom prst="roundRect">
            <a:avLst/>
          </a:prstGeom>
          <a:solidFill>
            <a:schemeClr val="accent1">
              <a:lumMod val="40000"/>
              <a:lumOff val="60000"/>
            </a:schemeClr>
          </a:solidFill>
          <a:ln>
            <a:solidFill>
              <a:srgbClr val="00FFFF"/>
            </a:solidFill>
          </a:ln>
        </p:spPr>
        <p:txBody>
          <a:bodyPr wrap="square" rtlCol="0">
            <a:noAutofit/>
          </a:bodyPr>
          <a:lstStyle/>
          <a:p>
            <a:pPr algn="ctr"/>
            <a:r>
              <a:rPr lang="en-US" sz="2400" b="1" dirty="0" smtClean="0">
                <a:solidFill>
                  <a:srgbClr val="0032C8"/>
                </a:solidFill>
                <a:latin typeface="Century Schoolbook" pitchFamily="18" charset="0"/>
              </a:rPr>
              <a:t>UNIT -</a:t>
            </a:r>
            <a:r>
              <a:rPr lang="en-US" sz="2400" b="1" baseline="0" dirty="0" smtClean="0">
                <a:solidFill>
                  <a:srgbClr val="0032C8"/>
                </a:solidFill>
                <a:latin typeface="Century Schoolbook" pitchFamily="18" charset="0"/>
              </a:rPr>
              <a:t> 4</a:t>
            </a:r>
            <a:endParaRPr lang="en-US" sz="2400" b="1" dirty="0">
              <a:solidFill>
                <a:srgbClr val="0032C8"/>
              </a:solidFill>
              <a:latin typeface="Century Schoolbook" pitchFamily="18" charset="0"/>
            </a:endParaRPr>
          </a:p>
        </p:txBody>
      </p:sp>
      <p:sp>
        <p:nvSpPr>
          <p:cNvPr id="18" name="TextBox 17"/>
          <p:cNvSpPr txBox="1"/>
          <p:nvPr userDrawn="1"/>
        </p:nvSpPr>
        <p:spPr>
          <a:xfrm>
            <a:off x="883126" y="4943252"/>
            <a:ext cx="1760220" cy="497840"/>
          </a:xfrm>
          <a:prstGeom prst="roundRect">
            <a:avLst/>
          </a:prstGeom>
          <a:solidFill>
            <a:schemeClr val="accent1">
              <a:lumMod val="40000"/>
              <a:lumOff val="60000"/>
            </a:schemeClr>
          </a:solidFill>
          <a:ln>
            <a:solidFill>
              <a:srgbClr val="00FFFF"/>
            </a:solidFill>
          </a:ln>
        </p:spPr>
        <p:txBody>
          <a:bodyPr wrap="square" rtlCol="0">
            <a:noAutofit/>
          </a:bodyPr>
          <a:lstStyle/>
          <a:p>
            <a:pPr algn="ctr"/>
            <a:r>
              <a:rPr lang="en-US" sz="2400" b="1" dirty="0" smtClean="0">
                <a:solidFill>
                  <a:srgbClr val="0032C8"/>
                </a:solidFill>
                <a:latin typeface="Century Schoolbook" pitchFamily="18" charset="0"/>
              </a:rPr>
              <a:t>UNIT -</a:t>
            </a:r>
            <a:r>
              <a:rPr lang="en-US" sz="2400" b="1" baseline="0" dirty="0" smtClean="0">
                <a:solidFill>
                  <a:srgbClr val="0032C8"/>
                </a:solidFill>
                <a:latin typeface="Century Schoolbook" pitchFamily="18" charset="0"/>
              </a:rPr>
              <a:t> 5</a:t>
            </a:r>
            <a:endParaRPr lang="en-US" sz="2400" b="1" dirty="0">
              <a:solidFill>
                <a:srgbClr val="0032C8"/>
              </a:solidFill>
              <a:latin typeface="Century Schoolbook" pitchFamily="18" charset="0"/>
            </a:endParaRPr>
          </a:p>
        </p:txBody>
      </p:sp>
    </p:spTree>
    <p:extLst>
      <p:ext uri="{BB962C8B-B14F-4D97-AF65-F5344CB8AC3E}">
        <p14:creationId xmlns:p14="http://schemas.microsoft.com/office/powerpoint/2010/main" val="35530854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847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gae6ea673ec_0_9"/>
          <p:cNvSpPr txBox="1">
            <a:spLocks noGrp="1"/>
          </p:cNvSpPr>
          <p:nvPr>
            <p:ph type="title"/>
          </p:nvPr>
        </p:nvSpPr>
        <p:spPr>
          <a:xfrm>
            <a:off x="502920" y="657149"/>
            <a:ext cx="9052560" cy="10668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gae6ea673ec_0_9"/>
          <p:cNvSpPr txBox="1">
            <a:spLocks noGrp="1"/>
          </p:cNvSpPr>
          <p:nvPr>
            <p:ph type="body" idx="1"/>
          </p:nvPr>
        </p:nvSpPr>
        <p:spPr>
          <a:xfrm>
            <a:off x="502920" y="1792079"/>
            <a:ext cx="4442460" cy="4139240"/>
          </a:xfrm>
          <a:prstGeom prst="rect">
            <a:avLst/>
          </a:prstGeom>
          <a:noFill/>
          <a:ln>
            <a:noFill/>
          </a:ln>
        </p:spPr>
        <p:txBody>
          <a:bodyPr spcFirstLastPara="1" wrap="square" lIns="91425" tIns="45700" rIns="91425" bIns="45700" anchor="t" anchorCtr="0">
            <a:noAutofit/>
          </a:bodyPr>
          <a:lstStyle>
            <a:lvl1pPr marL="502920" lvl="0" indent="-396748" algn="l">
              <a:spcBef>
                <a:spcPts val="572"/>
              </a:spcBef>
              <a:spcAft>
                <a:spcPts val="0"/>
              </a:spcAft>
              <a:buClr>
                <a:schemeClr val="dk1"/>
              </a:buClr>
              <a:buSzPts val="2080"/>
              <a:buChar char="⮚"/>
              <a:defRPr sz="2860"/>
            </a:lvl1pPr>
            <a:lvl2pPr marL="1005840" lvl="1" indent="-385571" algn="l">
              <a:spcBef>
                <a:spcPts val="528"/>
              </a:spcBef>
              <a:spcAft>
                <a:spcPts val="0"/>
              </a:spcAft>
              <a:buClr>
                <a:schemeClr val="dk1"/>
              </a:buClr>
              <a:buSzPts val="1920"/>
              <a:buChar char="⮚"/>
              <a:defRPr sz="2640"/>
            </a:lvl2pPr>
            <a:lvl3pPr marL="1508760" lvl="2" indent="-363220" algn="l">
              <a:spcBef>
                <a:spcPts val="440"/>
              </a:spcBef>
              <a:spcAft>
                <a:spcPts val="0"/>
              </a:spcAft>
              <a:buClr>
                <a:schemeClr val="dk1"/>
              </a:buClr>
              <a:buSzPts val="1600"/>
              <a:buChar char="⮚"/>
              <a:defRPr sz="2200"/>
            </a:lvl3pPr>
            <a:lvl4pPr marL="2011680" lvl="3" indent="-352043" algn="l">
              <a:spcBef>
                <a:spcPts val="396"/>
              </a:spcBef>
              <a:spcAft>
                <a:spcPts val="0"/>
              </a:spcAft>
              <a:buClr>
                <a:schemeClr val="dk1"/>
              </a:buClr>
              <a:buSzPts val="1440"/>
              <a:buChar char="⮚"/>
              <a:defRPr sz="1980"/>
            </a:lvl4pPr>
            <a:lvl5pPr marL="2514600" lvl="4" indent="-352043" algn="l">
              <a:spcBef>
                <a:spcPts val="396"/>
              </a:spcBef>
              <a:spcAft>
                <a:spcPts val="0"/>
              </a:spcAft>
              <a:buClr>
                <a:schemeClr val="dk1"/>
              </a:buClr>
              <a:buSzPts val="1440"/>
              <a:buChar char="⮚"/>
              <a:defRPr sz="198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21" name="Google Shape;21;gae6ea673ec_0_9"/>
          <p:cNvSpPr txBox="1">
            <a:spLocks noGrp="1"/>
          </p:cNvSpPr>
          <p:nvPr>
            <p:ph type="body" idx="2"/>
          </p:nvPr>
        </p:nvSpPr>
        <p:spPr>
          <a:xfrm>
            <a:off x="5113020" y="1792079"/>
            <a:ext cx="4442460" cy="4139240"/>
          </a:xfrm>
          <a:prstGeom prst="rect">
            <a:avLst/>
          </a:prstGeom>
          <a:noFill/>
          <a:ln>
            <a:noFill/>
          </a:ln>
        </p:spPr>
        <p:txBody>
          <a:bodyPr spcFirstLastPara="1" wrap="square" lIns="91425" tIns="45700" rIns="91425" bIns="45700" anchor="t" anchorCtr="0">
            <a:noAutofit/>
          </a:bodyPr>
          <a:lstStyle>
            <a:lvl1pPr marL="502920" lvl="0" indent="-396748" algn="l">
              <a:spcBef>
                <a:spcPts val="572"/>
              </a:spcBef>
              <a:spcAft>
                <a:spcPts val="0"/>
              </a:spcAft>
              <a:buClr>
                <a:schemeClr val="dk1"/>
              </a:buClr>
              <a:buSzPts val="2080"/>
              <a:buChar char="⮚"/>
              <a:defRPr sz="2860"/>
            </a:lvl1pPr>
            <a:lvl2pPr marL="1005840" lvl="1" indent="-385571" algn="l">
              <a:spcBef>
                <a:spcPts val="528"/>
              </a:spcBef>
              <a:spcAft>
                <a:spcPts val="0"/>
              </a:spcAft>
              <a:buClr>
                <a:schemeClr val="dk1"/>
              </a:buClr>
              <a:buSzPts val="1920"/>
              <a:buChar char="⮚"/>
              <a:defRPr sz="2640"/>
            </a:lvl2pPr>
            <a:lvl3pPr marL="1508760" lvl="2" indent="-363220" algn="l">
              <a:spcBef>
                <a:spcPts val="440"/>
              </a:spcBef>
              <a:spcAft>
                <a:spcPts val="0"/>
              </a:spcAft>
              <a:buClr>
                <a:schemeClr val="dk1"/>
              </a:buClr>
              <a:buSzPts val="1600"/>
              <a:buChar char="⮚"/>
              <a:defRPr sz="2200"/>
            </a:lvl3pPr>
            <a:lvl4pPr marL="2011680" lvl="3" indent="-352043" algn="l">
              <a:spcBef>
                <a:spcPts val="396"/>
              </a:spcBef>
              <a:spcAft>
                <a:spcPts val="0"/>
              </a:spcAft>
              <a:buClr>
                <a:schemeClr val="dk1"/>
              </a:buClr>
              <a:buSzPts val="1440"/>
              <a:buChar char="⮚"/>
              <a:defRPr sz="1980"/>
            </a:lvl4pPr>
            <a:lvl5pPr marL="2514600" lvl="4" indent="-352043" algn="l">
              <a:spcBef>
                <a:spcPts val="396"/>
              </a:spcBef>
              <a:spcAft>
                <a:spcPts val="0"/>
              </a:spcAft>
              <a:buClr>
                <a:schemeClr val="dk1"/>
              </a:buClr>
              <a:buSzPts val="1440"/>
              <a:buChar char="⮚"/>
              <a:defRPr sz="198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22" name="Google Shape;22;gae6ea673ec_0_9"/>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ae6ea673ec_0_9"/>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gae6ea673ec_0_15"/>
          <p:cNvSpPr txBox="1">
            <a:spLocks noGrp="1"/>
          </p:cNvSpPr>
          <p:nvPr>
            <p:ph type="title"/>
          </p:nvPr>
        </p:nvSpPr>
        <p:spPr>
          <a:xfrm>
            <a:off x="502920" y="-284480"/>
            <a:ext cx="9052560" cy="10668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4000">
                <a:latin typeface="Calibri" panose="020F0502020204030204" pitchFamily="34" charset="0"/>
                <a:ea typeface="Calibri" panose="020F0502020204030204" pitchFamily="34" charset="0"/>
                <a:cs typeface="Calibri" panose="020F0502020204030204" pitchFamily="34" charset="0"/>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gae6ea673ec_0_15"/>
          <p:cNvSpPr txBox="1">
            <a:spLocks noGrp="1"/>
          </p:cNvSpPr>
          <p:nvPr>
            <p:ph type="body" idx="1"/>
          </p:nvPr>
        </p:nvSpPr>
        <p:spPr>
          <a:xfrm>
            <a:off x="754380" y="1209040"/>
            <a:ext cx="9052560" cy="4096680"/>
          </a:xfrm>
          <a:prstGeom prst="rect">
            <a:avLst/>
          </a:prstGeom>
          <a:noFill/>
          <a:ln>
            <a:noFill/>
          </a:ln>
        </p:spPr>
        <p:txBody>
          <a:bodyPr spcFirstLastPara="1" wrap="square" lIns="91425" tIns="45700" rIns="91425" bIns="45700" anchor="t" anchorCtr="0">
            <a:noAutofit/>
          </a:bodyPr>
          <a:lstStyle>
            <a:lvl1pPr marL="502920" lvl="0" indent="-363220" algn="l">
              <a:spcBef>
                <a:spcPts val="440"/>
              </a:spcBef>
              <a:spcAft>
                <a:spcPts val="0"/>
              </a:spcAft>
              <a:buClr>
                <a:schemeClr val="dk1"/>
              </a:buClr>
              <a:buSzPts val="1600"/>
              <a:buChar char="⮚"/>
              <a:defRPr>
                <a:latin typeface="Times New Roman"/>
                <a:ea typeface="Times New Roman"/>
                <a:cs typeface="Times New Roman"/>
                <a:sym typeface="Times New Roman"/>
              </a:defRPr>
            </a:lvl1pPr>
            <a:lvl2pPr marL="1005840" lvl="1" indent="-363220" algn="l">
              <a:spcBef>
                <a:spcPts val="440"/>
              </a:spcBef>
              <a:spcAft>
                <a:spcPts val="0"/>
              </a:spcAft>
              <a:buClr>
                <a:schemeClr val="dk1"/>
              </a:buClr>
              <a:buSzPts val="1600"/>
              <a:buChar char="⮚"/>
              <a:defRPr>
                <a:latin typeface="Times New Roman"/>
                <a:ea typeface="Times New Roman"/>
                <a:cs typeface="Times New Roman"/>
                <a:sym typeface="Times New Roman"/>
              </a:defRPr>
            </a:lvl2pPr>
            <a:lvl3pPr marL="1508760" lvl="2" indent="-363220" algn="l">
              <a:spcBef>
                <a:spcPts val="440"/>
              </a:spcBef>
              <a:spcAft>
                <a:spcPts val="0"/>
              </a:spcAft>
              <a:buClr>
                <a:schemeClr val="dk1"/>
              </a:buClr>
              <a:buSzPts val="1600"/>
              <a:buChar char="⮚"/>
              <a:defRPr>
                <a:latin typeface="Times New Roman"/>
                <a:ea typeface="Times New Roman"/>
                <a:cs typeface="Times New Roman"/>
                <a:sym typeface="Times New Roman"/>
              </a:defRPr>
            </a:lvl3pPr>
            <a:lvl4pPr marL="2011680" lvl="3" indent="-363220" algn="l">
              <a:spcBef>
                <a:spcPts val="440"/>
              </a:spcBef>
              <a:spcAft>
                <a:spcPts val="0"/>
              </a:spcAft>
              <a:buClr>
                <a:schemeClr val="dk1"/>
              </a:buClr>
              <a:buSzPts val="1600"/>
              <a:buChar char="⮚"/>
              <a:defRPr>
                <a:latin typeface="Times New Roman"/>
                <a:ea typeface="Times New Roman"/>
                <a:cs typeface="Times New Roman"/>
                <a:sym typeface="Times New Roman"/>
              </a:defRPr>
            </a:lvl4pPr>
            <a:lvl5pPr marL="2514600" lvl="4" indent="-363220" algn="l">
              <a:spcBef>
                <a:spcPts val="440"/>
              </a:spcBef>
              <a:spcAft>
                <a:spcPts val="0"/>
              </a:spcAft>
              <a:buClr>
                <a:schemeClr val="dk1"/>
              </a:buClr>
              <a:buSzPts val="1600"/>
              <a:buChar char="⮚"/>
              <a:defRPr>
                <a:latin typeface="Times New Roman"/>
                <a:ea typeface="Times New Roman"/>
                <a:cs typeface="Times New Roman"/>
                <a:sym typeface="Times New Roman"/>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dirty="0"/>
          </a:p>
        </p:txBody>
      </p:sp>
      <p:sp>
        <p:nvSpPr>
          <p:cNvPr id="27" name="Google Shape;27;gae6ea673ec_0_15"/>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
        <p:nvSpPr>
          <p:cNvPr id="5" name="TextBox 4"/>
          <p:cNvSpPr txBox="1"/>
          <p:nvPr userDrawn="1"/>
        </p:nvSpPr>
        <p:spPr>
          <a:xfrm rot="19219194">
            <a:off x="-155461" y="192267"/>
            <a:ext cx="1615338" cy="566309"/>
          </a:xfrm>
          <a:prstGeom prst="rect">
            <a:avLst/>
          </a:prstGeom>
          <a:noFill/>
        </p:spPr>
        <p:txBody>
          <a:bodyPr wrap="square" rtlCol="0">
            <a:spAutoFit/>
          </a:bodyPr>
          <a:lstStyle/>
          <a:p>
            <a:r>
              <a:rPr lang="en-US" sz="3080" dirty="0" smtClean="0">
                <a:solidFill>
                  <a:srgbClr val="FF0000"/>
                </a:solidFill>
              </a:rPr>
              <a:t>UNIT III</a:t>
            </a:r>
            <a:endParaRPr lang="en-US" sz="3080" dirty="0">
              <a:solidFill>
                <a:srgbClr val="FF0000"/>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gae6ea673ec_0_19"/>
          <p:cNvSpPr txBox="1">
            <a:spLocks noGrp="1"/>
          </p:cNvSpPr>
          <p:nvPr>
            <p:ph type="title"/>
          </p:nvPr>
        </p:nvSpPr>
        <p:spPr>
          <a:xfrm>
            <a:off x="583387" y="1228954"/>
            <a:ext cx="8549640" cy="127176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616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ae6ea673ec_0_19"/>
          <p:cNvSpPr txBox="1">
            <a:spLocks noGrp="1"/>
          </p:cNvSpPr>
          <p:nvPr>
            <p:ph type="body" idx="1"/>
          </p:nvPr>
        </p:nvSpPr>
        <p:spPr>
          <a:xfrm>
            <a:off x="583387" y="2524353"/>
            <a:ext cx="8549640" cy="1408960"/>
          </a:xfrm>
          <a:prstGeom prst="rect">
            <a:avLst/>
          </a:prstGeom>
          <a:noFill/>
          <a:ln>
            <a:noFill/>
          </a:ln>
        </p:spPr>
        <p:txBody>
          <a:bodyPr spcFirstLastPara="1" wrap="square" lIns="45700" tIns="45700" rIns="45700" bIns="45700" anchor="t" anchorCtr="0">
            <a:noAutofit/>
          </a:bodyPr>
          <a:lstStyle>
            <a:lvl1pPr marL="502920" lvl="0" indent="-251460" algn="l">
              <a:spcBef>
                <a:spcPts val="484"/>
              </a:spcBef>
              <a:spcAft>
                <a:spcPts val="0"/>
              </a:spcAft>
              <a:buClr>
                <a:schemeClr val="dk1"/>
              </a:buClr>
              <a:buSzPts val="1760"/>
              <a:buNone/>
              <a:defRPr sz="2420">
                <a:solidFill>
                  <a:schemeClr val="dk1"/>
                </a:solidFill>
              </a:defRPr>
            </a:lvl1pPr>
            <a:lvl2pPr marL="1005840" lvl="1" indent="-251460" algn="l">
              <a:spcBef>
                <a:spcPts val="396"/>
              </a:spcBef>
              <a:spcAft>
                <a:spcPts val="0"/>
              </a:spcAft>
              <a:buClr>
                <a:srgbClr val="888888"/>
              </a:buClr>
              <a:buSzPts val="1440"/>
              <a:buNone/>
              <a:defRPr sz="1980">
                <a:solidFill>
                  <a:srgbClr val="888888"/>
                </a:solidFill>
              </a:defRPr>
            </a:lvl2pPr>
            <a:lvl3pPr marL="1508760" lvl="2" indent="-251460" algn="l">
              <a:spcBef>
                <a:spcPts val="352"/>
              </a:spcBef>
              <a:spcAft>
                <a:spcPts val="0"/>
              </a:spcAft>
              <a:buClr>
                <a:srgbClr val="888888"/>
              </a:buClr>
              <a:buSzPts val="1280"/>
              <a:buNone/>
              <a:defRPr sz="1760">
                <a:solidFill>
                  <a:srgbClr val="888888"/>
                </a:solidFill>
              </a:defRPr>
            </a:lvl3pPr>
            <a:lvl4pPr marL="2011680" lvl="3" indent="-251460" algn="l">
              <a:spcBef>
                <a:spcPts val="308"/>
              </a:spcBef>
              <a:spcAft>
                <a:spcPts val="0"/>
              </a:spcAft>
              <a:buClr>
                <a:srgbClr val="888888"/>
              </a:buClr>
              <a:buSzPts val="1120"/>
              <a:buNone/>
              <a:defRPr sz="1540">
                <a:solidFill>
                  <a:srgbClr val="888888"/>
                </a:solidFill>
              </a:defRPr>
            </a:lvl4pPr>
            <a:lvl5pPr marL="2514600" lvl="4" indent="-251460" algn="l">
              <a:spcBef>
                <a:spcPts val="308"/>
              </a:spcBef>
              <a:spcAft>
                <a:spcPts val="0"/>
              </a:spcAft>
              <a:buClr>
                <a:srgbClr val="888888"/>
              </a:buClr>
              <a:buSzPts val="1120"/>
              <a:buNone/>
              <a:defRPr sz="1540">
                <a:solidFill>
                  <a:srgbClr val="888888"/>
                </a:solidFill>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1" name="Google Shape;31;gae6ea673ec_0_19"/>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gae6ea673ec_0_23"/>
          <p:cNvSpPr txBox="1">
            <a:spLocks noGrp="1"/>
          </p:cNvSpPr>
          <p:nvPr>
            <p:ph type="title"/>
          </p:nvPr>
        </p:nvSpPr>
        <p:spPr>
          <a:xfrm>
            <a:off x="502920" y="657149"/>
            <a:ext cx="9052560" cy="10668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4840">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gae6ea673ec_0_23"/>
          <p:cNvSpPr txBox="1">
            <a:spLocks noGrp="1"/>
          </p:cNvSpPr>
          <p:nvPr>
            <p:ph type="body" idx="1"/>
          </p:nvPr>
        </p:nvSpPr>
        <p:spPr>
          <a:xfrm>
            <a:off x="502920" y="1731565"/>
            <a:ext cx="4444110" cy="615440"/>
          </a:xfrm>
          <a:prstGeom prst="rect">
            <a:avLst/>
          </a:prstGeom>
          <a:noFill/>
          <a:ln>
            <a:noFill/>
          </a:ln>
        </p:spPr>
        <p:txBody>
          <a:bodyPr spcFirstLastPara="1" wrap="square" lIns="45700" tIns="0" rIns="45700" bIns="0" anchor="ctr" anchorCtr="0">
            <a:noAutofit/>
          </a:bodyPr>
          <a:lstStyle>
            <a:lvl1pPr marL="502920" lvl="0" indent="-251460" algn="l">
              <a:spcBef>
                <a:spcPts val="528"/>
              </a:spcBef>
              <a:spcAft>
                <a:spcPts val="0"/>
              </a:spcAft>
              <a:buClr>
                <a:schemeClr val="dk2"/>
              </a:buClr>
              <a:buSzPts val="1920"/>
              <a:buNone/>
              <a:defRPr sz="2640" b="1" cap="none">
                <a:solidFill>
                  <a:schemeClr val="dk2"/>
                </a:solidFill>
              </a:defRPr>
            </a:lvl1pPr>
            <a:lvl2pPr marL="1005840" lvl="1" indent="-251460" algn="l">
              <a:spcBef>
                <a:spcPts val="440"/>
              </a:spcBef>
              <a:spcAft>
                <a:spcPts val="0"/>
              </a:spcAft>
              <a:buClr>
                <a:schemeClr val="dk1"/>
              </a:buClr>
              <a:buSzPts val="1600"/>
              <a:buNone/>
              <a:defRPr sz="2200" b="1"/>
            </a:lvl2pPr>
            <a:lvl3pPr marL="1508760" lvl="2" indent="-251460" algn="l">
              <a:spcBef>
                <a:spcPts val="396"/>
              </a:spcBef>
              <a:spcAft>
                <a:spcPts val="0"/>
              </a:spcAft>
              <a:buClr>
                <a:schemeClr val="dk1"/>
              </a:buClr>
              <a:buSzPts val="1440"/>
              <a:buNone/>
              <a:defRPr sz="1980" b="1"/>
            </a:lvl3pPr>
            <a:lvl4pPr marL="2011680" lvl="3" indent="-251460" algn="l">
              <a:spcBef>
                <a:spcPts val="352"/>
              </a:spcBef>
              <a:spcAft>
                <a:spcPts val="0"/>
              </a:spcAft>
              <a:buClr>
                <a:schemeClr val="dk1"/>
              </a:buClr>
              <a:buSzPts val="1280"/>
              <a:buNone/>
              <a:defRPr sz="1760" b="1"/>
            </a:lvl4pPr>
            <a:lvl5pPr marL="2514600" lvl="4" indent="-251460" algn="l">
              <a:spcBef>
                <a:spcPts val="352"/>
              </a:spcBef>
              <a:spcAft>
                <a:spcPts val="0"/>
              </a:spcAft>
              <a:buClr>
                <a:schemeClr val="dk1"/>
              </a:buClr>
              <a:buSzPts val="1280"/>
              <a:buNone/>
              <a:defRPr sz="1760" b="1"/>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5" name="Google Shape;35;gae6ea673ec_0_23"/>
          <p:cNvSpPr txBox="1">
            <a:spLocks noGrp="1"/>
          </p:cNvSpPr>
          <p:nvPr>
            <p:ph type="body" idx="2"/>
          </p:nvPr>
        </p:nvSpPr>
        <p:spPr>
          <a:xfrm>
            <a:off x="5109528" y="1735773"/>
            <a:ext cx="4446090" cy="611240"/>
          </a:xfrm>
          <a:prstGeom prst="rect">
            <a:avLst/>
          </a:prstGeom>
          <a:noFill/>
          <a:ln>
            <a:noFill/>
          </a:ln>
        </p:spPr>
        <p:txBody>
          <a:bodyPr spcFirstLastPara="1" wrap="square" lIns="45700" tIns="0" rIns="45700" bIns="0" anchor="ctr" anchorCtr="0">
            <a:noAutofit/>
          </a:bodyPr>
          <a:lstStyle>
            <a:lvl1pPr marL="502920" lvl="0" indent="-251460" algn="l">
              <a:spcBef>
                <a:spcPts val="528"/>
              </a:spcBef>
              <a:spcAft>
                <a:spcPts val="0"/>
              </a:spcAft>
              <a:buClr>
                <a:schemeClr val="dk2"/>
              </a:buClr>
              <a:buSzPts val="1920"/>
              <a:buNone/>
              <a:defRPr sz="2640" b="1" cap="none">
                <a:solidFill>
                  <a:schemeClr val="dk2"/>
                </a:solidFill>
              </a:defRPr>
            </a:lvl1pPr>
            <a:lvl2pPr marL="1005840" lvl="1" indent="-251460" algn="l">
              <a:spcBef>
                <a:spcPts val="440"/>
              </a:spcBef>
              <a:spcAft>
                <a:spcPts val="0"/>
              </a:spcAft>
              <a:buClr>
                <a:schemeClr val="dk1"/>
              </a:buClr>
              <a:buSzPts val="1600"/>
              <a:buNone/>
              <a:defRPr sz="2200" b="1"/>
            </a:lvl2pPr>
            <a:lvl3pPr marL="1508760" lvl="2" indent="-251460" algn="l">
              <a:spcBef>
                <a:spcPts val="396"/>
              </a:spcBef>
              <a:spcAft>
                <a:spcPts val="0"/>
              </a:spcAft>
              <a:buClr>
                <a:schemeClr val="dk1"/>
              </a:buClr>
              <a:buSzPts val="1440"/>
              <a:buNone/>
              <a:defRPr sz="1980" b="1"/>
            </a:lvl3pPr>
            <a:lvl4pPr marL="2011680" lvl="3" indent="-251460" algn="l">
              <a:spcBef>
                <a:spcPts val="352"/>
              </a:spcBef>
              <a:spcAft>
                <a:spcPts val="0"/>
              </a:spcAft>
              <a:buClr>
                <a:schemeClr val="dk1"/>
              </a:buClr>
              <a:buSzPts val="1280"/>
              <a:buNone/>
              <a:defRPr sz="1760" b="1"/>
            </a:lvl4pPr>
            <a:lvl5pPr marL="2514600" lvl="4" indent="-251460" algn="l">
              <a:spcBef>
                <a:spcPts val="352"/>
              </a:spcBef>
              <a:spcAft>
                <a:spcPts val="0"/>
              </a:spcAft>
              <a:buClr>
                <a:schemeClr val="dk1"/>
              </a:buClr>
              <a:buSzPts val="1280"/>
              <a:buNone/>
              <a:defRPr sz="1760" b="1"/>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6" name="Google Shape;36;gae6ea673ec_0_23"/>
          <p:cNvSpPr txBox="1">
            <a:spLocks noGrp="1"/>
          </p:cNvSpPr>
          <p:nvPr>
            <p:ph type="body" idx="3"/>
          </p:nvPr>
        </p:nvSpPr>
        <p:spPr>
          <a:xfrm>
            <a:off x="502920" y="2346960"/>
            <a:ext cx="4444110" cy="3589320"/>
          </a:xfrm>
          <a:prstGeom prst="rect">
            <a:avLst/>
          </a:prstGeom>
          <a:noFill/>
          <a:ln>
            <a:noFill/>
          </a:ln>
        </p:spPr>
        <p:txBody>
          <a:bodyPr spcFirstLastPara="1" wrap="square" lIns="91425" tIns="0" rIns="91425" bIns="45700" anchor="t" anchorCtr="0">
            <a:noAutofit/>
          </a:bodyPr>
          <a:lstStyle>
            <a:lvl1pPr marL="502920" lvl="0" indent="-374396" algn="l">
              <a:spcBef>
                <a:spcPts val="484"/>
              </a:spcBef>
              <a:spcAft>
                <a:spcPts val="0"/>
              </a:spcAft>
              <a:buClr>
                <a:schemeClr val="dk1"/>
              </a:buClr>
              <a:buSzPts val="1760"/>
              <a:buChar char="⮚"/>
              <a:defRPr sz="2420"/>
            </a:lvl1pPr>
            <a:lvl2pPr marL="1005840" lvl="1" indent="-363220" algn="l">
              <a:spcBef>
                <a:spcPts val="440"/>
              </a:spcBef>
              <a:spcAft>
                <a:spcPts val="0"/>
              </a:spcAft>
              <a:buClr>
                <a:schemeClr val="dk1"/>
              </a:buClr>
              <a:buSzPts val="1600"/>
              <a:buChar char="⮚"/>
              <a:defRPr sz="2200"/>
            </a:lvl2pPr>
            <a:lvl3pPr marL="1508760" lvl="2" indent="-352043" algn="l">
              <a:spcBef>
                <a:spcPts val="396"/>
              </a:spcBef>
              <a:spcAft>
                <a:spcPts val="0"/>
              </a:spcAft>
              <a:buClr>
                <a:schemeClr val="dk1"/>
              </a:buClr>
              <a:buSzPts val="1440"/>
              <a:buChar char="⮚"/>
              <a:defRPr sz="1980"/>
            </a:lvl3pPr>
            <a:lvl4pPr marL="2011680" lvl="3" indent="-340868" algn="l">
              <a:spcBef>
                <a:spcPts val="352"/>
              </a:spcBef>
              <a:spcAft>
                <a:spcPts val="0"/>
              </a:spcAft>
              <a:buClr>
                <a:schemeClr val="dk1"/>
              </a:buClr>
              <a:buSzPts val="1280"/>
              <a:buChar char="⮚"/>
              <a:defRPr sz="1760"/>
            </a:lvl4pPr>
            <a:lvl5pPr marL="2514600" lvl="4" indent="-340867" algn="l">
              <a:spcBef>
                <a:spcPts val="352"/>
              </a:spcBef>
              <a:spcAft>
                <a:spcPts val="0"/>
              </a:spcAft>
              <a:buClr>
                <a:schemeClr val="dk1"/>
              </a:buClr>
              <a:buSzPts val="1280"/>
              <a:buChar char="⮚"/>
              <a:defRPr sz="176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7" name="Google Shape;37;gae6ea673ec_0_23"/>
          <p:cNvSpPr txBox="1">
            <a:spLocks noGrp="1"/>
          </p:cNvSpPr>
          <p:nvPr>
            <p:ph type="body" idx="4"/>
          </p:nvPr>
        </p:nvSpPr>
        <p:spPr>
          <a:xfrm>
            <a:off x="5109528" y="2346960"/>
            <a:ext cx="4446090" cy="3589320"/>
          </a:xfrm>
          <a:prstGeom prst="rect">
            <a:avLst/>
          </a:prstGeom>
          <a:noFill/>
          <a:ln>
            <a:noFill/>
          </a:ln>
        </p:spPr>
        <p:txBody>
          <a:bodyPr spcFirstLastPara="1" wrap="square" lIns="91425" tIns="0" rIns="91425" bIns="45700" anchor="t" anchorCtr="0">
            <a:noAutofit/>
          </a:bodyPr>
          <a:lstStyle>
            <a:lvl1pPr marL="502920" lvl="0" indent="-374396" algn="l">
              <a:spcBef>
                <a:spcPts val="484"/>
              </a:spcBef>
              <a:spcAft>
                <a:spcPts val="0"/>
              </a:spcAft>
              <a:buClr>
                <a:schemeClr val="dk1"/>
              </a:buClr>
              <a:buSzPts val="1760"/>
              <a:buChar char="⮚"/>
              <a:defRPr sz="2420"/>
            </a:lvl1pPr>
            <a:lvl2pPr marL="1005840" lvl="1" indent="-363220" algn="l">
              <a:spcBef>
                <a:spcPts val="440"/>
              </a:spcBef>
              <a:spcAft>
                <a:spcPts val="0"/>
              </a:spcAft>
              <a:buClr>
                <a:schemeClr val="dk1"/>
              </a:buClr>
              <a:buSzPts val="1600"/>
              <a:buChar char="⮚"/>
              <a:defRPr sz="2200"/>
            </a:lvl2pPr>
            <a:lvl3pPr marL="1508760" lvl="2" indent="-352043" algn="l">
              <a:spcBef>
                <a:spcPts val="396"/>
              </a:spcBef>
              <a:spcAft>
                <a:spcPts val="0"/>
              </a:spcAft>
              <a:buClr>
                <a:schemeClr val="dk1"/>
              </a:buClr>
              <a:buSzPts val="1440"/>
              <a:buChar char="⮚"/>
              <a:defRPr sz="1980"/>
            </a:lvl3pPr>
            <a:lvl4pPr marL="2011680" lvl="3" indent="-340868" algn="l">
              <a:spcBef>
                <a:spcPts val="352"/>
              </a:spcBef>
              <a:spcAft>
                <a:spcPts val="0"/>
              </a:spcAft>
              <a:buClr>
                <a:schemeClr val="dk1"/>
              </a:buClr>
              <a:buSzPts val="1280"/>
              <a:buChar char="⮚"/>
              <a:defRPr sz="1760"/>
            </a:lvl4pPr>
            <a:lvl5pPr marL="2514600" lvl="4" indent="-340867" algn="l">
              <a:spcBef>
                <a:spcPts val="352"/>
              </a:spcBef>
              <a:spcAft>
                <a:spcPts val="0"/>
              </a:spcAft>
              <a:buClr>
                <a:schemeClr val="dk1"/>
              </a:buClr>
              <a:buSzPts val="1280"/>
              <a:buChar char="⮚"/>
              <a:defRPr sz="176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8" name="Google Shape;38;gae6ea673ec_0_23"/>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gae6ea673ec_0_23"/>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gae6ea673ec_0_38"/>
          <p:cNvSpPr txBox="1">
            <a:spLocks noGrp="1"/>
          </p:cNvSpPr>
          <p:nvPr>
            <p:ph type="title"/>
          </p:nvPr>
        </p:nvSpPr>
        <p:spPr>
          <a:xfrm>
            <a:off x="754380" y="480062"/>
            <a:ext cx="3017520" cy="108444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86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ae6ea673ec_0_38"/>
          <p:cNvSpPr txBox="1">
            <a:spLocks noGrp="1"/>
          </p:cNvSpPr>
          <p:nvPr>
            <p:ph type="body" idx="1"/>
          </p:nvPr>
        </p:nvSpPr>
        <p:spPr>
          <a:xfrm>
            <a:off x="754380" y="1564640"/>
            <a:ext cx="3017520" cy="4267200"/>
          </a:xfrm>
          <a:prstGeom prst="rect">
            <a:avLst/>
          </a:prstGeom>
          <a:noFill/>
          <a:ln>
            <a:noFill/>
          </a:ln>
        </p:spPr>
        <p:txBody>
          <a:bodyPr spcFirstLastPara="1" wrap="square" lIns="18275" tIns="45700" rIns="18275" bIns="45700" anchor="t" anchorCtr="0">
            <a:noAutofit/>
          </a:bodyPr>
          <a:lstStyle>
            <a:lvl1pPr marL="502920" lvl="0" indent="-251460" algn="l">
              <a:spcBef>
                <a:spcPts val="308"/>
              </a:spcBef>
              <a:spcAft>
                <a:spcPts val="0"/>
              </a:spcAft>
              <a:buClr>
                <a:schemeClr val="dk1"/>
              </a:buClr>
              <a:buSzPts val="1120"/>
              <a:buNone/>
              <a:defRPr sz="1540"/>
            </a:lvl1pPr>
            <a:lvl2pPr marL="1005840" lvl="1" indent="-251460" algn="l">
              <a:spcBef>
                <a:spcPts val="264"/>
              </a:spcBef>
              <a:spcAft>
                <a:spcPts val="0"/>
              </a:spcAft>
              <a:buClr>
                <a:schemeClr val="dk1"/>
              </a:buClr>
              <a:buSzPts val="960"/>
              <a:buNone/>
              <a:defRPr sz="1320"/>
            </a:lvl2pPr>
            <a:lvl3pPr marL="1508760" lvl="2" indent="-251460" algn="l">
              <a:spcBef>
                <a:spcPts val="220"/>
              </a:spcBef>
              <a:spcAft>
                <a:spcPts val="0"/>
              </a:spcAft>
              <a:buClr>
                <a:schemeClr val="dk1"/>
              </a:buClr>
              <a:buSzPts val="800"/>
              <a:buNone/>
              <a:defRPr sz="1100"/>
            </a:lvl3pPr>
            <a:lvl4pPr marL="2011680" lvl="3" indent="-251460" algn="l">
              <a:spcBef>
                <a:spcPts val="198"/>
              </a:spcBef>
              <a:spcAft>
                <a:spcPts val="0"/>
              </a:spcAft>
              <a:buClr>
                <a:schemeClr val="dk1"/>
              </a:buClr>
              <a:buSzPts val="720"/>
              <a:buNone/>
              <a:defRPr sz="990"/>
            </a:lvl4pPr>
            <a:lvl5pPr marL="2514600" lvl="4" indent="-251460" algn="l">
              <a:spcBef>
                <a:spcPts val="198"/>
              </a:spcBef>
              <a:spcAft>
                <a:spcPts val="0"/>
              </a:spcAft>
              <a:buClr>
                <a:schemeClr val="dk1"/>
              </a:buClr>
              <a:buSzPts val="720"/>
              <a:buNone/>
              <a:defRPr sz="99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50" name="Google Shape;50;gae6ea673ec_0_38"/>
          <p:cNvSpPr txBox="1">
            <a:spLocks noGrp="1"/>
          </p:cNvSpPr>
          <p:nvPr>
            <p:ph type="body" idx="2"/>
          </p:nvPr>
        </p:nvSpPr>
        <p:spPr>
          <a:xfrm>
            <a:off x="3932555" y="1564640"/>
            <a:ext cx="5622870" cy="4267200"/>
          </a:xfrm>
          <a:prstGeom prst="rect">
            <a:avLst/>
          </a:prstGeom>
          <a:noFill/>
          <a:ln>
            <a:noFill/>
          </a:ln>
        </p:spPr>
        <p:txBody>
          <a:bodyPr spcFirstLastPara="1" wrap="square" lIns="91425" tIns="0" rIns="91425" bIns="45700" anchor="t" anchorCtr="0">
            <a:noAutofit/>
          </a:bodyPr>
          <a:lstStyle>
            <a:lvl1pPr marL="502920" lvl="0" indent="-407924" algn="l">
              <a:spcBef>
                <a:spcPts val="616"/>
              </a:spcBef>
              <a:spcAft>
                <a:spcPts val="0"/>
              </a:spcAft>
              <a:buClr>
                <a:schemeClr val="dk1"/>
              </a:buClr>
              <a:buSzPts val="2240"/>
              <a:buChar char="⮚"/>
              <a:defRPr sz="3080"/>
            </a:lvl1pPr>
            <a:lvl2pPr marL="1005840" lvl="1" indent="-396748" algn="l">
              <a:spcBef>
                <a:spcPts val="572"/>
              </a:spcBef>
              <a:spcAft>
                <a:spcPts val="0"/>
              </a:spcAft>
              <a:buClr>
                <a:schemeClr val="dk1"/>
              </a:buClr>
              <a:buSzPts val="2080"/>
              <a:buChar char="⮚"/>
              <a:defRPr sz="2860"/>
            </a:lvl2pPr>
            <a:lvl3pPr marL="1508760" lvl="2" indent="-385571" algn="l">
              <a:spcBef>
                <a:spcPts val="528"/>
              </a:spcBef>
              <a:spcAft>
                <a:spcPts val="0"/>
              </a:spcAft>
              <a:buClr>
                <a:schemeClr val="dk1"/>
              </a:buClr>
              <a:buSzPts val="1920"/>
              <a:buChar char="⮚"/>
              <a:defRPr sz="2640"/>
            </a:lvl3pPr>
            <a:lvl4pPr marL="2011680" lvl="3" indent="-363220" algn="l">
              <a:spcBef>
                <a:spcPts val="440"/>
              </a:spcBef>
              <a:spcAft>
                <a:spcPts val="0"/>
              </a:spcAft>
              <a:buClr>
                <a:schemeClr val="dk1"/>
              </a:buClr>
              <a:buSzPts val="1600"/>
              <a:buChar char="⮚"/>
              <a:defRPr sz="2200"/>
            </a:lvl4pPr>
            <a:lvl5pPr marL="2514600" lvl="4" indent="-352043" algn="l">
              <a:spcBef>
                <a:spcPts val="396"/>
              </a:spcBef>
              <a:spcAft>
                <a:spcPts val="0"/>
              </a:spcAft>
              <a:buClr>
                <a:schemeClr val="dk1"/>
              </a:buClr>
              <a:buSzPts val="1440"/>
              <a:buChar char="⮚"/>
              <a:defRPr sz="198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51" name="Google Shape;51;gae6ea673ec_0_38"/>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ae6ea673ec_0_38"/>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gae6ea673ec_0_44"/>
          <p:cNvSpPr/>
          <p:nvPr/>
        </p:nvSpPr>
        <p:spPr>
          <a:xfrm rot="-10379968" flipH="1">
            <a:off x="3482093" y="1034147"/>
            <a:ext cx="5783466" cy="3840561"/>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10" algn="tl" rotWithShape="0">
              <a:srgbClr val="000000">
                <a:alpha val="24705"/>
              </a:srgbClr>
            </a:outerShdw>
          </a:effectLst>
        </p:spPr>
        <p:txBody>
          <a:bodyPr spcFirstLastPara="1" wrap="square" lIns="100568" tIns="50270" rIns="100568" bIns="50270" anchor="ctr" anchorCtr="0">
            <a:noAutofit/>
          </a:bodyPr>
          <a:lstStyle/>
          <a:p>
            <a:pPr marL="0" marR="0" lvl="0" indent="0" algn="ctr" rtl="0">
              <a:spcBef>
                <a:spcPts val="0"/>
              </a:spcBef>
              <a:spcAft>
                <a:spcPts val="0"/>
              </a:spcAft>
              <a:buNone/>
            </a:pPr>
            <a:endParaRPr sz="1980">
              <a:solidFill>
                <a:schemeClr val="lt1"/>
              </a:solidFill>
              <a:latin typeface="Arial"/>
              <a:ea typeface="Arial"/>
              <a:cs typeface="Arial"/>
              <a:sym typeface="Arial"/>
            </a:endParaRPr>
          </a:p>
        </p:txBody>
      </p:sp>
      <p:sp>
        <p:nvSpPr>
          <p:cNvPr id="55" name="Google Shape;55;gae6ea673ec_0_44"/>
          <p:cNvSpPr/>
          <p:nvPr/>
        </p:nvSpPr>
        <p:spPr>
          <a:xfrm rot="-10381539" flipH="1">
            <a:off x="8804564" y="5002003"/>
            <a:ext cx="171217" cy="1452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100568" tIns="50270" rIns="100568" bIns="50270" anchor="ctr" anchorCtr="0">
            <a:noAutofit/>
          </a:bodyPr>
          <a:lstStyle/>
          <a:p>
            <a:pPr marL="0" marR="0" lvl="0" indent="0" algn="ctr" rtl="0">
              <a:spcBef>
                <a:spcPts val="0"/>
              </a:spcBef>
              <a:spcAft>
                <a:spcPts val="0"/>
              </a:spcAft>
              <a:buNone/>
            </a:pPr>
            <a:endParaRPr sz="1980">
              <a:solidFill>
                <a:schemeClr val="lt1"/>
              </a:solidFill>
              <a:latin typeface="Arial"/>
              <a:ea typeface="Arial"/>
              <a:cs typeface="Arial"/>
              <a:sym typeface="Arial"/>
            </a:endParaRPr>
          </a:p>
        </p:txBody>
      </p:sp>
      <p:sp>
        <p:nvSpPr>
          <p:cNvPr id="56" name="Google Shape;56;gae6ea673ec_0_44"/>
          <p:cNvSpPr/>
          <p:nvPr/>
        </p:nvSpPr>
        <p:spPr>
          <a:xfrm rot="10800000" flipH="1">
            <a:off x="-10478" y="5428827"/>
            <a:ext cx="10079355" cy="971973"/>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100568" tIns="50270" rIns="100568" bIns="50270" anchor="t" anchorCtr="0">
            <a:noAutofit/>
          </a:bodyPr>
          <a:lstStyle/>
          <a:p>
            <a:pPr marL="0" marR="0" lvl="0" indent="0" algn="l" rtl="0">
              <a:spcBef>
                <a:spcPts val="0"/>
              </a:spcBef>
              <a:spcAft>
                <a:spcPts val="0"/>
              </a:spcAft>
              <a:buNone/>
            </a:pPr>
            <a:endParaRPr sz="1980">
              <a:solidFill>
                <a:schemeClr val="dk1"/>
              </a:solidFill>
              <a:latin typeface="Arial"/>
              <a:ea typeface="Arial"/>
              <a:cs typeface="Arial"/>
              <a:sym typeface="Arial"/>
            </a:endParaRPr>
          </a:p>
        </p:txBody>
      </p:sp>
      <p:sp>
        <p:nvSpPr>
          <p:cNvPr id="57" name="Google Shape;57;gae6ea673ec_0_44"/>
          <p:cNvSpPr/>
          <p:nvPr/>
        </p:nvSpPr>
        <p:spPr>
          <a:xfrm rot="10800000" flipH="1">
            <a:off x="4819650" y="5805170"/>
            <a:ext cx="5238750" cy="595630"/>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100568" tIns="50270" rIns="100568" bIns="50270" anchor="t" anchorCtr="0">
            <a:noAutofit/>
          </a:bodyPr>
          <a:lstStyle/>
          <a:p>
            <a:pPr marL="0" marR="0" lvl="0" indent="0" algn="l" rtl="0">
              <a:spcBef>
                <a:spcPts val="0"/>
              </a:spcBef>
              <a:spcAft>
                <a:spcPts val="0"/>
              </a:spcAft>
              <a:buNone/>
            </a:pPr>
            <a:endParaRPr sz="1980">
              <a:solidFill>
                <a:schemeClr val="dk1"/>
              </a:solidFill>
              <a:latin typeface="Arial"/>
              <a:ea typeface="Arial"/>
              <a:cs typeface="Arial"/>
              <a:sym typeface="Arial"/>
            </a:endParaRPr>
          </a:p>
        </p:txBody>
      </p:sp>
      <p:sp>
        <p:nvSpPr>
          <p:cNvPr id="58" name="Google Shape;58;gae6ea673ec_0_44"/>
          <p:cNvSpPr txBox="1">
            <a:spLocks noGrp="1"/>
          </p:cNvSpPr>
          <p:nvPr>
            <p:ph type="title"/>
          </p:nvPr>
        </p:nvSpPr>
        <p:spPr>
          <a:xfrm>
            <a:off x="670560" y="1098530"/>
            <a:ext cx="2434080" cy="1477000"/>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2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gae6ea673ec_0_44"/>
          <p:cNvSpPr txBox="1">
            <a:spLocks noGrp="1"/>
          </p:cNvSpPr>
          <p:nvPr>
            <p:ph type="body" idx="1"/>
          </p:nvPr>
        </p:nvSpPr>
        <p:spPr>
          <a:xfrm>
            <a:off x="670560" y="2640199"/>
            <a:ext cx="2430780" cy="2033920"/>
          </a:xfrm>
          <a:prstGeom prst="rect">
            <a:avLst/>
          </a:prstGeom>
          <a:noFill/>
          <a:ln>
            <a:noFill/>
          </a:ln>
        </p:spPr>
        <p:txBody>
          <a:bodyPr spcFirstLastPara="1" wrap="square" lIns="64000" tIns="45700" rIns="45700" bIns="45700" anchor="t" anchorCtr="0">
            <a:noAutofit/>
          </a:bodyPr>
          <a:lstStyle>
            <a:lvl1pPr marL="502920" lvl="0" indent="-251460" algn="l">
              <a:spcBef>
                <a:spcPts val="275"/>
              </a:spcBef>
              <a:spcAft>
                <a:spcPts val="0"/>
              </a:spcAft>
              <a:buClr>
                <a:schemeClr val="dk1"/>
              </a:buClr>
              <a:buSzPts val="1040"/>
              <a:buFont typeface="Arial"/>
              <a:buNone/>
              <a:defRPr sz="1430"/>
            </a:lvl1pPr>
            <a:lvl2pPr marL="1005840" lvl="1" indent="-318516" algn="l">
              <a:spcBef>
                <a:spcPts val="264"/>
              </a:spcBef>
              <a:spcAft>
                <a:spcPts val="0"/>
              </a:spcAft>
              <a:buClr>
                <a:schemeClr val="dk1"/>
              </a:buClr>
              <a:buSzPts val="960"/>
              <a:buChar char="⮚"/>
              <a:defRPr sz="1320"/>
            </a:lvl2pPr>
            <a:lvl3pPr marL="1508760" lvl="2" indent="-307340" algn="l">
              <a:spcBef>
                <a:spcPts val="220"/>
              </a:spcBef>
              <a:spcAft>
                <a:spcPts val="0"/>
              </a:spcAft>
              <a:buClr>
                <a:schemeClr val="dk1"/>
              </a:buClr>
              <a:buSzPts val="800"/>
              <a:buChar char="⮚"/>
              <a:defRPr sz="1100"/>
            </a:lvl3pPr>
            <a:lvl4pPr marL="2011680" lvl="3" indent="-301751" algn="l">
              <a:spcBef>
                <a:spcPts val="198"/>
              </a:spcBef>
              <a:spcAft>
                <a:spcPts val="0"/>
              </a:spcAft>
              <a:buClr>
                <a:schemeClr val="dk1"/>
              </a:buClr>
              <a:buSzPts val="720"/>
              <a:buChar char="⮚"/>
              <a:defRPr sz="990"/>
            </a:lvl4pPr>
            <a:lvl5pPr marL="2514600" lvl="4" indent="-301752" algn="l">
              <a:spcBef>
                <a:spcPts val="198"/>
              </a:spcBef>
              <a:spcAft>
                <a:spcPts val="0"/>
              </a:spcAft>
              <a:buClr>
                <a:schemeClr val="dk1"/>
              </a:buClr>
              <a:buSzPts val="720"/>
              <a:buChar char="⮚"/>
              <a:defRPr sz="99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60" name="Google Shape;60;gae6ea673ec_0_44"/>
          <p:cNvSpPr>
            <a:spLocks noGrp="1"/>
          </p:cNvSpPr>
          <p:nvPr>
            <p:ph type="pic" idx="2"/>
          </p:nvPr>
        </p:nvSpPr>
        <p:spPr>
          <a:xfrm rot="420022">
            <a:off x="3834414" y="1119574"/>
            <a:ext cx="5079606" cy="3669864"/>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704"/>
              </a:spcBef>
              <a:spcAft>
                <a:spcPts val="0"/>
              </a:spcAft>
              <a:buClr>
                <a:schemeClr val="dk1"/>
              </a:buClr>
              <a:buSzPts val="2560"/>
              <a:buFont typeface="Noto Sans Symbols"/>
              <a:buNone/>
              <a:defRPr sz="3520" b="0" i="0" u="none" strike="noStrike" cap="none">
                <a:solidFill>
                  <a:schemeClr val="dk1"/>
                </a:solidFill>
                <a:latin typeface="Arial"/>
                <a:ea typeface="Arial"/>
                <a:cs typeface="Arial"/>
                <a:sym typeface="Arial"/>
              </a:defRPr>
            </a:lvl1pPr>
            <a:lvl2pPr marR="0" lvl="1"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4pPr>
            <a:lvl5pPr marR="0" lvl="4"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5pPr>
            <a:lvl6pPr marR="0" lvl="5" algn="l" rtl="0">
              <a:spcBef>
                <a:spcPts val="396"/>
              </a:spcBef>
              <a:spcAft>
                <a:spcPts val="0"/>
              </a:spcAft>
              <a:buClr>
                <a:schemeClr val="accent5"/>
              </a:buClr>
              <a:buSzPts val="1440"/>
              <a:buFont typeface="Noto Sans Symbols"/>
              <a:buChar char="⚫"/>
              <a:defRPr sz="1980" b="0" i="0" u="none" strike="noStrike" cap="none">
                <a:solidFill>
                  <a:schemeClr val="dk1"/>
                </a:solidFill>
                <a:latin typeface="Arial"/>
                <a:ea typeface="Arial"/>
                <a:cs typeface="Arial"/>
                <a:sym typeface="Arial"/>
              </a:defRPr>
            </a:lvl6pPr>
            <a:lvl7pPr marR="0" lvl="6" algn="l" rtl="0">
              <a:spcBef>
                <a:spcPts val="352"/>
              </a:spcBef>
              <a:spcAft>
                <a:spcPts val="0"/>
              </a:spcAft>
              <a:buClr>
                <a:schemeClr val="accent6"/>
              </a:buClr>
              <a:buSzPts val="1280"/>
              <a:buFont typeface="Noto Sans Symbols"/>
              <a:buChar char="⚫"/>
              <a:defRPr sz="1760" b="0" i="0" u="none" strike="noStrike" cap="none">
                <a:solidFill>
                  <a:schemeClr val="dk1"/>
                </a:solidFill>
                <a:latin typeface="Arial"/>
                <a:ea typeface="Arial"/>
                <a:cs typeface="Arial"/>
                <a:sym typeface="Arial"/>
              </a:defRPr>
            </a:lvl7pPr>
            <a:lvl8pPr marR="0" lvl="7" algn="l" rtl="0">
              <a:spcBef>
                <a:spcPts val="352"/>
              </a:spcBef>
              <a:spcAft>
                <a:spcPts val="0"/>
              </a:spcAft>
              <a:buClr>
                <a:schemeClr val="dk2"/>
              </a:buClr>
              <a:buSzPts val="1600"/>
              <a:buFont typeface="Arial"/>
              <a:buChar char="•"/>
              <a:defRPr sz="1760" b="0" i="0" u="none" strike="noStrike" cap="none">
                <a:solidFill>
                  <a:schemeClr val="dk1"/>
                </a:solidFill>
                <a:latin typeface="Arial"/>
                <a:ea typeface="Arial"/>
                <a:cs typeface="Arial"/>
                <a:sym typeface="Arial"/>
              </a:defRPr>
            </a:lvl8pPr>
            <a:lvl9pPr marR="0" lvl="8" algn="l" rtl="0">
              <a:spcBef>
                <a:spcPts val="308"/>
              </a:spcBef>
              <a:spcAft>
                <a:spcPts val="0"/>
              </a:spcAft>
              <a:buClr>
                <a:schemeClr val="dk2"/>
              </a:buClr>
              <a:buSzPts val="1400"/>
              <a:buFont typeface="Arial"/>
              <a:buChar char="•"/>
              <a:defRPr sz="1540" b="0" i="0" u="none" strike="noStrike" cap="none">
                <a:solidFill>
                  <a:schemeClr val="dk1"/>
                </a:solidFill>
                <a:latin typeface="Arial"/>
                <a:ea typeface="Arial"/>
                <a:cs typeface="Arial"/>
                <a:sym typeface="Arial"/>
              </a:defRPr>
            </a:lvl9pPr>
          </a:lstStyle>
          <a:p>
            <a:endParaRPr/>
          </a:p>
        </p:txBody>
      </p:sp>
      <p:sp>
        <p:nvSpPr>
          <p:cNvPr id="61" name="Google Shape;61;gae6ea673ec_0_4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gae6ea673ec_0_4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gae6ea673ec_0_54"/>
          <p:cNvSpPr txBox="1">
            <a:spLocks noGrp="1"/>
          </p:cNvSpPr>
          <p:nvPr>
            <p:ph type="title"/>
          </p:nvPr>
        </p:nvSpPr>
        <p:spPr>
          <a:xfrm>
            <a:off x="502920" y="657860"/>
            <a:ext cx="9052560" cy="10668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gae6ea673ec_0_54"/>
          <p:cNvSpPr txBox="1">
            <a:spLocks noGrp="1"/>
          </p:cNvSpPr>
          <p:nvPr>
            <p:ph type="body" idx="1"/>
          </p:nvPr>
        </p:nvSpPr>
        <p:spPr>
          <a:xfrm rot="5400000">
            <a:off x="2980860" y="-671788"/>
            <a:ext cx="4096680" cy="9052560"/>
          </a:xfrm>
          <a:prstGeom prst="rect">
            <a:avLst/>
          </a:prstGeom>
          <a:noFill/>
          <a:ln>
            <a:noFill/>
          </a:ln>
        </p:spPr>
        <p:txBody>
          <a:bodyPr spcFirstLastPara="1" wrap="square" lIns="91425" tIns="45700" rIns="91425" bIns="45700" anchor="t" anchorCtr="0">
            <a:noAutofit/>
          </a:bodyPr>
          <a:lstStyle>
            <a:lvl1pPr marL="502920" lvl="0" indent="-352044" algn="l">
              <a:spcBef>
                <a:spcPts val="396"/>
              </a:spcBef>
              <a:spcAft>
                <a:spcPts val="0"/>
              </a:spcAft>
              <a:buClr>
                <a:schemeClr val="dk1"/>
              </a:buClr>
              <a:buSzPts val="1440"/>
              <a:buChar char="⮚"/>
              <a:defRPr/>
            </a:lvl1pPr>
            <a:lvl2pPr marL="1005840" lvl="1" indent="-352044" algn="l">
              <a:spcBef>
                <a:spcPts val="396"/>
              </a:spcBef>
              <a:spcAft>
                <a:spcPts val="0"/>
              </a:spcAft>
              <a:buClr>
                <a:schemeClr val="dk1"/>
              </a:buClr>
              <a:buSzPts val="1440"/>
              <a:buChar char="⮚"/>
              <a:defRPr/>
            </a:lvl2pPr>
            <a:lvl3pPr marL="1508760" lvl="2" indent="-352043" algn="l">
              <a:spcBef>
                <a:spcPts val="396"/>
              </a:spcBef>
              <a:spcAft>
                <a:spcPts val="0"/>
              </a:spcAft>
              <a:buClr>
                <a:schemeClr val="dk1"/>
              </a:buClr>
              <a:buSzPts val="1440"/>
              <a:buChar char="⮚"/>
              <a:defRPr/>
            </a:lvl3pPr>
            <a:lvl4pPr marL="2011680" lvl="3" indent="-352043" algn="l">
              <a:spcBef>
                <a:spcPts val="396"/>
              </a:spcBef>
              <a:spcAft>
                <a:spcPts val="0"/>
              </a:spcAft>
              <a:buClr>
                <a:schemeClr val="dk1"/>
              </a:buClr>
              <a:buSzPts val="1440"/>
              <a:buChar char="⮚"/>
              <a:defRPr/>
            </a:lvl4pPr>
            <a:lvl5pPr marL="2514600" lvl="4" indent="-352043" algn="l">
              <a:spcBef>
                <a:spcPts val="396"/>
              </a:spcBef>
              <a:spcAft>
                <a:spcPts val="0"/>
              </a:spcAft>
              <a:buClr>
                <a:schemeClr val="dk1"/>
              </a:buClr>
              <a:buSzPts val="1440"/>
              <a:buChar char="⮚"/>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66" name="Google Shape;66;gae6ea673ec_0_5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gae6ea673ec_0_5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gae6ea673ec_0_59"/>
          <p:cNvSpPr txBox="1">
            <a:spLocks noGrp="1"/>
          </p:cNvSpPr>
          <p:nvPr>
            <p:ph type="title"/>
          </p:nvPr>
        </p:nvSpPr>
        <p:spPr>
          <a:xfrm rot="5400000">
            <a:off x="5991690" y="2154091"/>
            <a:ext cx="4864440" cy="226314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gae6ea673ec_0_59"/>
          <p:cNvSpPr txBox="1">
            <a:spLocks noGrp="1"/>
          </p:cNvSpPr>
          <p:nvPr>
            <p:ph type="body" idx="1"/>
          </p:nvPr>
        </p:nvSpPr>
        <p:spPr>
          <a:xfrm rot="5400000">
            <a:off x="1381590" y="-25229"/>
            <a:ext cx="4864440" cy="6621780"/>
          </a:xfrm>
          <a:prstGeom prst="rect">
            <a:avLst/>
          </a:prstGeom>
          <a:noFill/>
          <a:ln>
            <a:noFill/>
          </a:ln>
        </p:spPr>
        <p:txBody>
          <a:bodyPr spcFirstLastPara="1" wrap="square" lIns="91425" tIns="45700" rIns="91425" bIns="45700" anchor="t" anchorCtr="0">
            <a:noAutofit/>
          </a:bodyPr>
          <a:lstStyle>
            <a:lvl1pPr marL="502920" lvl="0" indent="-352044" algn="l">
              <a:spcBef>
                <a:spcPts val="396"/>
              </a:spcBef>
              <a:spcAft>
                <a:spcPts val="0"/>
              </a:spcAft>
              <a:buClr>
                <a:schemeClr val="dk1"/>
              </a:buClr>
              <a:buSzPts val="1440"/>
              <a:buChar char="⮚"/>
              <a:defRPr/>
            </a:lvl1pPr>
            <a:lvl2pPr marL="1005840" lvl="1" indent="-352044" algn="l">
              <a:spcBef>
                <a:spcPts val="396"/>
              </a:spcBef>
              <a:spcAft>
                <a:spcPts val="0"/>
              </a:spcAft>
              <a:buClr>
                <a:schemeClr val="dk1"/>
              </a:buClr>
              <a:buSzPts val="1440"/>
              <a:buChar char="⮚"/>
              <a:defRPr/>
            </a:lvl2pPr>
            <a:lvl3pPr marL="1508760" lvl="2" indent="-352043" algn="l">
              <a:spcBef>
                <a:spcPts val="396"/>
              </a:spcBef>
              <a:spcAft>
                <a:spcPts val="0"/>
              </a:spcAft>
              <a:buClr>
                <a:schemeClr val="dk1"/>
              </a:buClr>
              <a:buSzPts val="1440"/>
              <a:buChar char="⮚"/>
              <a:defRPr/>
            </a:lvl3pPr>
            <a:lvl4pPr marL="2011680" lvl="3" indent="-352043" algn="l">
              <a:spcBef>
                <a:spcPts val="396"/>
              </a:spcBef>
              <a:spcAft>
                <a:spcPts val="0"/>
              </a:spcAft>
              <a:buClr>
                <a:schemeClr val="dk1"/>
              </a:buClr>
              <a:buSzPts val="1440"/>
              <a:buChar char="⮚"/>
              <a:defRPr/>
            </a:lvl4pPr>
            <a:lvl5pPr marL="2514600" lvl="4" indent="-352043" algn="l">
              <a:spcBef>
                <a:spcPts val="396"/>
              </a:spcBef>
              <a:spcAft>
                <a:spcPts val="0"/>
              </a:spcAft>
              <a:buClr>
                <a:schemeClr val="dk1"/>
              </a:buClr>
              <a:buSzPts val="1440"/>
              <a:buChar char="⮚"/>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71" name="Google Shape;71;gae6ea673ec_0_59"/>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gae6ea673ec_0_59"/>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gae6ea673ec_0_0"/>
          <p:cNvSpPr txBox="1">
            <a:spLocks noGrp="1"/>
          </p:cNvSpPr>
          <p:nvPr>
            <p:ph type="title"/>
          </p:nvPr>
        </p:nvSpPr>
        <p:spPr>
          <a:xfrm>
            <a:off x="502920" y="657860"/>
            <a:ext cx="9052560" cy="10668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gae6ea673ec_0_0"/>
          <p:cNvSpPr txBox="1">
            <a:spLocks noGrp="1"/>
          </p:cNvSpPr>
          <p:nvPr>
            <p:ph type="body" idx="1"/>
          </p:nvPr>
        </p:nvSpPr>
        <p:spPr>
          <a:xfrm>
            <a:off x="502920" y="1806152"/>
            <a:ext cx="9052560" cy="409668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gae6ea673ec_0_0"/>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yq.ravindrababuravula.com/screenshot-from-2019-10-24-12-15-43/"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7" name="Google Shape;87;p1"/>
          <p:cNvPicPr preferRelativeResize="0"/>
          <p:nvPr/>
        </p:nvPicPr>
        <p:blipFill>
          <a:blip r:embed="rId3">
            <a:alphaModFix/>
          </a:blip>
          <a:stretch>
            <a:fillRect/>
          </a:stretch>
        </p:blipFill>
        <p:spPr>
          <a:xfrm>
            <a:off x="1925547" y="16186"/>
            <a:ext cx="7881557" cy="1275190"/>
          </a:xfrm>
          <a:prstGeom prst="rect">
            <a:avLst/>
          </a:prstGeom>
          <a:noFill/>
          <a:ln>
            <a:noFill/>
          </a:ln>
          <a:effectLst>
            <a:reflection stA="0" endPos="65000" dist="50800" dir="5400000" sy="-100000" algn="bl" rotWithShape="0"/>
          </a:effectLst>
        </p:spPr>
      </p:pic>
      <p:sp>
        <p:nvSpPr>
          <p:cNvPr id="86" name="Google Shape;86;p1"/>
          <p:cNvSpPr txBox="1"/>
          <p:nvPr/>
        </p:nvSpPr>
        <p:spPr>
          <a:xfrm>
            <a:off x="6789420" y="5932594"/>
            <a:ext cx="1920240" cy="340783"/>
          </a:xfrm>
          <a:prstGeom prst="rect">
            <a:avLst/>
          </a:prstGeom>
          <a:noFill/>
          <a:ln>
            <a:noFill/>
          </a:ln>
        </p:spPr>
        <p:txBody>
          <a:bodyPr spcFirstLastPara="1" wrap="square" lIns="85330" tIns="42653" rIns="85330" bIns="42653" anchor="ctr" anchorCtr="0">
            <a:noAutofit/>
          </a:bodyPr>
          <a:lstStyle/>
          <a:p>
            <a:pPr algn="r">
              <a:buClr>
                <a:schemeClr val="dk1"/>
              </a:buClr>
              <a:buSzPts val="900"/>
            </a:pPr>
            <a:fld id="{00000000-1234-1234-1234-123412341234}" type="slidenum">
              <a:rPr lang="en-US" sz="840">
                <a:solidFill>
                  <a:schemeClr val="dk1"/>
                </a:solidFill>
              </a:rPr>
              <a:pPr algn="r">
                <a:buClr>
                  <a:schemeClr val="dk1"/>
                </a:buClr>
                <a:buSzPts val="900"/>
              </a:pPr>
              <a:t>1</a:t>
            </a:fld>
            <a:endParaRPr sz="1307"/>
          </a:p>
        </p:txBody>
      </p:sp>
      <p:pic>
        <p:nvPicPr>
          <p:cNvPr id="88" name="Google Shape;88;p1"/>
          <p:cNvPicPr preferRelativeResize="0"/>
          <p:nvPr/>
        </p:nvPicPr>
        <p:blipFill>
          <a:blip r:embed="rId4">
            <a:alphaModFix/>
          </a:blip>
          <a:stretch>
            <a:fillRect/>
          </a:stretch>
        </p:blipFill>
        <p:spPr>
          <a:xfrm>
            <a:off x="3384551" y="2173607"/>
            <a:ext cx="3573780" cy="2480310"/>
          </a:xfrm>
          <a:prstGeom prst="rect">
            <a:avLst/>
          </a:prstGeom>
          <a:noFill/>
          <a:ln>
            <a:noFill/>
          </a:ln>
        </p:spPr>
      </p:pic>
      <p:pic>
        <p:nvPicPr>
          <p:cNvPr id="89" name="Google Shape;89;p1"/>
          <p:cNvPicPr preferRelativeResize="0"/>
          <p:nvPr/>
        </p:nvPicPr>
        <p:blipFill>
          <a:blip r:embed="rId5">
            <a:alphaModFix/>
          </a:blip>
          <a:stretch>
            <a:fillRect/>
          </a:stretch>
        </p:blipFill>
        <p:spPr>
          <a:xfrm>
            <a:off x="1622303" y="4533900"/>
            <a:ext cx="7112000" cy="2009140"/>
          </a:xfrm>
          <a:prstGeom prst="rect">
            <a:avLst/>
          </a:prstGeom>
          <a:noFill/>
          <a:ln>
            <a:noFill/>
          </a:ln>
        </p:spPr>
      </p:pic>
      <p:pic>
        <p:nvPicPr>
          <p:cNvPr id="90" name="Google Shape;90;p1"/>
          <p:cNvPicPr preferRelativeResize="0"/>
          <p:nvPr/>
        </p:nvPicPr>
        <p:blipFill>
          <a:blip r:embed="rId6">
            <a:alphaModFix/>
          </a:blip>
          <a:stretch>
            <a:fillRect/>
          </a:stretch>
        </p:blipFill>
        <p:spPr>
          <a:xfrm>
            <a:off x="4504690" y="5925185"/>
            <a:ext cx="1333500" cy="497840"/>
          </a:xfrm>
          <a:prstGeom prst="rect">
            <a:avLst/>
          </a:prstGeom>
          <a:noFill/>
          <a:ln>
            <a:noFill/>
          </a:ln>
        </p:spPr>
      </p:pic>
      <p:sp>
        <p:nvSpPr>
          <p:cNvPr id="91" name="Google Shape;91;p1"/>
          <p:cNvSpPr txBox="1"/>
          <p:nvPr/>
        </p:nvSpPr>
        <p:spPr>
          <a:xfrm>
            <a:off x="1697877" y="1265484"/>
            <a:ext cx="7453600" cy="1364512"/>
          </a:xfrm>
          <a:prstGeom prst="rect">
            <a:avLst/>
          </a:prstGeom>
          <a:noFill/>
          <a:ln>
            <a:noFill/>
          </a:ln>
        </p:spPr>
        <p:txBody>
          <a:bodyPr spcFirstLastPara="1" wrap="square" lIns="85330" tIns="85330" rIns="85330" bIns="85330" anchor="t" anchorCtr="0">
            <a:spAutoFit/>
          </a:bodyPr>
          <a:lstStyle/>
          <a:p>
            <a:pPr algn="ctr">
              <a:lnSpc>
                <a:spcPct val="115000"/>
              </a:lnSpc>
            </a:pPr>
            <a:r>
              <a:rPr lang="en-US" sz="2800" b="1" dirty="0">
                <a:solidFill>
                  <a:srgbClr val="FF0000"/>
                </a:solidFill>
              </a:rPr>
              <a:t>20CSE43 – Operating Systems</a:t>
            </a:r>
            <a:endParaRPr sz="2800" b="1" dirty="0">
              <a:solidFill>
                <a:srgbClr val="FF0000"/>
              </a:solidFill>
            </a:endParaRPr>
          </a:p>
          <a:p>
            <a:pPr algn="ctr">
              <a:lnSpc>
                <a:spcPct val="115000"/>
              </a:lnSpc>
              <a:buClr>
                <a:schemeClr val="dk1"/>
              </a:buClr>
              <a:buSzPts val="1100"/>
            </a:pPr>
            <a:r>
              <a:rPr lang="en-US" sz="2800" b="1" dirty="0">
                <a:solidFill>
                  <a:srgbClr val="FF0000"/>
                </a:solidFill>
              </a:rPr>
              <a:t>UNIT </a:t>
            </a:r>
            <a:r>
              <a:rPr lang="en-US" sz="2800" b="1" dirty="0" smtClean="0">
                <a:solidFill>
                  <a:srgbClr val="FF0000"/>
                </a:solidFill>
              </a:rPr>
              <a:t>III</a:t>
            </a:r>
            <a:endParaRPr sz="2800" b="1" dirty="0">
              <a:solidFill>
                <a:srgbClr val="FF0000"/>
              </a:solidFill>
            </a:endParaRPr>
          </a:p>
          <a:p>
            <a:endParaRPr sz="1307" dirty="0"/>
          </a:p>
        </p:txBody>
      </p:sp>
    </p:spTree>
    <p:extLst>
      <p:ext uri="{BB962C8B-B14F-4D97-AF65-F5344CB8AC3E}">
        <p14:creationId xmlns:p14="http://schemas.microsoft.com/office/powerpoint/2010/main" val="260381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1336765" y="208734"/>
            <a:ext cx="7532915" cy="537845"/>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1021735" y="1101443"/>
            <a:ext cx="8162973" cy="3855806"/>
          </a:xfrm>
        </p:spPr>
        <p:txBody>
          <a:bodyPr/>
          <a:lstStyle/>
          <a:p>
            <a:pPr>
              <a:lnSpc>
                <a:spcPct val="90000"/>
              </a:lnSpc>
              <a:tabLst>
                <a:tab pos="690432" algn="l"/>
                <a:tab pos="952678" algn="l"/>
                <a:tab pos="1173438" algn="l"/>
              </a:tabLst>
            </a:pPr>
            <a:r>
              <a:rPr lang="en-US" altLang="en-US" sz="2400" dirty="0"/>
              <a:t>Two process solution</a:t>
            </a:r>
          </a:p>
          <a:p>
            <a:pPr>
              <a:lnSpc>
                <a:spcPct val="90000"/>
              </a:lnSpc>
              <a:tabLst>
                <a:tab pos="690432" algn="l"/>
                <a:tab pos="952678" algn="l"/>
                <a:tab pos="1173438" algn="l"/>
              </a:tabLst>
            </a:pPr>
            <a:r>
              <a:rPr lang="en-US" altLang="en-US" sz="2400" dirty="0" smtClean="0">
                <a:solidFill>
                  <a:srgbClr val="000000"/>
                </a:solidFill>
              </a:rPr>
              <a:t>The </a:t>
            </a:r>
            <a:r>
              <a:rPr lang="en-US" altLang="en-US" sz="2400" dirty="0">
                <a:solidFill>
                  <a:srgbClr val="000000"/>
                </a:solidFill>
              </a:rPr>
              <a:t>two processes share two variables:</a:t>
            </a:r>
          </a:p>
          <a:p>
            <a:pPr lvl="1">
              <a:lnSpc>
                <a:spcPct val="90000"/>
              </a:lnSpc>
              <a:tabLst>
                <a:tab pos="690432" algn="l"/>
                <a:tab pos="952678" algn="l"/>
                <a:tab pos="1173438" algn="l"/>
              </a:tabLst>
            </a:pPr>
            <a:r>
              <a:rPr lang="en-US" altLang="en-US" sz="2400" b="1" dirty="0" err="1">
                <a:solidFill>
                  <a:srgbClr val="FF0000"/>
                </a:solidFill>
                <a:latin typeface="Courier New" panose="02070309020205020404" pitchFamily="49" charset="0"/>
              </a:rPr>
              <a:t>int</a:t>
            </a:r>
            <a:r>
              <a:rPr lang="en-US" altLang="en-US" sz="2400" b="1" dirty="0">
                <a:solidFill>
                  <a:srgbClr val="FF0000"/>
                </a:solidFill>
                <a:latin typeface="Courier New" panose="02070309020205020404" pitchFamily="49" charset="0"/>
              </a:rPr>
              <a:t> turn; </a:t>
            </a:r>
          </a:p>
          <a:p>
            <a:pPr lvl="1">
              <a:lnSpc>
                <a:spcPct val="90000"/>
              </a:lnSpc>
              <a:tabLst>
                <a:tab pos="690432" algn="l"/>
                <a:tab pos="952678" algn="l"/>
                <a:tab pos="1173438" algn="l"/>
              </a:tabLst>
            </a:pPr>
            <a:r>
              <a:rPr lang="en-US" altLang="en-US" sz="2400" b="1" dirty="0" err="1">
                <a:solidFill>
                  <a:srgbClr val="FF0000"/>
                </a:solidFill>
                <a:latin typeface="Courier New" panose="02070309020205020404" pitchFamily="49" charset="0"/>
              </a:rPr>
              <a:t>boolean</a:t>
            </a:r>
            <a:r>
              <a:rPr lang="en-US" altLang="en-US" sz="2400" b="1" dirty="0">
                <a:solidFill>
                  <a:srgbClr val="FF0000"/>
                </a:solidFill>
                <a:latin typeface="Courier New" panose="02070309020205020404" pitchFamily="49" charset="0"/>
              </a:rPr>
              <a:t> flag[2]</a:t>
            </a:r>
          </a:p>
          <a:p>
            <a:pPr lvl="1">
              <a:lnSpc>
                <a:spcPct val="90000"/>
              </a:lnSpc>
              <a:tabLst>
                <a:tab pos="690432" algn="l"/>
                <a:tab pos="952678" algn="l"/>
                <a:tab pos="1173438" algn="l"/>
              </a:tabLst>
            </a:pPr>
            <a:endParaRPr lang="en-US" altLang="en-US" sz="2400" b="1" dirty="0">
              <a:solidFill>
                <a:srgbClr val="000000"/>
              </a:solidFill>
            </a:endParaRPr>
          </a:p>
          <a:p>
            <a:pPr>
              <a:lnSpc>
                <a:spcPct val="90000"/>
              </a:lnSpc>
              <a:tabLst>
                <a:tab pos="690432" algn="l"/>
                <a:tab pos="952678" algn="l"/>
                <a:tab pos="1173438" algn="l"/>
              </a:tabLst>
            </a:pPr>
            <a:r>
              <a:rPr lang="en-US" altLang="en-US" sz="2400" dirty="0">
                <a:solidFill>
                  <a:srgbClr val="000000"/>
                </a:solidFill>
              </a:rPr>
              <a:t>The variable </a:t>
            </a:r>
            <a:r>
              <a:rPr lang="en-US" altLang="en-US" sz="2400" b="1" dirty="0">
                <a:latin typeface="Courier New" panose="02070309020205020404" pitchFamily="49" charset="0"/>
              </a:rPr>
              <a:t>turn</a:t>
            </a:r>
            <a:r>
              <a:rPr lang="en-US" altLang="en-US" sz="2400" dirty="0">
                <a:solidFill>
                  <a:srgbClr val="000000"/>
                </a:solidFill>
              </a:rPr>
              <a:t> indicates whose turn it is to enter the critical section</a:t>
            </a:r>
          </a:p>
          <a:p>
            <a:pPr>
              <a:lnSpc>
                <a:spcPct val="90000"/>
              </a:lnSpc>
              <a:tabLst>
                <a:tab pos="690432" algn="l"/>
                <a:tab pos="952678" algn="l"/>
                <a:tab pos="1173438"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ready to enter the critical section. </a:t>
            </a:r>
          </a:p>
          <a:p>
            <a:pPr lvl="1">
              <a:lnSpc>
                <a:spcPct val="90000"/>
              </a:lnSpc>
              <a:tabLst>
                <a:tab pos="690432" algn="l"/>
                <a:tab pos="952678" algn="l"/>
                <a:tab pos="1173438"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400" b="1" dirty="0">
                <a:solidFill>
                  <a:srgbClr val="000000"/>
                </a:solidFill>
                <a:latin typeface="Courier New" panose="02070309020205020404" pitchFamily="49" charset="0"/>
              </a:rPr>
              <a:t>P</a:t>
            </a:r>
            <a:r>
              <a:rPr lang="en-US" altLang="en-US" sz="24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1029071" y="773223"/>
            <a:ext cx="5137265" cy="537845"/>
          </a:xfrm>
        </p:spPr>
        <p:txBody>
          <a:bodyPr/>
          <a:lstStyle/>
          <a:p>
            <a:r>
              <a:rPr lang="en-US" altLang="en-US" sz="2400" dirty="0">
                <a:solidFill>
                  <a:srgbClr val="006699"/>
                </a:solidFill>
                <a:latin typeface="Times New Roman" panose="02020603050405020304" pitchFamily="18" charset="0"/>
                <a:ea typeface="MS PGothic" pitchFamily="34" charset="-128"/>
                <a:cs typeface="Times New Roman" panose="02020603050405020304" pitchFamily="18" charset="0"/>
              </a:rPr>
              <a:t>Algorithm for Process P</a:t>
            </a:r>
            <a:r>
              <a:rPr lang="en-US" altLang="en-US" sz="2400" baseline="-25000" dirty="0">
                <a:solidFill>
                  <a:srgbClr val="006699"/>
                </a:solidFill>
                <a:latin typeface="Times New Roman" panose="02020603050405020304" pitchFamily="18" charset="0"/>
                <a:ea typeface="MS PGothic" pitchFamily="34" charset="-128"/>
                <a:cs typeface="Times New Roman" panose="02020603050405020304" pitchFamily="18" charset="0"/>
              </a:rPr>
              <a:t>i</a:t>
            </a:r>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134456" y="1711840"/>
            <a:ext cx="4049915" cy="3308726"/>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1500" b="1" dirty="0">
                <a:latin typeface="Courier New" panose="02070309020205020404" pitchFamily="49" charset="0"/>
              </a:rPr>
              <a:t>while (true)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endParaRPr lang="en-US" altLang="en-US" sz="1500" b="1" dirty="0">
              <a:latin typeface="Courier New" panose="02070309020205020404" pitchFamily="49" charset="0"/>
            </a:endParaRP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flag[</a:t>
            </a:r>
            <a:r>
              <a:rPr lang="en-US" altLang="en-US" sz="1500" b="1" dirty="0" err="1" smtClean="0">
                <a:latin typeface="Courier New" panose="02070309020205020404" pitchFamily="49" charset="0"/>
              </a:rPr>
              <a:t>i</a:t>
            </a:r>
            <a:r>
              <a:rPr lang="en-US" altLang="en-US" sz="1500" b="1" dirty="0">
                <a:latin typeface="Courier New" panose="02070309020205020404" pitchFamily="49" charset="0"/>
              </a:rPr>
              <a:t>] = true; </a:t>
            </a:r>
          </a:p>
          <a:p>
            <a:pPr>
              <a:buFont typeface="Monotype Sorts" pitchFamily="-84" charset="2"/>
              <a:buNone/>
            </a:pPr>
            <a:r>
              <a:rPr lang="en-US" altLang="en-US" sz="1500" b="1" dirty="0">
                <a:latin typeface="Courier New" panose="02070309020205020404" pitchFamily="49" charset="0"/>
              </a:rPr>
              <a:t>    turn = j; </a:t>
            </a:r>
          </a:p>
          <a:p>
            <a:pPr>
              <a:buFont typeface="Monotype Sorts" pitchFamily="-84" charset="2"/>
              <a:buNone/>
            </a:pPr>
            <a:r>
              <a:rPr lang="en-US" altLang="en-US" sz="1500" b="1" dirty="0">
                <a:latin typeface="Courier New" panose="02070309020205020404" pitchFamily="49" charset="0"/>
              </a:rPr>
              <a:t>    while (flag[j] &amp;&amp; turn </a:t>
            </a:r>
            <a:r>
              <a:rPr lang="en-US" altLang="en-US" sz="1500" b="1" dirty="0" smtClean="0">
                <a:latin typeface="Courier New" panose="02070309020205020404" pitchFamily="49" charset="0"/>
              </a:rPr>
              <a:t>== j);</a:t>
            </a: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 critical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flag[</a:t>
            </a:r>
            <a:r>
              <a:rPr lang="en-US" altLang="en-US" sz="1500" b="1" dirty="0" err="1">
                <a:latin typeface="Courier New" panose="02070309020205020404" pitchFamily="49" charset="0"/>
              </a:rPr>
              <a:t>i</a:t>
            </a:r>
            <a:r>
              <a:rPr lang="en-US" altLang="en-US" sz="1500" b="1" dirty="0">
                <a:latin typeface="Courier New" panose="02070309020205020404" pitchFamily="49" charset="0"/>
              </a:rPr>
              <a:t>] = false;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 remainder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1421137" y="2223687"/>
            <a:ext cx="3678460" cy="105294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sz="1307"/>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1372909" y="3768436"/>
            <a:ext cx="3271520" cy="41711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sz="1307" dirty="0"/>
          </a:p>
        </p:txBody>
      </p:sp>
      <p:sp>
        <p:nvSpPr>
          <p:cNvPr id="6"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5689282" y="1711840"/>
            <a:ext cx="4045528" cy="3323987"/>
          </a:xfrm>
          <a:prstGeom prst="rect">
            <a:avLst/>
          </a:prstGeom>
          <a:solidFill>
            <a:schemeClr val="accent3">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1500" b="1" dirty="0">
                <a:latin typeface="Courier New" panose="02070309020205020404" pitchFamily="49" charset="0"/>
              </a:rPr>
              <a:t>while(true)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endParaRPr lang="en-US" altLang="en-US" sz="1500" b="1" dirty="0">
              <a:latin typeface="Courier New" panose="02070309020205020404" pitchFamily="49" charset="0"/>
            </a:endParaRPr>
          </a:p>
          <a:p>
            <a:pPr>
              <a:buFont typeface="Monotype Sorts" pitchFamily="-84" charset="2"/>
              <a:buNone/>
            </a:pPr>
            <a:r>
              <a:rPr lang="en-US" altLang="en-US" sz="1500" b="1" dirty="0">
                <a:latin typeface="Courier New" panose="02070309020205020404" pitchFamily="49" charset="0"/>
              </a:rPr>
              <a:t>   flag[j] = true; </a:t>
            </a:r>
          </a:p>
          <a:p>
            <a:pPr>
              <a:buFont typeface="Monotype Sorts" pitchFamily="-84" charset="2"/>
              <a:buNone/>
            </a:pPr>
            <a:r>
              <a:rPr lang="en-US" altLang="en-US" sz="1500" b="1" dirty="0">
                <a:latin typeface="Courier New" panose="02070309020205020404" pitchFamily="49" charset="0"/>
              </a:rPr>
              <a:t>   turn = </a:t>
            </a:r>
            <a:r>
              <a:rPr lang="en-US" altLang="en-US" sz="1500" b="1" dirty="0" err="1">
                <a:latin typeface="Courier New" panose="02070309020205020404" pitchFamily="49" charset="0"/>
              </a:rPr>
              <a:t>i</a:t>
            </a:r>
            <a:r>
              <a:rPr lang="en-US" altLang="en-US" sz="1500" b="1" dirty="0" smtClean="0">
                <a:latin typeface="Courier New" panose="02070309020205020404" pitchFamily="49" charset="0"/>
              </a:rPr>
              <a:t>; </a:t>
            </a:r>
          </a:p>
          <a:p>
            <a:pPr>
              <a:buFont typeface="Monotype Sorts" pitchFamily="-84" charset="2"/>
              <a:buNone/>
            </a:pPr>
            <a:r>
              <a:rPr lang="en-US" altLang="en-US" sz="1500" b="1" dirty="0" smtClean="0">
                <a:latin typeface="Courier New" panose="02070309020205020404" pitchFamily="49" charset="0"/>
              </a:rPr>
              <a:t>   while (flag[</a:t>
            </a:r>
            <a:r>
              <a:rPr lang="en-US" altLang="en-US" sz="1500" b="1" dirty="0" err="1" smtClean="0">
                <a:latin typeface="Courier New" panose="02070309020205020404" pitchFamily="49" charset="0"/>
              </a:rPr>
              <a:t>i</a:t>
            </a:r>
            <a:r>
              <a:rPr lang="en-US" altLang="en-US" sz="1500" b="1" dirty="0" smtClean="0">
                <a:latin typeface="Courier New" panose="02070309020205020404" pitchFamily="49" charset="0"/>
              </a:rPr>
              <a:t>] &amp;&amp; turn ==</a:t>
            </a:r>
            <a:r>
              <a:rPr lang="en-US" altLang="en-US" sz="1500" b="1" dirty="0" err="1" smtClean="0">
                <a:latin typeface="Courier New" panose="02070309020205020404" pitchFamily="49" charset="0"/>
              </a:rPr>
              <a:t>i</a:t>
            </a:r>
            <a:r>
              <a:rPr lang="en-US" altLang="en-US" sz="1500" b="1" dirty="0" smtClean="0">
                <a:latin typeface="Courier New" panose="02070309020205020404" pitchFamily="49" charset="0"/>
              </a:rPr>
              <a:t>);</a:t>
            </a:r>
          </a:p>
          <a:p>
            <a:pPr>
              <a:buFont typeface="Monotype Sorts" pitchFamily="-84" charset="2"/>
              <a:buNone/>
            </a:pPr>
            <a:r>
              <a:rPr lang="en-US" altLang="en-US" sz="1500" b="1" dirty="0" smtClean="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  /* </a:t>
            </a:r>
            <a:r>
              <a:rPr lang="en-US" altLang="en-US" sz="1500" b="1" dirty="0">
                <a:latin typeface="Courier New" panose="02070309020205020404" pitchFamily="49" charset="0"/>
              </a:rPr>
              <a:t>critical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   flag[</a:t>
            </a:r>
            <a:r>
              <a:rPr lang="en-US" altLang="en-US" sz="1500" b="1" dirty="0">
                <a:latin typeface="Courier New" panose="02070309020205020404" pitchFamily="49" charset="0"/>
              </a:rPr>
              <a:t>j</a:t>
            </a:r>
            <a:r>
              <a:rPr lang="en-US" altLang="en-US" sz="1500" b="1" dirty="0" smtClean="0">
                <a:latin typeface="Courier New" panose="02070309020205020404" pitchFamily="49" charset="0"/>
              </a:rPr>
              <a:t>] </a:t>
            </a:r>
            <a:r>
              <a:rPr lang="en-US" altLang="en-US" sz="1500" b="1" dirty="0">
                <a:latin typeface="Courier New" panose="02070309020205020404" pitchFamily="49" charset="0"/>
              </a:rPr>
              <a:t>= false;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smtClean="0">
                <a:latin typeface="Courier New" panose="02070309020205020404" pitchFamily="49" charset="0"/>
              </a:rPr>
              <a:t>   /* </a:t>
            </a:r>
            <a:r>
              <a:rPr lang="en-US" altLang="en-US" sz="1500" b="1" dirty="0">
                <a:latin typeface="Courier New" panose="02070309020205020404" pitchFamily="49" charset="0"/>
              </a:rPr>
              <a:t>remainder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a:t>
            </a:r>
          </a:p>
        </p:txBody>
      </p:sp>
      <p:sp>
        <p:nvSpPr>
          <p:cNvPr id="7" name="Title 1">
            <a:extLst>
              <a:ext uri="{FF2B5EF4-FFF2-40B4-BE49-F238E27FC236}">
                <a16:creationId xmlns:a16="http://schemas.microsoft.com/office/drawing/2014/main" xmlns="" id="{CF2E98EB-3C6E-4D1F-A1AC-C71BB5758CE9}"/>
              </a:ext>
            </a:extLst>
          </p:cNvPr>
          <p:cNvSpPr txBox="1">
            <a:spLocks/>
          </p:cNvSpPr>
          <p:nvPr/>
        </p:nvSpPr>
        <p:spPr bwMode="auto">
          <a:xfrm>
            <a:off x="4705003" y="802240"/>
            <a:ext cx="5137265" cy="53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39" tIns="42670" rIns="85339" bIns="42670" numCol="1" anchor="b" anchorCtr="0" compatLnSpc="1">
            <a:prstTxWarp prst="textNoShape">
              <a:avLst/>
            </a:prstTxWarp>
          </a:bodyPr>
          <a:lstStyle/>
          <a:p>
            <a:pPr algn="ctr" defTabSz="853410" eaLnBrk="0" fontAlgn="base" hangingPunct="0">
              <a:spcBef>
                <a:spcPct val="0"/>
              </a:spcBef>
              <a:spcAft>
                <a:spcPct val="0"/>
              </a:spcAft>
              <a:buClrTx/>
              <a:defRPr/>
            </a:pPr>
            <a:r>
              <a:rPr lang="en-US" altLang="en-US" sz="2400" dirty="0" smtClean="0">
                <a:solidFill>
                  <a:srgbClr val="006699"/>
                </a:solidFill>
                <a:latin typeface="Times New Roman" panose="02020603050405020304" pitchFamily="18" charset="0"/>
                <a:ea typeface="MS PGothic" pitchFamily="34" charset="-128"/>
                <a:cs typeface="Times New Roman" panose="02020603050405020304" pitchFamily="18" charset="0"/>
              </a:rPr>
              <a:t>           Algorithm </a:t>
            </a:r>
            <a:r>
              <a:rPr lang="en-US" altLang="en-US" sz="2400" dirty="0">
                <a:solidFill>
                  <a:srgbClr val="006699"/>
                </a:solidFill>
                <a:latin typeface="Times New Roman" panose="02020603050405020304" pitchFamily="18" charset="0"/>
                <a:ea typeface="MS PGothic" pitchFamily="34" charset="-128"/>
                <a:cs typeface="Times New Roman" panose="02020603050405020304" pitchFamily="18" charset="0"/>
              </a:rPr>
              <a:t>for Process </a:t>
            </a:r>
            <a:r>
              <a:rPr lang="en-US" altLang="en-US" sz="2400" i="1" dirty="0" err="1">
                <a:solidFill>
                  <a:srgbClr val="006699"/>
                </a:solidFill>
                <a:latin typeface="Times New Roman" panose="02020603050405020304" pitchFamily="18" charset="0"/>
                <a:ea typeface="MS PGothic" pitchFamily="34" charset="-128"/>
                <a:cs typeface="Times New Roman" panose="02020603050405020304" pitchFamily="18" charset="0"/>
              </a:rPr>
              <a:t>P</a:t>
            </a:r>
            <a:r>
              <a:rPr lang="en-US" altLang="en-US" sz="2400" baseline="-25000" dirty="0" err="1">
                <a:solidFill>
                  <a:srgbClr val="006699"/>
                </a:solidFill>
                <a:latin typeface="Times New Roman" panose="02020603050405020304" pitchFamily="18" charset="0"/>
                <a:ea typeface="MS PGothic" pitchFamily="34" charset="-128"/>
                <a:cs typeface="Times New Roman" panose="02020603050405020304" pitchFamily="18" charset="0"/>
              </a:rPr>
              <a:t>j</a:t>
            </a:r>
            <a:endParaRPr lang="en-US" altLang="en-US" sz="2400" baseline="-25000" dirty="0">
              <a:solidFill>
                <a:srgbClr val="006699"/>
              </a:solidFill>
              <a:latin typeface="Times New Roman" panose="02020603050405020304" pitchFamily="18" charset="0"/>
              <a:ea typeface="MS PGothic" pitchFamily="34" charset="-128"/>
              <a:cs typeface="Times New Roman" panose="02020603050405020304" pitchFamily="18" charset="0"/>
            </a:endParaRPr>
          </a:p>
        </p:txBody>
      </p:sp>
      <p:sp>
        <p:nvSpPr>
          <p:cNvPr id="8"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5866082" y="2382982"/>
            <a:ext cx="3447551" cy="8169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sz="1307"/>
          </a:p>
        </p:txBody>
      </p:sp>
      <p:sp>
        <p:nvSpPr>
          <p:cNvPr id="9"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5877166" y="3744422"/>
            <a:ext cx="3271520" cy="41711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sz="1307" dirty="0"/>
          </a:p>
        </p:txBody>
      </p:sp>
    </p:spTree>
    <p:extLst>
      <p:ext uri="{BB962C8B-B14F-4D97-AF65-F5344CB8AC3E}">
        <p14:creationId xmlns:p14="http://schemas.microsoft.com/office/powerpoint/2010/main" val="1931689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640935" y="251884"/>
            <a:ext cx="7528117" cy="537845"/>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1514687" y="1151256"/>
            <a:ext cx="8255614" cy="4127923"/>
          </a:xfrm>
        </p:spPr>
        <p:txBody>
          <a:bodyPr/>
          <a:lstStyle/>
          <a:p>
            <a:r>
              <a:rPr lang="en-US" altLang="en-US" sz="2400" dirty="0">
                <a:solidFill>
                  <a:srgbClr val="000000"/>
                </a:solidFill>
              </a:rPr>
              <a:t>Provable that the three  CS requirement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400" b="1" dirty="0">
                <a:solidFill>
                  <a:srgbClr val="000000"/>
                </a:solidFill>
                <a:latin typeface="Courier New" panose="02070309020205020404" pitchFamily="49" charset="0"/>
              </a:rPr>
              <a:t>P</a:t>
            </a:r>
            <a:r>
              <a:rPr lang="en-US" altLang="en-US" sz="24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400" b="1" dirty="0">
                <a:solidFill>
                  <a:srgbClr val="000000"/>
                </a:solidFill>
                <a:latin typeface="Courier New" panose="02070309020205020404" pitchFamily="49" charset="0"/>
              </a:rPr>
              <a:t>flag[j] = false </a:t>
            </a:r>
            <a:r>
              <a:rPr lang="en-US" altLang="en-US" sz="2400" dirty="0">
                <a:solidFill>
                  <a:srgbClr val="000000"/>
                </a:solidFill>
              </a:rPr>
              <a:t>or</a:t>
            </a:r>
            <a:r>
              <a:rPr lang="en-US" altLang="en-US" sz="2400" b="1" dirty="0">
                <a:solidFill>
                  <a:srgbClr val="000000"/>
                </a:solidFill>
                <a:latin typeface="Courier New" panose="02070309020205020404" pitchFamily="49" charset="0"/>
              </a:rPr>
              <a:t> turn = i</a:t>
            </a:r>
            <a:endParaRPr lang="en-US" altLang="en-US" sz="24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p>
          <a:p>
            <a:pPr>
              <a:lnSpc>
                <a:spcPct val="90000"/>
              </a:lnSpc>
            </a:pPr>
            <a:endParaRPr lang="en-US"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1514686" y="613411"/>
            <a:ext cx="7680960" cy="537845"/>
          </a:xfrm>
        </p:spPr>
        <p:txBody>
          <a:bodyPr/>
          <a:lstStyle/>
          <a:p>
            <a:r>
              <a:rPr lang="en-US" altLang="en-US" dirty="0"/>
              <a:t>Peterson’s Solution and </a:t>
            </a:r>
            <a:r>
              <a:rPr lang="en-US" altLang="en-US" dirty="0" smtClean="0"/>
              <a:t/>
            </a:r>
            <a:br>
              <a:rPr lang="en-US" altLang="en-US" dirty="0" smtClean="0"/>
            </a:br>
            <a:r>
              <a:rPr lang="en-US" altLang="en-US" dirty="0" smtClean="0"/>
              <a:t>Modern </a:t>
            </a:r>
            <a:r>
              <a:rPr lang="en-US" altLang="en-US" dirty="0"/>
              <a:t>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1339322" y="1151256"/>
            <a:ext cx="7680960" cy="4093271"/>
          </a:xfrm>
        </p:spPr>
        <p:txBody>
          <a:bodyPr/>
          <a:lstStyle/>
          <a:p>
            <a:r>
              <a:rPr lang="en-US" altLang="en-US" sz="2400" dirty="0"/>
              <a:t>Although useful for demonstrating an algorithm, Peterson’s Solution is not guaranteed to work on modern architectures.</a:t>
            </a:r>
          </a:p>
          <a:p>
            <a:pPr lvl="1"/>
            <a:r>
              <a:rPr lang="en-US" altLang="en-US" sz="2400" dirty="0"/>
              <a:t>To improve performance, processors and/or compilers may reorder operations that have no dependencies</a:t>
            </a:r>
          </a:p>
          <a:p>
            <a:r>
              <a:rPr lang="en-US" altLang="en-US" sz="2400" dirty="0"/>
              <a:t>Understanding why it will not work is useful for better understanding race conditions.</a:t>
            </a:r>
          </a:p>
          <a:p>
            <a:r>
              <a:rPr lang="en-US" altLang="en-US" sz="2400" dirty="0"/>
              <a:t>For single-threaded this is ok as the result will always be the same.</a:t>
            </a:r>
          </a:p>
          <a:p>
            <a:r>
              <a:rPr lang="en-US" altLang="en-US" sz="2400" dirty="0"/>
              <a:t>For multithreaded the reordering may produce inconsistent or unexpected results!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 xmlns:a16="http://schemas.microsoft.com/office/drawing/2014/main" id="{5C3632D9-3079-4203-A048-4564E49B2FE0}"/>
              </a:ext>
            </a:extLst>
          </p:cNvPr>
          <p:cNvSpPr>
            <a:spLocks noGrp="1"/>
          </p:cNvSpPr>
          <p:nvPr>
            <p:ph type="title"/>
          </p:nvPr>
        </p:nvSpPr>
        <p:spPr>
          <a:xfrm>
            <a:off x="1877651" y="159847"/>
            <a:ext cx="7680960" cy="537845"/>
          </a:xfrm>
        </p:spPr>
        <p:txBody>
          <a:bodyPr/>
          <a:lstStyle/>
          <a:p>
            <a:r>
              <a:rPr lang="en-US" altLang="en-US" dirty="0"/>
              <a:t>Modern Architecture Example</a:t>
            </a:r>
          </a:p>
        </p:txBody>
      </p:sp>
      <p:sp>
        <p:nvSpPr>
          <p:cNvPr id="93186" name="Content Placeholder 2">
            <a:extLst>
              <a:ext uri="{FF2B5EF4-FFF2-40B4-BE49-F238E27FC236}">
                <a16:creationId xmlns="" xmlns:a16="http://schemas.microsoft.com/office/drawing/2014/main" id="{730E5BB2-522A-41D0-BC1E-7C95D63AAB07}"/>
              </a:ext>
            </a:extLst>
          </p:cNvPr>
          <p:cNvSpPr>
            <a:spLocks noGrp="1"/>
          </p:cNvSpPr>
          <p:nvPr>
            <p:ph idx="1"/>
          </p:nvPr>
        </p:nvSpPr>
        <p:spPr>
          <a:xfrm>
            <a:off x="1514687" y="1151257"/>
            <a:ext cx="7212753" cy="31681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 xmlns:a16="http://schemas.microsoft.com/office/drawing/2014/main" id="{4E9A5473-147F-4669-8110-D8DF8A3CF96B}"/>
              </a:ext>
            </a:extLst>
          </p:cNvPr>
          <p:cNvSpPr txBox="1"/>
          <p:nvPr/>
        </p:nvSpPr>
        <p:spPr>
          <a:xfrm>
            <a:off x="2477588" y="4904829"/>
            <a:ext cx="2551612" cy="293478"/>
          </a:xfrm>
          <a:prstGeom prst="rect">
            <a:avLst/>
          </a:prstGeom>
          <a:noFill/>
        </p:spPr>
        <p:txBody>
          <a:bodyPr wrap="square" rtlCol="0">
            <a:spAutoFit/>
          </a:bodyPr>
          <a:lstStyle/>
          <a:p>
            <a:r>
              <a:rPr lang="en-US" sz="1307"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1824763" y="613411"/>
            <a:ext cx="7680960" cy="537845"/>
          </a:xfrm>
        </p:spPr>
        <p:txBody>
          <a:bodyPr/>
          <a:lstStyle/>
          <a:p>
            <a:r>
              <a:rPr lang="en-US" altLang="en-US" dirty="0"/>
              <a:t>Modern Architecture Example (Cont.)</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a:xfrm>
            <a:off x="1477109" y="1401777"/>
            <a:ext cx="7554157" cy="4008178"/>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1661312" y="170761"/>
            <a:ext cx="7680960" cy="537845"/>
          </a:xfrm>
        </p:spPr>
        <p:txBody>
          <a:bodyPr/>
          <a:lstStyle/>
          <a:p>
            <a:r>
              <a:rPr lang="en-US" altLang="en-US" dirty="0"/>
              <a:t>Peterson’s Solution Revisited</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smtClean="0"/>
          </a:p>
          <a:p>
            <a:endParaRPr lang="en-US" altLang="en-US" dirty="0"/>
          </a:p>
          <a:p>
            <a:r>
              <a:rPr lang="en-US" altLang="en-US" dirty="0" smtClean="0"/>
              <a:t>This </a:t>
            </a:r>
            <a:r>
              <a:rPr lang="en-US" altLang="en-US" dirty="0"/>
              <a:t>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9220" y="1837800"/>
            <a:ext cx="7917236" cy="192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1661312" y="170761"/>
            <a:ext cx="7680960" cy="537845"/>
          </a:xfrm>
        </p:spPr>
        <p:txBody>
          <a:bodyPr/>
          <a:lstStyle/>
          <a:p>
            <a:r>
              <a:rPr lang="en-US" altLang="en-US" dirty="0"/>
              <a:t>Peterson’s Solution Revisited</a:t>
            </a:r>
          </a:p>
        </p:txBody>
      </p:sp>
      <p:pic>
        <p:nvPicPr>
          <p:cNvPr id="94211" name="Picture 3">
            <a:extLst>
              <a:ext uri="{FF2B5EF4-FFF2-40B4-BE49-F238E27FC236}">
                <a16:creationId xmlns=""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2528" y="923400"/>
            <a:ext cx="6448431" cy="156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180329" y="2702002"/>
            <a:ext cx="4049915" cy="3323987"/>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1500" b="1" dirty="0">
                <a:latin typeface="Courier New" panose="02070309020205020404" pitchFamily="49" charset="0"/>
              </a:rPr>
              <a:t>while (true)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endParaRPr lang="en-US" altLang="en-US" sz="1500" b="1" dirty="0">
              <a:latin typeface="Courier New" panose="02070309020205020404" pitchFamily="49" charset="0"/>
            </a:endParaRP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turn </a:t>
            </a:r>
            <a:r>
              <a:rPr lang="en-US" altLang="en-US" sz="1500" b="1" dirty="0">
                <a:latin typeface="Courier New" panose="02070309020205020404" pitchFamily="49" charset="0"/>
              </a:rPr>
              <a:t>= </a:t>
            </a:r>
            <a:r>
              <a:rPr lang="en-US" altLang="en-US" sz="1500" b="1" dirty="0" smtClean="0">
                <a:latin typeface="Courier New" panose="02070309020205020404" pitchFamily="49" charset="0"/>
              </a:rPr>
              <a:t>1; </a:t>
            </a: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   flag[</a:t>
            </a:r>
            <a:r>
              <a:rPr lang="en-US" altLang="en-US" sz="1500" b="1" dirty="0">
                <a:latin typeface="Courier New" panose="02070309020205020404" pitchFamily="49" charset="0"/>
              </a:rPr>
              <a:t>0</a:t>
            </a:r>
            <a:r>
              <a:rPr lang="en-US" altLang="en-US" sz="1500" b="1" dirty="0" smtClean="0">
                <a:latin typeface="Courier New" panose="02070309020205020404" pitchFamily="49" charset="0"/>
              </a:rPr>
              <a:t>] </a:t>
            </a:r>
            <a:r>
              <a:rPr lang="en-US" altLang="en-US" sz="1500" b="1" dirty="0">
                <a:latin typeface="Courier New" panose="02070309020205020404" pitchFamily="49" charset="0"/>
              </a:rPr>
              <a:t>= true;</a:t>
            </a:r>
          </a:p>
          <a:p>
            <a:pPr>
              <a:buFont typeface="Monotype Sorts" pitchFamily="-84" charset="2"/>
              <a:buNone/>
            </a:pPr>
            <a:r>
              <a:rPr lang="en-US" altLang="en-US" sz="1500" b="1" dirty="0">
                <a:latin typeface="Courier New" panose="02070309020205020404" pitchFamily="49" charset="0"/>
              </a:rPr>
              <a:t>    while (</a:t>
            </a:r>
            <a:r>
              <a:rPr lang="en-US" altLang="en-US" sz="1500" b="1" dirty="0" smtClean="0">
                <a:latin typeface="Courier New" panose="02070309020205020404" pitchFamily="49" charset="0"/>
              </a:rPr>
              <a:t>flag[1] </a:t>
            </a:r>
            <a:r>
              <a:rPr lang="en-US" altLang="en-US" sz="1500" b="1" dirty="0">
                <a:latin typeface="Courier New" panose="02070309020205020404" pitchFamily="49" charset="0"/>
              </a:rPr>
              <a:t>&amp;&amp; turn </a:t>
            </a:r>
            <a:r>
              <a:rPr lang="en-US" altLang="en-US" sz="1500" b="1" dirty="0" smtClean="0">
                <a:latin typeface="Courier New" panose="02070309020205020404" pitchFamily="49" charset="0"/>
              </a:rPr>
              <a:t>== 1);</a:t>
            </a: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 critical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flag[</a:t>
            </a:r>
            <a:r>
              <a:rPr lang="en-US" altLang="en-US" sz="1500" b="1" dirty="0">
                <a:latin typeface="Courier New" panose="02070309020205020404" pitchFamily="49" charset="0"/>
              </a:rPr>
              <a:t>0</a:t>
            </a:r>
            <a:r>
              <a:rPr lang="en-US" altLang="en-US" sz="1500" b="1" dirty="0" smtClean="0">
                <a:latin typeface="Courier New" panose="02070309020205020404" pitchFamily="49" charset="0"/>
              </a:rPr>
              <a:t>] </a:t>
            </a:r>
            <a:r>
              <a:rPr lang="en-US" altLang="en-US" sz="1500" b="1" dirty="0">
                <a:latin typeface="Courier New" panose="02070309020205020404" pitchFamily="49" charset="0"/>
              </a:rPr>
              <a:t>= false;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 remainder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a:t>
            </a:r>
          </a:p>
        </p:txBody>
      </p:sp>
      <p:sp>
        <p:nvSpPr>
          <p:cNvPr id="6"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5296744" y="2702002"/>
            <a:ext cx="4045528" cy="3323987"/>
          </a:xfrm>
          <a:prstGeom prst="rect">
            <a:avLst/>
          </a:prstGeom>
          <a:solidFill>
            <a:schemeClr val="accent3">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1500" b="1" dirty="0">
                <a:latin typeface="Courier New" panose="02070309020205020404" pitchFamily="49" charset="0"/>
              </a:rPr>
              <a:t>while(true)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endParaRPr lang="en-US" altLang="en-US" sz="1500" b="1" dirty="0">
              <a:latin typeface="Courier New" panose="02070309020205020404" pitchFamily="49" charset="0"/>
            </a:endParaRPr>
          </a:p>
          <a:p>
            <a:pPr>
              <a:buFont typeface="Monotype Sorts" pitchFamily="-84" charset="2"/>
              <a:buNone/>
            </a:pPr>
            <a:r>
              <a:rPr lang="en-US" altLang="en-US" sz="1500" b="1" dirty="0" smtClean="0">
                <a:latin typeface="Courier New" panose="02070309020205020404" pitchFamily="49" charset="0"/>
              </a:rPr>
              <a:t>   turn </a:t>
            </a:r>
            <a:r>
              <a:rPr lang="en-US" altLang="en-US" sz="1500" b="1" dirty="0">
                <a:latin typeface="Courier New" panose="02070309020205020404" pitchFamily="49" charset="0"/>
              </a:rPr>
              <a:t>= 0</a:t>
            </a:r>
            <a:r>
              <a:rPr lang="en-US" altLang="en-US" sz="1500" b="1" dirty="0" smtClean="0">
                <a:latin typeface="Courier New" panose="02070309020205020404" pitchFamily="49" charset="0"/>
              </a:rPr>
              <a:t>; </a:t>
            </a:r>
            <a:endParaRPr lang="en-US" altLang="en-US" sz="1500" b="1" dirty="0">
              <a:latin typeface="Courier New" panose="02070309020205020404" pitchFamily="49" charset="0"/>
            </a:endParaRP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  flag[1] </a:t>
            </a:r>
            <a:r>
              <a:rPr lang="en-US" altLang="en-US" sz="1500" b="1" dirty="0">
                <a:latin typeface="Courier New" panose="02070309020205020404" pitchFamily="49" charset="0"/>
              </a:rPr>
              <a:t>= true; </a:t>
            </a:r>
          </a:p>
          <a:p>
            <a:pPr>
              <a:buFont typeface="Monotype Sorts" pitchFamily="-84" charset="2"/>
              <a:buNone/>
            </a:pPr>
            <a:r>
              <a:rPr lang="en-US" altLang="en-US" sz="1500" b="1" dirty="0" smtClean="0">
                <a:latin typeface="Courier New" panose="02070309020205020404" pitchFamily="49" charset="0"/>
              </a:rPr>
              <a:t>   </a:t>
            </a:r>
            <a:r>
              <a:rPr lang="en-US" altLang="en-US" sz="1500" b="1" dirty="0">
                <a:latin typeface="Courier New" panose="02070309020205020404" pitchFamily="49" charset="0"/>
              </a:rPr>
              <a:t>while (</a:t>
            </a:r>
            <a:r>
              <a:rPr lang="en-US" altLang="en-US" sz="1500" b="1" dirty="0" smtClean="0">
                <a:latin typeface="Courier New" panose="02070309020205020404" pitchFamily="49" charset="0"/>
              </a:rPr>
              <a:t>flag[</a:t>
            </a:r>
            <a:r>
              <a:rPr lang="en-US" altLang="en-US" sz="1500" b="1" dirty="0">
                <a:latin typeface="Courier New" panose="02070309020205020404" pitchFamily="49" charset="0"/>
              </a:rPr>
              <a:t>0</a:t>
            </a:r>
            <a:r>
              <a:rPr lang="en-US" altLang="en-US" sz="1500" b="1" dirty="0" smtClean="0">
                <a:latin typeface="Courier New" panose="02070309020205020404" pitchFamily="49" charset="0"/>
              </a:rPr>
              <a:t>] </a:t>
            </a:r>
            <a:r>
              <a:rPr lang="en-US" altLang="en-US" sz="1500" b="1" dirty="0">
                <a:latin typeface="Courier New" panose="02070309020205020404" pitchFamily="49" charset="0"/>
              </a:rPr>
              <a:t>&amp;&amp; turn </a:t>
            </a:r>
            <a:r>
              <a:rPr lang="en-US" altLang="en-US" sz="1500" b="1" dirty="0" smtClean="0">
                <a:latin typeface="Courier New" panose="02070309020205020404" pitchFamily="49" charset="0"/>
              </a:rPr>
              <a:t>==</a:t>
            </a:r>
            <a:r>
              <a:rPr lang="en-US" altLang="en-US" sz="1500" b="1" dirty="0">
                <a:latin typeface="Courier New" panose="02070309020205020404" pitchFamily="49" charset="0"/>
              </a:rPr>
              <a:t>0</a:t>
            </a:r>
            <a:r>
              <a:rPr lang="en-US" altLang="en-US" sz="1500" b="1" dirty="0" smtClean="0">
                <a:latin typeface="Courier New" panose="02070309020205020404" pitchFamily="49" charset="0"/>
              </a:rPr>
              <a:t>);</a:t>
            </a:r>
            <a:endParaRPr lang="en-US" altLang="en-US" sz="1500" b="1" dirty="0">
              <a:latin typeface="Courier New" panose="02070309020205020404" pitchFamily="49" charset="0"/>
            </a:endParaRPr>
          </a:p>
          <a:p>
            <a:pPr>
              <a:buFont typeface="Monotype Sorts" pitchFamily="-84" charset="2"/>
              <a:buNone/>
            </a:pPr>
            <a:r>
              <a:rPr lang="en-US" altLang="en-US" sz="1500" b="1" dirty="0">
                <a:latin typeface="Courier New" panose="02070309020205020404" pitchFamily="49" charset="0"/>
              </a:rPr>
              <a:t>    </a:t>
            </a:r>
            <a:endParaRPr lang="en-US" altLang="en-US" sz="1500" b="1" dirty="0" smtClean="0">
              <a:latin typeface="Courier New" panose="02070309020205020404" pitchFamily="49" charset="0"/>
            </a:endParaRP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  /* </a:t>
            </a:r>
            <a:r>
              <a:rPr lang="en-US" altLang="en-US" sz="1500" b="1" dirty="0">
                <a:latin typeface="Courier New" panose="02070309020205020404" pitchFamily="49" charset="0"/>
              </a:rPr>
              <a:t>critical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   </a:t>
            </a:r>
            <a:r>
              <a:rPr lang="en-US" altLang="en-US" sz="1500" b="1" dirty="0" smtClean="0">
                <a:latin typeface="Courier New" panose="02070309020205020404" pitchFamily="49" charset="0"/>
              </a:rPr>
              <a:t>   flag[</a:t>
            </a:r>
            <a:r>
              <a:rPr lang="en-US" altLang="en-US" sz="1500" b="1" dirty="0">
                <a:latin typeface="Courier New" panose="02070309020205020404" pitchFamily="49" charset="0"/>
              </a:rPr>
              <a:t>1</a:t>
            </a:r>
            <a:r>
              <a:rPr lang="en-US" altLang="en-US" sz="1500" b="1" dirty="0" smtClean="0">
                <a:latin typeface="Courier New" panose="02070309020205020404" pitchFamily="49" charset="0"/>
              </a:rPr>
              <a:t>] </a:t>
            </a:r>
            <a:r>
              <a:rPr lang="en-US" altLang="en-US" sz="1500" b="1" dirty="0">
                <a:latin typeface="Courier New" panose="02070309020205020404" pitchFamily="49" charset="0"/>
              </a:rPr>
              <a:t>= false;</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smtClean="0">
                <a:latin typeface="Courier New" panose="02070309020205020404" pitchFamily="49" charset="0"/>
              </a:rPr>
              <a:t>   /* </a:t>
            </a:r>
            <a:r>
              <a:rPr lang="en-US" altLang="en-US" sz="1500" b="1" dirty="0">
                <a:latin typeface="Courier New" panose="02070309020205020404" pitchFamily="49" charset="0"/>
              </a:rPr>
              <a:t>remainder section */</a:t>
            </a:r>
          </a:p>
          <a:p>
            <a:pPr>
              <a:buFont typeface="Monotype Sorts" pitchFamily="-84" charset="2"/>
              <a:buNone/>
            </a:pPr>
            <a:r>
              <a:rPr lang="en-US" altLang="en-US" sz="1500" b="1" dirty="0">
                <a:latin typeface="Courier New" panose="02070309020205020404" pitchFamily="49" charset="0"/>
              </a:rPr>
              <a:t> </a:t>
            </a:r>
          </a:p>
          <a:p>
            <a:pPr>
              <a:buFont typeface="Monotype Sorts" pitchFamily="-84" charset="2"/>
              <a:buNone/>
            </a:pPr>
            <a:r>
              <a:rPr lang="en-US" altLang="en-US" sz="1500" b="1" dirty="0">
                <a:latin typeface="Courier New" panose="02070309020205020404" pitchFamily="49" charset="0"/>
              </a:rPr>
              <a:t>}</a:t>
            </a:r>
          </a:p>
        </p:txBody>
      </p:sp>
      <p:sp>
        <p:nvSpPr>
          <p:cNvPr id="2" name="TextBox 1"/>
          <p:cNvSpPr txBox="1"/>
          <p:nvPr/>
        </p:nvSpPr>
        <p:spPr>
          <a:xfrm>
            <a:off x="2616562" y="2394225"/>
            <a:ext cx="1177447" cy="307777"/>
          </a:xfrm>
          <a:prstGeom prst="rect">
            <a:avLst/>
          </a:prstGeom>
          <a:noFill/>
        </p:spPr>
        <p:txBody>
          <a:bodyPr wrap="square" rtlCol="0">
            <a:spAutoFit/>
          </a:bodyPr>
          <a:lstStyle/>
          <a:p>
            <a:r>
              <a:rPr lang="en-US" b="1" dirty="0" smtClean="0"/>
              <a:t>Process</a:t>
            </a:r>
            <a:r>
              <a:rPr lang="en-US" b="1" baseline="-25000" dirty="0" smtClean="0"/>
              <a:t>0</a:t>
            </a:r>
            <a:endParaRPr lang="en-US" b="1" dirty="0"/>
          </a:p>
        </p:txBody>
      </p:sp>
      <p:sp>
        <p:nvSpPr>
          <p:cNvPr id="3" name="Rectangle 2"/>
          <p:cNvSpPr/>
          <p:nvPr/>
        </p:nvSpPr>
        <p:spPr>
          <a:xfrm>
            <a:off x="7119069" y="2394225"/>
            <a:ext cx="981359" cy="307777"/>
          </a:xfrm>
          <a:prstGeom prst="rect">
            <a:avLst/>
          </a:prstGeom>
        </p:spPr>
        <p:txBody>
          <a:bodyPr wrap="none">
            <a:spAutoFit/>
          </a:bodyPr>
          <a:lstStyle/>
          <a:p>
            <a:r>
              <a:rPr lang="en-US" b="1" dirty="0" smtClean="0"/>
              <a:t>Process</a:t>
            </a:r>
            <a:r>
              <a:rPr lang="en-US" b="1" baseline="-25000" dirty="0" smtClean="0"/>
              <a:t>1</a:t>
            </a:r>
            <a:endParaRPr lang="en-US" baseline="-25000" dirty="0"/>
          </a:p>
        </p:txBody>
      </p:sp>
    </p:spTree>
    <p:extLst>
      <p:ext uri="{BB962C8B-B14F-4D97-AF65-F5344CB8AC3E}">
        <p14:creationId xmlns:p14="http://schemas.microsoft.com/office/powerpoint/2010/main" val="1641548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1652183" y="613411"/>
            <a:ext cx="7680960" cy="537845"/>
          </a:xfrm>
        </p:spPr>
        <p:txBody>
          <a:bodyPr/>
          <a:lstStyle/>
          <a:p>
            <a:r>
              <a:rPr lang="en-US" dirty="0"/>
              <a:t>Hardware Support for Synchronization</a:t>
            </a:r>
            <a:endParaRPr lang="en-US" altLang="en-US" dirty="0"/>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1151432" y="1301569"/>
            <a:ext cx="8418453" cy="4284501"/>
          </a:xfrm>
        </p:spPr>
        <p:txBody>
          <a:bodyPr/>
          <a:lstStyle/>
          <a:p>
            <a:pPr>
              <a:lnSpc>
                <a:spcPct val="90000"/>
              </a:lnSpc>
              <a:tabLst>
                <a:tab pos="690432" algn="l"/>
                <a:tab pos="952678" algn="l"/>
                <a:tab pos="1173438" algn="l"/>
              </a:tabLst>
            </a:pPr>
            <a:r>
              <a:rPr lang="en-US" altLang="en-US" dirty="0"/>
              <a:t>Many systems provide hardware support for implementing the critical section code.</a:t>
            </a:r>
          </a:p>
          <a:p>
            <a:pPr>
              <a:lnSpc>
                <a:spcPct val="90000"/>
              </a:lnSpc>
              <a:tabLst>
                <a:tab pos="690432" algn="l"/>
                <a:tab pos="952678" algn="l"/>
                <a:tab pos="1173438" algn="l"/>
              </a:tabLst>
            </a:pPr>
            <a:r>
              <a:rPr lang="en-US" altLang="en-US" dirty="0"/>
              <a:t>Uniprocessors – could disable interrupts</a:t>
            </a:r>
          </a:p>
          <a:p>
            <a:pPr lvl="1">
              <a:lnSpc>
                <a:spcPct val="90000"/>
              </a:lnSpc>
              <a:tabLst>
                <a:tab pos="690432" algn="l"/>
                <a:tab pos="952678" algn="l"/>
                <a:tab pos="1173438" algn="l"/>
              </a:tabLst>
            </a:pPr>
            <a:r>
              <a:rPr lang="en-US" altLang="en-US" dirty="0"/>
              <a:t>Currently running code would execute without preemption</a:t>
            </a:r>
          </a:p>
          <a:p>
            <a:pPr lvl="1">
              <a:lnSpc>
                <a:spcPct val="90000"/>
              </a:lnSpc>
              <a:tabLst>
                <a:tab pos="690432" algn="l"/>
                <a:tab pos="952678" algn="l"/>
                <a:tab pos="1173438" algn="l"/>
              </a:tabLst>
            </a:pPr>
            <a:r>
              <a:rPr lang="en-US" altLang="en-US" dirty="0"/>
              <a:t>Generally too inefficient on multiprocessor systems</a:t>
            </a:r>
          </a:p>
          <a:p>
            <a:r>
              <a:rPr lang="en-US" dirty="0" smtClean="0"/>
              <a:t>Three </a:t>
            </a:r>
            <a:r>
              <a:rPr lang="en-US" dirty="0"/>
              <a:t>hardware instructions that provide support for solving </a:t>
            </a:r>
            <a:r>
              <a:rPr lang="en-US" dirty="0" smtClean="0"/>
              <a:t>the critical-section problem are</a:t>
            </a:r>
          </a:p>
          <a:p>
            <a:pPr lvl="1"/>
            <a:r>
              <a:rPr lang="en-US" b="1" dirty="0"/>
              <a:t>Memory </a:t>
            </a:r>
            <a:r>
              <a:rPr lang="en-US" b="1" dirty="0" smtClean="0"/>
              <a:t>Barriers</a:t>
            </a:r>
          </a:p>
          <a:p>
            <a:pPr lvl="1"/>
            <a:r>
              <a:rPr lang="en-US" b="1" dirty="0"/>
              <a:t>Hardware </a:t>
            </a:r>
            <a:r>
              <a:rPr lang="en-US" b="1" dirty="0" smtClean="0"/>
              <a:t>Instructions</a:t>
            </a:r>
          </a:p>
          <a:p>
            <a:pPr lvl="1"/>
            <a:r>
              <a:rPr lang="en-US" altLang="en-US" b="1" dirty="0" smtClean="0"/>
              <a:t>Atomic Variables</a:t>
            </a:r>
            <a:endParaRPr lang="en-US" altLang="en-US" b="1" dirty="0"/>
          </a:p>
          <a:p>
            <a:pPr lvl="1"/>
            <a:endParaRPr lang="en-US" altLang="en-US" dirty="0"/>
          </a:p>
        </p:txBody>
      </p:sp>
    </p:spTree>
    <p:extLst>
      <p:ext uri="{BB962C8B-B14F-4D97-AF65-F5344CB8AC3E}">
        <p14:creationId xmlns:p14="http://schemas.microsoft.com/office/powerpoint/2010/main" val="2482274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1664709" y="312787"/>
            <a:ext cx="7680960" cy="537845"/>
          </a:xfrm>
        </p:spPr>
        <p:txBody>
          <a:bodyPr/>
          <a:lstStyle/>
          <a:p>
            <a:r>
              <a:rPr lang="en-US" dirty="0" smtClean="0"/>
              <a:t>Memory Barriers</a:t>
            </a:r>
            <a:endParaRPr lang="en-US" altLang="en-US" dirty="0"/>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1151432" y="1301569"/>
            <a:ext cx="8418453" cy="4284501"/>
          </a:xfrm>
        </p:spPr>
        <p:txBody>
          <a:bodyPr/>
          <a:lstStyle/>
          <a:p>
            <a:r>
              <a:rPr lang="en-US" altLang="en-US" b="1" dirty="0"/>
              <a:t>Memory model </a:t>
            </a:r>
            <a:r>
              <a:rPr lang="en-US" altLang="en-US" dirty="0"/>
              <a:t>are the memory guarantees a computer architecture makes to application programs</a:t>
            </a:r>
            <a:r>
              <a:rPr lang="en-US" altLang="en-US" dirty="0" smtClean="0"/>
              <a:t>.</a:t>
            </a:r>
          </a:p>
          <a:p>
            <a:endParaRPr lang="en-US" altLang="en-US" dirty="0"/>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r>
              <a:rPr lang="en-US" altLang="en-US" dirty="0" smtClean="0"/>
              <a:t>.</a:t>
            </a:r>
          </a:p>
          <a:p>
            <a:pPr lvl="1"/>
            <a:endParaRPr lang="en-US" altLang="en-US" dirty="0"/>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3264934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058400" cy="838200"/>
          </a:xfrm>
        </p:spPr>
        <p:txBody>
          <a:bodyPr/>
          <a:lstStyle/>
          <a:p>
            <a:r>
              <a:rPr lang="en-US" sz="4000" b="0" dirty="0">
                <a:solidFill>
                  <a:schemeClr val="accent1"/>
                </a:solidFill>
                <a:effectLst/>
                <a:latin typeface="Calibri" panose="020F0502020204030204" pitchFamily="34" charset="0"/>
                <a:ea typeface="Calibri" panose="020F0502020204030204" pitchFamily="34" charset="0"/>
                <a:cs typeface="Calibri" panose="020F0502020204030204" pitchFamily="34" charset="0"/>
                <a:sym typeface="Times New Roman"/>
              </a:rPr>
              <a:t>Course Overview</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1188720" y="178798"/>
            <a:ext cx="7680960" cy="537845"/>
          </a:xfrm>
        </p:spPr>
        <p:txBody>
          <a:bodyPr/>
          <a:lstStyle/>
          <a:p>
            <a:r>
              <a:rPr lang="en-US" altLang="en-US" dirty="0"/>
              <a:t>Memory Barrier Instructions</a:t>
            </a:r>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876822" y="1151256"/>
            <a:ext cx="8981162" cy="4284501"/>
          </a:xfrm>
        </p:spPr>
        <p:txBody>
          <a:bodyPr/>
          <a:lstStyle/>
          <a:p>
            <a:r>
              <a:rPr lang="en-US" altLang="en-US" sz="2400" dirty="0"/>
              <a:t>When a memory barrier instruction is performed, the system ensures that all </a:t>
            </a:r>
            <a:r>
              <a:rPr lang="en-US" altLang="en-US" sz="2400" dirty="0">
                <a:solidFill>
                  <a:srgbClr val="FF0000"/>
                </a:solidFill>
              </a:rPr>
              <a:t>loads and stores </a:t>
            </a:r>
            <a:r>
              <a:rPr lang="en-US" altLang="en-US" sz="2400" dirty="0"/>
              <a:t>are completed before any subsequent load or store operations are performed</a:t>
            </a:r>
            <a:r>
              <a:rPr lang="en-US" altLang="en-US" sz="2400" dirty="0" smtClean="0"/>
              <a:t>.</a:t>
            </a:r>
          </a:p>
          <a:p>
            <a:endParaRPr lang="en-US" altLang="en-US" sz="2400" dirty="0" smtClean="0"/>
          </a:p>
          <a:p>
            <a:endParaRPr lang="en-US" altLang="en-US" sz="2400" dirty="0" smtClean="0"/>
          </a:p>
          <a:p>
            <a:endParaRPr lang="en-US" altLang="en-US" sz="2400" dirty="0"/>
          </a:p>
          <a:p>
            <a:r>
              <a:rPr lang="en-US" altLang="en-US" sz="2400" dirty="0"/>
              <a:t>Therefore, even if instructions were reordered, the memory barrier ensures that the store operations are completed in memory and visible to other processors before future load or store operations are performed.</a:t>
            </a:r>
          </a:p>
          <a:p>
            <a:endParaRPr lang="en-US" altLang="en-US" sz="2400" dirty="0"/>
          </a:p>
        </p:txBody>
      </p:sp>
      <p:pic>
        <p:nvPicPr>
          <p:cNvPr id="4" name="Picture 4"/>
          <p:cNvPicPr>
            <a:picLocks noChangeAspect="1" noChangeArrowheads="1"/>
          </p:cNvPicPr>
          <p:nvPr/>
        </p:nvPicPr>
        <p:blipFill>
          <a:blip r:embed="rId2"/>
          <a:srcRect/>
          <a:stretch>
            <a:fillRect/>
          </a:stretch>
        </p:blipFill>
        <p:spPr bwMode="auto">
          <a:xfrm>
            <a:off x="3797940" y="2401921"/>
            <a:ext cx="2377370" cy="1216489"/>
          </a:xfrm>
          <a:prstGeom prst="rect">
            <a:avLst/>
          </a:prstGeom>
          <a:noFill/>
          <a:ln w="9525">
            <a:noFill/>
            <a:miter lim="800000"/>
            <a:headEnd/>
            <a:tailEnd/>
          </a:ln>
          <a:effectLst/>
        </p:spPr>
      </p:pic>
    </p:spTree>
    <p:extLst>
      <p:ext uri="{BB962C8B-B14F-4D97-AF65-F5344CB8AC3E}">
        <p14:creationId xmlns:p14="http://schemas.microsoft.com/office/powerpoint/2010/main" val="1006609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 xmlns:a16="http://schemas.microsoft.com/office/drawing/2014/main" id="{379BF608-A8FA-40FE-B005-6162543C6F5B}"/>
              </a:ext>
            </a:extLst>
          </p:cNvPr>
          <p:cNvSpPr>
            <a:spLocks noGrp="1"/>
          </p:cNvSpPr>
          <p:nvPr>
            <p:ph type="title"/>
          </p:nvPr>
        </p:nvSpPr>
        <p:spPr>
          <a:xfrm>
            <a:off x="1188720" y="209554"/>
            <a:ext cx="7680960" cy="537845"/>
          </a:xfrm>
        </p:spPr>
        <p:txBody>
          <a:bodyPr/>
          <a:lstStyle/>
          <a:p>
            <a:r>
              <a:rPr lang="en-US" altLang="en-US" dirty="0"/>
              <a:t>Memory Barrier Example</a:t>
            </a:r>
          </a:p>
        </p:txBody>
      </p:sp>
      <p:sp>
        <p:nvSpPr>
          <p:cNvPr id="96258" name="Content Placeholder 2">
            <a:extLst>
              <a:ext uri="{FF2B5EF4-FFF2-40B4-BE49-F238E27FC236}">
                <a16:creationId xmlns="" xmlns:a16="http://schemas.microsoft.com/office/drawing/2014/main" id="{8D224D07-59C4-4B58-A928-1886B4803514}"/>
              </a:ext>
            </a:extLst>
          </p:cNvPr>
          <p:cNvSpPr>
            <a:spLocks noGrp="1"/>
          </p:cNvSpPr>
          <p:nvPr>
            <p:ph idx="1"/>
          </p:nvPr>
        </p:nvSpPr>
        <p:spPr>
          <a:xfrm>
            <a:off x="1543781" y="1084409"/>
            <a:ext cx="7950948" cy="4530838"/>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1188720" y="209554"/>
            <a:ext cx="7680960" cy="537845"/>
          </a:xfrm>
        </p:spPr>
        <p:txBody>
          <a:bodyPr/>
          <a:lstStyle/>
          <a:p>
            <a:r>
              <a:rPr lang="en-US" altLang="en-US" dirty="0"/>
              <a:t>Hardware Instructions</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713984" y="747399"/>
            <a:ext cx="9244207" cy="3870910"/>
          </a:xfrm>
        </p:spPr>
        <p:txBody>
          <a:bodyPr/>
          <a:lstStyle/>
          <a:p>
            <a:r>
              <a:rPr lang="en-US" altLang="en-US" sz="2400" dirty="0"/>
              <a:t>Special hardware instructions that allow us to either </a:t>
            </a:r>
            <a:r>
              <a:rPr lang="en-US" altLang="en-US" sz="2400" i="1" dirty="0"/>
              <a:t>test-and-modify</a:t>
            </a:r>
            <a:r>
              <a:rPr lang="en-US" altLang="en-US" sz="2400" dirty="0"/>
              <a:t> the content of a word, or to </a:t>
            </a:r>
            <a:r>
              <a:rPr lang="en-US" altLang="en-US" sz="2400" i="1" dirty="0"/>
              <a:t>swap</a:t>
            </a:r>
            <a:r>
              <a:rPr lang="en-US" altLang="en-US" sz="2400" dirty="0"/>
              <a:t> the contents of two words atomically (uninterruptedly.)</a:t>
            </a:r>
          </a:p>
          <a:p>
            <a:pPr lvl="1"/>
            <a:r>
              <a:rPr lang="en-US" altLang="en-US" sz="2400" b="1" dirty="0"/>
              <a:t>Test-and-Set</a:t>
            </a:r>
            <a:r>
              <a:rPr lang="en-US" altLang="en-US" sz="2400" dirty="0"/>
              <a:t> instruction</a:t>
            </a:r>
          </a:p>
          <a:p>
            <a:pPr lvl="1"/>
            <a:r>
              <a:rPr lang="en-US" altLang="en-US" sz="2400" b="1" dirty="0"/>
              <a:t>Compare-and-Swap</a:t>
            </a:r>
            <a:r>
              <a:rPr lang="en-US" altLang="en-US" sz="2400" dirty="0"/>
              <a:t> </a:t>
            </a:r>
            <a:r>
              <a:rPr lang="en-US" altLang="en-US" sz="2400" dirty="0" smtClean="0"/>
              <a:t>instruction</a:t>
            </a:r>
          </a:p>
          <a:p>
            <a:r>
              <a:rPr lang="en-US" altLang="en-US" sz="2400" b="1" dirty="0" smtClean="0">
                <a:solidFill>
                  <a:srgbClr val="FF0000"/>
                </a:solidFill>
              </a:rPr>
              <a:t>Test and set</a:t>
            </a:r>
          </a:p>
          <a:p>
            <a:pPr lvl="1"/>
            <a:r>
              <a:rPr lang="en-US" altLang="en-US" sz="2200" dirty="0" smtClean="0">
                <a:solidFill>
                  <a:schemeClr val="tx1"/>
                </a:solidFill>
              </a:rPr>
              <a:t>A hardware solution to the synchronization problem</a:t>
            </a:r>
          </a:p>
          <a:p>
            <a:pPr lvl="1"/>
            <a:r>
              <a:rPr lang="en-US" altLang="en-US" sz="2200" dirty="0" smtClean="0">
                <a:solidFill>
                  <a:schemeClr val="tx1"/>
                </a:solidFill>
              </a:rPr>
              <a:t>There is a shared </a:t>
            </a:r>
            <a:r>
              <a:rPr lang="en-US" altLang="en-US" sz="2200" dirty="0" smtClean="0">
                <a:solidFill>
                  <a:srgbClr val="FF0000"/>
                </a:solidFill>
              </a:rPr>
              <a:t>lock</a:t>
            </a:r>
            <a:r>
              <a:rPr lang="en-US" altLang="en-US" sz="2200" dirty="0" smtClean="0">
                <a:solidFill>
                  <a:schemeClr val="tx1"/>
                </a:solidFill>
              </a:rPr>
              <a:t> variable which can take either 0 or 1</a:t>
            </a:r>
          </a:p>
          <a:p>
            <a:pPr lvl="1"/>
            <a:r>
              <a:rPr lang="en-US" altLang="en-US" sz="2200" dirty="0" smtClean="0">
                <a:solidFill>
                  <a:schemeClr val="tx1"/>
                </a:solidFill>
              </a:rPr>
              <a:t>Before entering into the critical section, a process enquires about the lock</a:t>
            </a:r>
          </a:p>
          <a:p>
            <a:pPr lvl="1"/>
            <a:r>
              <a:rPr lang="en-US" altLang="en-US" sz="2200" dirty="0" smtClean="0">
                <a:solidFill>
                  <a:schemeClr val="tx1"/>
                </a:solidFill>
              </a:rPr>
              <a:t>If it is locked, it keeps on waiting until it becomes free</a:t>
            </a:r>
          </a:p>
          <a:p>
            <a:pPr lvl="1"/>
            <a:r>
              <a:rPr lang="en-US" altLang="en-US" sz="2200" dirty="0" smtClean="0">
                <a:solidFill>
                  <a:schemeClr val="tx1"/>
                </a:solidFill>
              </a:rPr>
              <a:t>If it is not locked, it takes the lock and executes the critical section</a:t>
            </a:r>
          </a:p>
          <a:p>
            <a:pPr lvl="1"/>
            <a:endParaRPr lang="en-US" altLang="en-US" sz="24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1242542" y="150468"/>
            <a:ext cx="7680960" cy="537845"/>
          </a:xfrm>
        </p:spPr>
        <p:txBody>
          <a:bodyPr/>
          <a:lstStyle/>
          <a:p>
            <a:r>
              <a:rPr lang="en-US" altLang="en-US" dirty="0"/>
              <a:t>The test_and_set  Instruction </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1514687" y="1151257"/>
            <a:ext cx="7829729" cy="3870910"/>
          </a:xfrm>
        </p:spPr>
        <p:txBody>
          <a:bodyPr/>
          <a:lstStyle/>
          <a:p>
            <a:r>
              <a:rPr lang="en-US" altLang="en-US" dirty="0"/>
              <a:t>Definition</a:t>
            </a:r>
          </a:p>
          <a:p>
            <a:pPr>
              <a:lnSpc>
                <a:spcPct val="90000"/>
              </a:lnSpc>
              <a:buNone/>
              <a:tabLst>
                <a:tab pos="690432" algn="l"/>
                <a:tab pos="952678" algn="l"/>
                <a:tab pos="11734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None/>
              <a:tabLst>
                <a:tab pos="690432" algn="l"/>
                <a:tab pos="952678" algn="l"/>
                <a:tab pos="1173438" algn="l"/>
              </a:tabLst>
            </a:pPr>
            <a:r>
              <a:rPr lang="en-US" altLang="en-US" b="1" dirty="0">
                <a:solidFill>
                  <a:srgbClr val="000000"/>
                </a:solidFill>
                <a:latin typeface="Courier New" panose="02070309020205020404" pitchFamily="49" charset="0"/>
              </a:rPr>
              <a:t>        {</a:t>
            </a:r>
          </a:p>
          <a:p>
            <a:pPr>
              <a:lnSpc>
                <a:spcPct val="90000"/>
              </a:lnSpc>
              <a:buNone/>
              <a:tabLst>
                <a:tab pos="690432" algn="l"/>
                <a:tab pos="952678" algn="l"/>
                <a:tab pos="11734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None/>
              <a:tabLst>
                <a:tab pos="690432" algn="l"/>
                <a:tab pos="952678" algn="l"/>
                <a:tab pos="1173438" algn="l"/>
              </a:tabLst>
            </a:pPr>
            <a:r>
              <a:rPr lang="en-US" altLang="en-US" b="1" dirty="0">
                <a:solidFill>
                  <a:srgbClr val="000000"/>
                </a:solidFill>
                <a:latin typeface="Courier New" panose="02070309020205020404" pitchFamily="49" charset="0"/>
              </a:rPr>
              <a:t>               *target = true;</a:t>
            </a:r>
          </a:p>
          <a:p>
            <a:pPr>
              <a:lnSpc>
                <a:spcPct val="90000"/>
              </a:lnSpc>
              <a:buNone/>
              <a:tabLst>
                <a:tab pos="690432" algn="l"/>
                <a:tab pos="952678" algn="l"/>
                <a:tab pos="1173438"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None/>
              <a:tabLst>
                <a:tab pos="690432" algn="l"/>
                <a:tab pos="952678" algn="l"/>
                <a:tab pos="1173438"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
        <p:nvSpPr>
          <p:cNvPr id="2" name="Oval Callout 1"/>
          <p:cNvSpPr/>
          <p:nvPr/>
        </p:nvSpPr>
        <p:spPr>
          <a:xfrm rot="4154321">
            <a:off x="7659236" y="1770748"/>
            <a:ext cx="1109257" cy="161527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Atomic Operation</a:t>
            </a:r>
            <a:endParaRPr lang="en-US" dirty="0"/>
          </a:p>
        </p:txBody>
      </p:sp>
    </p:spTree>
    <p:extLst>
      <p:ext uri="{BB962C8B-B14F-4D97-AF65-F5344CB8AC3E}">
        <p14:creationId xmlns:p14="http://schemas.microsoft.com/office/powerpoint/2010/main" val="3986950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41F217BE-A43A-46A9-BC10-72EEA59E16E2}"/>
              </a:ext>
            </a:extLst>
          </p:cNvPr>
          <p:cNvSpPr>
            <a:spLocks noGrp="1" noChangeArrowheads="1"/>
          </p:cNvSpPr>
          <p:nvPr>
            <p:ph type="title"/>
          </p:nvPr>
        </p:nvSpPr>
        <p:spPr>
          <a:xfrm>
            <a:off x="1554693" y="212093"/>
            <a:ext cx="7314988" cy="537845"/>
          </a:xfrm>
        </p:spPr>
        <p:txBody>
          <a:bodyPr/>
          <a:lstStyle/>
          <a:p>
            <a:pPr eaLnBrk="1" hangingPunct="1"/>
            <a:r>
              <a:rPr lang="en-US" altLang="en-US" dirty="0"/>
              <a:t>Solution Using test_and_set()</a:t>
            </a:r>
          </a:p>
        </p:txBody>
      </p:sp>
      <p:sp>
        <p:nvSpPr>
          <p:cNvPr id="18435" name="Rectangle 3">
            <a:extLst>
              <a:ext uri="{FF2B5EF4-FFF2-40B4-BE49-F238E27FC236}">
                <a16:creationId xmlns="" xmlns:a16="http://schemas.microsoft.com/office/drawing/2014/main" id="{8373B695-ABAB-490F-AEA7-7E59C905C7D0}"/>
              </a:ext>
            </a:extLst>
          </p:cNvPr>
          <p:cNvSpPr>
            <a:spLocks noGrp="1" noChangeArrowheads="1"/>
          </p:cNvSpPr>
          <p:nvPr>
            <p:ph idx="1"/>
          </p:nvPr>
        </p:nvSpPr>
        <p:spPr>
          <a:xfrm>
            <a:off x="1736937" y="1114213"/>
            <a:ext cx="7407063" cy="4729480"/>
          </a:xfrm>
        </p:spPr>
        <p:txBody>
          <a:bodyPr/>
          <a:lstStyle/>
          <a:p>
            <a:pPr>
              <a:lnSpc>
                <a:spcPct val="90000"/>
              </a:lnSpc>
              <a:tabLst>
                <a:tab pos="691914" algn="l"/>
                <a:tab pos="954159" algn="l"/>
                <a:tab pos="1174920"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691914" algn="l"/>
                <a:tab pos="954159" algn="l"/>
                <a:tab pos="1174920" algn="l"/>
              </a:tabLst>
            </a:pPr>
            <a:r>
              <a:rPr lang="en-US" altLang="en-US" dirty="0"/>
              <a:t>Solution:</a:t>
            </a:r>
            <a:endParaRPr lang="en-US" altLang="en-US" sz="1307" b="1" dirty="0">
              <a:latin typeface="Courier New" panose="02070309020205020404" pitchFamily="49" charset="0"/>
              <a:cs typeface="Courier New" panose="02070309020205020404" pitchFamily="49" charset="0"/>
            </a:endParaRPr>
          </a:p>
          <a:p>
            <a:pPr>
              <a:buNone/>
              <a:tabLst>
                <a:tab pos="691914" algn="l"/>
                <a:tab pos="954159" algn="l"/>
                <a:tab pos="1174920" algn="l"/>
              </a:tabLst>
            </a:pPr>
            <a:r>
              <a:rPr lang="en-US" altLang="en-US" sz="1600" b="1" dirty="0">
                <a:latin typeface="Courier New" panose="02070309020205020404" pitchFamily="49" charset="0"/>
                <a:cs typeface="Courier New" panose="02070309020205020404" pitchFamily="49" charset="0"/>
              </a:rPr>
              <a:t>       </a:t>
            </a:r>
            <a:r>
              <a:rPr lang="en-US" altLang="en-US" sz="1800" b="1" dirty="0">
                <a:solidFill>
                  <a:srgbClr val="000000"/>
                </a:solidFill>
                <a:latin typeface="Courier New" panose="02070309020205020404" pitchFamily="49" charset="0"/>
                <a:cs typeface="Courier New" panose="02070309020205020404" pitchFamily="49" charset="0"/>
              </a:rPr>
              <a:t>do {</a:t>
            </a:r>
            <a:br>
              <a:rPr lang="en-US" altLang="en-US" sz="1800" b="1" dirty="0">
                <a:solidFill>
                  <a:srgbClr val="000000"/>
                </a:solidFill>
                <a:latin typeface="Courier New" panose="02070309020205020404" pitchFamily="49" charset="0"/>
                <a:cs typeface="Courier New" panose="02070309020205020404" pitchFamily="49" charset="0"/>
              </a:rPr>
            </a:br>
            <a:r>
              <a:rPr lang="en-US" altLang="en-US" sz="1800" b="1" dirty="0">
                <a:solidFill>
                  <a:srgbClr val="000000"/>
                </a:solidFill>
                <a:latin typeface="Courier New" panose="02070309020205020404" pitchFamily="49" charset="0"/>
                <a:cs typeface="Courier New" panose="02070309020205020404" pitchFamily="49" charset="0"/>
              </a:rPr>
              <a:t>          while (test_and_set(&amp;lock)) </a:t>
            </a:r>
          </a:p>
          <a:p>
            <a:pPr>
              <a:buNone/>
              <a:tabLst>
                <a:tab pos="691914" algn="l"/>
                <a:tab pos="954159" algn="l"/>
                <a:tab pos="1174920" algn="l"/>
              </a:tabLst>
            </a:pPr>
            <a:r>
              <a:rPr lang="en-US" altLang="en-US" sz="1800" b="1" dirty="0">
                <a:solidFill>
                  <a:srgbClr val="000000"/>
                </a:solidFill>
                <a:latin typeface="Courier New" panose="02070309020205020404" pitchFamily="49" charset="0"/>
                <a:cs typeface="Courier New" panose="02070309020205020404" pitchFamily="49" charset="0"/>
              </a:rPr>
              <a:t>             ; /* do nothing */ </a:t>
            </a:r>
            <a:br>
              <a:rPr lang="en-US" altLang="en-US" sz="1800" b="1" dirty="0">
                <a:solidFill>
                  <a:srgbClr val="000000"/>
                </a:solidFill>
                <a:latin typeface="Courier New" panose="02070309020205020404" pitchFamily="49" charset="0"/>
                <a:cs typeface="Courier New" panose="02070309020205020404" pitchFamily="49" charset="0"/>
              </a:rPr>
            </a:br>
            <a:endParaRPr lang="en-US" altLang="en-US" sz="1800" b="1" dirty="0">
              <a:solidFill>
                <a:srgbClr val="000000"/>
              </a:solidFill>
              <a:latin typeface="Courier New" panose="02070309020205020404" pitchFamily="49" charset="0"/>
              <a:cs typeface="Courier New" panose="02070309020205020404" pitchFamily="49" charset="0"/>
            </a:endParaRPr>
          </a:p>
          <a:p>
            <a:pPr>
              <a:buNone/>
              <a:tabLst>
                <a:tab pos="691914" algn="l"/>
                <a:tab pos="954159" algn="l"/>
                <a:tab pos="1174920" algn="l"/>
              </a:tabLst>
            </a:pPr>
            <a:r>
              <a:rPr lang="en-US" altLang="en-US" sz="1800" b="1" dirty="0">
                <a:solidFill>
                  <a:srgbClr val="000000"/>
                </a:solidFill>
                <a:latin typeface="Courier New" panose="02070309020205020404" pitchFamily="49" charset="0"/>
                <a:cs typeface="Courier New" panose="02070309020205020404" pitchFamily="49" charset="0"/>
              </a:rPr>
              <a:t>                 /* critical section */ </a:t>
            </a:r>
            <a:br>
              <a:rPr lang="en-US" altLang="en-US" sz="1800" b="1" dirty="0">
                <a:solidFill>
                  <a:srgbClr val="000000"/>
                </a:solidFill>
                <a:latin typeface="Courier New" panose="02070309020205020404" pitchFamily="49" charset="0"/>
                <a:cs typeface="Courier New" panose="02070309020205020404" pitchFamily="49" charset="0"/>
              </a:rPr>
            </a:br>
            <a:endParaRPr lang="en-US" altLang="en-US" sz="1800" b="1" dirty="0">
              <a:solidFill>
                <a:srgbClr val="000000"/>
              </a:solidFill>
              <a:latin typeface="Courier New" panose="02070309020205020404" pitchFamily="49" charset="0"/>
              <a:cs typeface="Courier New" panose="02070309020205020404" pitchFamily="49" charset="0"/>
            </a:endParaRPr>
          </a:p>
          <a:p>
            <a:pPr>
              <a:buNone/>
              <a:tabLst>
                <a:tab pos="691914" algn="l"/>
                <a:tab pos="954159" algn="l"/>
                <a:tab pos="1174920" algn="l"/>
              </a:tabLst>
            </a:pPr>
            <a:r>
              <a:rPr lang="en-US" altLang="en-US" sz="1800" b="1" dirty="0">
                <a:solidFill>
                  <a:srgbClr val="000000"/>
                </a:solidFill>
                <a:latin typeface="Courier New" panose="02070309020205020404" pitchFamily="49" charset="0"/>
                <a:cs typeface="Courier New" panose="02070309020205020404" pitchFamily="49" charset="0"/>
              </a:rPr>
              <a:t>          lock = false; </a:t>
            </a:r>
          </a:p>
          <a:p>
            <a:pPr>
              <a:buNone/>
              <a:tabLst>
                <a:tab pos="691914" algn="l"/>
                <a:tab pos="954159" algn="l"/>
                <a:tab pos="1174920" algn="l"/>
              </a:tabLst>
            </a:pPr>
            <a:r>
              <a:rPr lang="en-US" altLang="en-US" sz="1800" b="1" dirty="0">
                <a:solidFill>
                  <a:srgbClr val="000000"/>
                </a:solidFill>
                <a:latin typeface="Courier New" panose="02070309020205020404" pitchFamily="49" charset="0"/>
                <a:cs typeface="Courier New" panose="02070309020205020404" pitchFamily="49" charset="0"/>
              </a:rPr>
              <a:t>                 /* remainder section */ </a:t>
            </a:r>
          </a:p>
          <a:p>
            <a:pPr>
              <a:buNone/>
              <a:tabLst>
                <a:tab pos="691914" algn="l"/>
                <a:tab pos="954159" algn="l"/>
                <a:tab pos="1174920" algn="l"/>
              </a:tabLst>
            </a:pPr>
            <a:r>
              <a:rPr lang="en-US" altLang="en-US" sz="1800" b="1" dirty="0">
                <a:solidFill>
                  <a:srgbClr val="000000"/>
                </a:solidFill>
                <a:latin typeface="Courier New" panose="02070309020205020404" pitchFamily="49" charset="0"/>
                <a:cs typeface="Courier New" panose="02070309020205020404" pitchFamily="49" charset="0"/>
              </a:rPr>
              <a:t>       } while (true);</a:t>
            </a:r>
          </a:p>
          <a:p>
            <a:pPr>
              <a:buNone/>
              <a:tabLst>
                <a:tab pos="691914" algn="l"/>
                <a:tab pos="954159" algn="l"/>
                <a:tab pos="1174920" algn="l"/>
              </a:tabLst>
            </a:pPr>
            <a:endParaRPr lang="en-US" altLang="en-US" sz="1493" b="1" dirty="0">
              <a:solidFill>
                <a:srgbClr val="000000"/>
              </a:solidFill>
              <a:latin typeface="Courier New" panose="02070309020205020404" pitchFamily="49" charset="0"/>
              <a:cs typeface="Courier New" panose="02070309020205020404" pitchFamily="49" charset="0"/>
            </a:endParaRPr>
          </a:p>
          <a:p>
            <a:pPr>
              <a:tabLst>
                <a:tab pos="691914" algn="l"/>
                <a:tab pos="954159" algn="l"/>
                <a:tab pos="1174920" algn="l"/>
              </a:tabLst>
            </a:pPr>
            <a:r>
              <a:rPr lang="en-US" altLang="en-US" dirty="0"/>
              <a:t>Does it solve the critical-section problem?</a:t>
            </a:r>
          </a:p>
          <a:p>
            <a:pPr>
              <a:lnSpc>
                <a:spcPct val="90000"/>
              </a:lnSpc>
              <a:buNone/>
              <a:tabLst>
                <a:tab pos="691914" algn="l"/>
                <a:tab pos="954159" algn="l"/>
                <a:tab pos="1174920" algn="l"/>
              </a:tabLst>
            </a:pPr>
            <a:endParaRPr lang="en-US" altLang="en-US" dirty="0"/>
          </a:p>
          <a:p>
            <a:pPr>
              <a:lnSpc>
                <a:spcPct val="90000"/>
              </a:lnSpc>
              <a:buNone/>
              <a:tabLst>
                <a:tab pos="691914" algn="l"/>
                <a:tab pos="954159" algn="l"/>
                <a:tab pos="1174920" algn="l"/>
              </a:tabLst>
            </a:pPr>
            <a:r>
              <a:rPr lang="en-US" altLang="en-US"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41F217BE-A43A-46A9-BC10-72EEA59E16E2}"/>
              </a:ext>
            </a:extLst>
          </p:cNvPr>
          <p:cNvSpPr>
            <a:spLocks noGrp="1" noChangeArrowheads="1"/>
          </p:cNvSpPr>
          <p:nvPr>
            <p:ph type="title"/>
          </p:nvPr>
        </p:nvSpPr>
        <p:spPr>
          <a:xfrm>
            <a:off x="1554693" y="212093"/>
            <a:ext cx="7314988" cy="537845"/>
          </a:xfrm>
        </p:spPr>
        <p:txBody>
          <a:bodyPr/>
          <a:lstStyle/>
          <a:p>
            <a:pPr eaLnBrk="1" hangingPunct="1"/>
            <a:r>
              <a:rPr lang="en-US" altLang="en-US" dirty="0"/>
              <a:t>Solution Using test_and_set()</a:t>
            </a:r>
          </a:p>
        </p:txBody>
      </p:sp>
      <p:pic>
        <p:nvPicPr>
          <p:cNvPr id="3" name="Picture 2"/>
          <p:cNvPicPr>
            <a:picLocks noChangeAspect="1"/>
          </p:cNvPicPr>
          <p:nvPr/>
        </p:nvPicPr>
        <p:blipFill>
          <a:blip r:embed="rId3"/>
          <a:stretch>
            <a:fillRect/>
          </a:stretch>
        </p:blipFill>
        <p:spPr>
          <a:xfrm>
            <a:off x="2744391" y="1142738"/>
            <a:ext cx="4935591" cy="1594907"/>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711517" y="3130445"/>
            <a:ext cx="3514725" cy="2381250"/>
          </a:xfrm>
          <a:prstGeom prst="rect">
            <a:avLst/>
          </a:prstGeom>
          <a:solidFill>
            <a:schemeClr val="tx1"/>
          </a:solidFill>
          <a:ln>
            <a:solidFill>
              <a:schemeClr val="tx1"/>
            </a:solidFill>
          </a:ln>
        </p:spPr>
      </p:pic>
      <p:pic>
        <p:nvPicPr>
          <p:cNvPr id="5" name="Picture 4"/>
          <p:cNvPicPr>
            <a:picLocks noChangeAspect="1"/>
          </p:cNvPicPr>
          <p:nvPr/>
        </p:nvPicPr>
        <p:blipFill>
          <a:blip r:embed="rId4"/>
          <a:stretch>
            <a:fillRect/>
          </a:stretch>
        </p:blipFill>
        <p:spPr>
          <a:xfrm>
            <a:off x="6218133" y="3130445"/>
            <a:ext cx="3514725" cy="2381250"/>
          </a:xfrm>
          <a:prstGeom prst="rect">
            <a:avLst/>
          </a:prstGeom>
          <a:noFill/>
          <a:ln>
            <a:solidFill>
              <a:schemeClr val="tx1"/>
            </a:solidFill>
          </a:ln>
        </p:spPr>
      </p:pic>
      <p:sp>
        <p:nvSpPr>
          <p:cNvPr id="6" name="Line Callout 2 5"/>
          <p:cNvSpPr/>
          <p:nvPr/>
        </p:nvSpPr>
        <p:spPr>
          <a:xfrm>
            <a:off x="4688398" y="3130445"/>
            <a:ext cx="1067578" cy="365761"/>
          </a:xfrm>
          <a:prstGeom prst="borderCallout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Process 1</a:t>
            </a:r>
            <a:endParaRPr lang="en-US" dirty="0">
              <a:solidFill>
                <a:srgbClr val="FF0000"/>
              </a:solidFill>
            </a:endParaRPr>
          </a:p>
        </p:txBody>
      </p:sp>
      <p:sp>
        <p:nvSpPr>
          <p:cNvPr id="7" name="TextBox 6"/>
          <p:cNvSpPr txBox="1"/>
          <p:nvPr/>
        </p:nvSpPr>
        <p:spPr>
          <a:xfrm>
            <a:off x="4688398" y="4728754"/>
            <a:ext cx="1242139" cy="307777"/>
          </a:xfrm>
          <a:prstGeom prst="rect">
            <a:avLst/>
          </a:prstGeom>
          <a:noFill/>
          <a:ln w="19050">
            <a:solidFill>
              <a:schemeClr val="accent1">
                <a:shade val="50000"/>
              </a:schemeClr>
            </a:solidFill>
          </a:ln>
        </p:spPr>
        <p:txBody>
          <a:bodyPr wrap="square" rtlCol="0">
            <a:spAutoFit/>
          </a:bodyPr>
          <a:lstStyle/>
          <a:p>
            <a:r>
              <a:rPr lang="en-US" dirty="0" smtClean="0">
                <a:solidFill>
                  <a:srgbClr val="FF0000"/>
                </a:solidFill>
              </a:rPr>
              <a:t>Process 2</a:t>
            </a:r>
            <a:endParaRPr lang="en-US" dirty="0">
              <a:solidFill>
                <a:srgbClr val="FF0000"/>
              </a:solidFill>
            </a:endParaRPr>
          </a:p>
        </p:txBody>
      </p:sp>
      <p:cxnSp>
        <p:nvCxnSpPr>
          <p:cNvPr id="9" name="Straight Arrow Connector 8"/>
          <p:cNvCxnSpPr>
            <a:stCxn id="7" idx="3"/>
          </p:cNvCxnSpPr>
          <p:nvPr/>
        </p:nvCxnSpPr>
        <p:spPr>
          <a:xfrm flipV="1">
            <a:off x="5930537" y="4611189"/>
            <a:ext cx="287596" cy="271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86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1596047" y="131072"/>
            <a:ext cx="7680960" cy="537845"/>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615727" y="989751"/>
            <a:ext cx="9312044" cy="2485562"/>
          </a:xfrm>
        </p:spPr>
        <p:txBody>
          <a:bodyPr/>
          <a:lstStyle/>
          <a:p>
            <a:r>
              <a:rPr lang="en-US" altLang="en-US" dirty="0"/>
              <a:t>Definition</a:t>
            </a:r>
          </a:p>
          <a:p>
            <a:pPr>
              <a:buNone/>
              <a:tabLst>
                <a:tab pos="691914" algn="l"/>
                <a:tab pos="954159" algn="l"/>
                <a:tab pos="1174920" algn="l"/>
              </a:tabLst>
            </a:pPr>
            <a:r>
              <a:rPr lang="en-US" altLang="en-US" b="1" dirty="0">
                <a:latin typeface="Courier New" panose="02070309020205020404" pitchFamily="49" charset="0"/>
              </a:rPr>
              <a:t>    </a:t>
            </a:r>
            <a:r>
              <a:rPr lang="en-US" altLang="en-US" sz="1800" b="1" dirty="0">
                <a:latin typeface="Courier New" panose="02070309020205020404" pitchFamily="49" charset="0"/>
              </a:rPr>
              <a:t>int </a:t>
            </a:r>
            <a:r>
              <a:rPr lang="en-US" altLang="en-US" sz="1800" b="1" dirty="0" err="1">
                <a:latin typeface="Courier New" panose="02070309020205020404" pitchFamily="49" charset="0"/>
              </a:rPr>
              <a:t>compare_and_swap</a:t>
            </a:r>
            <a:r>
              <a:rPr lang="en-US" altLang="en-US" sz="1800" b="1" dirty="0">
                <a:latin typeface="Courier New" panose="02070309020205020404" pitchFamily="49" charset="0"/>
              </a:rPr>
              <a:t>(int *value, int expected, int </a:t>
            </a:r>
            <a:r>
              <a:rPr lang="en-US" altLang="en-US" sz="1800" b="1" dirty="0" err="1">
                <a:latin typeface="Courier New" panose="02070309020205020404" pitchFamily="49" charset="0"/>
              </a:rPr>
              <a:t>new_value</a:t>
            </a:r>
            <a:r>
              <a:rPr lang="en-US" altLang="en-US" sz="1800" b="1" dirty="0">
                <a:latin typeface="Courier New" panose="02070309020205020404" pitchFamily="49" charset="0"/>
              </a:rPr>
              <a:t>)</a:t>
            </a:r>
          </a:p>
          <a:p>
            <a:pPr>
              <a:buNone/>
              <a:tabLst>
                <a:tab pos="691914" algn="l"/>
                <a:tab pos="954159" algn="l"/>
                <a:tab pos="1174920" algn="l"/>
              </a:tabLst>
            </a:pPr>
            <a:r>
              <a:rPr lang="en-US" altLang="en-US" sz="1800" b="1" dirty="0">
                <a:latin typeface="Courier New" panose="02070309020205020404" pitchFamily="49" charset="0"/>
              </a:rPr>
              <a:t>      {                  </a:t>
            </a:r>
          </a:p>
          <a:p>
            <a:pPr>
              <a:spcBef>
                <a:spcPts val="0"/>
              </a:spcBef>
              <a:buNone/>
              <a:tabLst>
                <a:tab pos="691914" algn="l"/>
                <a:tab pos="954159" algn="l"/>
                <a:tab pos="1174920" algn="l"/>
              </a:tabLst>
            </a:pPr>
            <a:r>
              <a:rPr lang="en-US" altLang="en-US" sz="1800" b="1" dirty="0">
                <a:latin typeface="Courier New" panose="02070309020205020404" pitchFamily="49" charset="0"/>
              </a:rPr>
              <a:t>       int temp = *value; </a:t>
            </a:r>
          </a:p>
          <a:p>
            <a:pPr>
              <a:buNone/>
              <a:tabLst>
                <a:tab pos="691914" algn="l"/>
                <a:tab pos="954159" algn="l"/>
                <a:tab pos="1174920" algn="l"/>
              </a:tabLst>
            </a:pPr>
            <a:r>
              <a:rPr lang="en-US" altLang="en-US" sz="1800" b="1" dirty="0">
                <a:latin typeface="Courier New" panose="02070309020205020404" pitchFamily="49" charset="0"/>
              </a:rPr>
              <a:t>        if (*value == expected) </a:t>
            </a:r>
          </a:p>
          <a:p>
            <a:pPr>
              <a:buNone/>
              <a:tabLst>
                <a:tab pos="691914" algn="l"/>
                <a:tab pos="954159" algn="l"/>
                <a:tab pos="1174920" algn="l"/>
              </a:tabLst>
            </a:pPr>
            <a:r>
              <a:rPr lang="en-US" altLang="en-US" sz="1800" b="1" dirty="0">
                <a:latin typeface="Courier New" panose="02070309020205020404" pitchFamily="49" charset="0"/>
              </a:rPr>
              <a:t>            *value = </a:t>
            </a:r>
            <a:r>
              <a:rPr lang="en-US" altLang="en-US" sz="1800" b="1" dirty="0" err="1">
                <a:latin typeface="Courier New" panose="02070309020205020404" pitchFamily="49" charset="0"/>
              </a:rPr>
              <a:t>new_value</a:t>
            </a:r>
            <a:r>
              <a:rPr lang="en-US" altLang="en-US" sz="1800" b="1" dirty="0">
                <a:latin typeface="Courier New" panose="02070309020205020404" pitchFamily="49" charset="0"/>
              </a:rPr>
              <a:t>; </a:t>
            </a:r>
          </a:p>
          <a:p>
            <a:pPr>
              <a:buNone/>
              <a:tabLst>
                <a:tab pos="691914" algn="l"/>
                <a:tab pos="954159" algn="l"/>
                <a:tab pos="1174920" algn="l"/>
              </a:tabLst>
            </a:pPr>
            <a:r>
              <a:rPr lang="en-US" altLang="en-US" sz="1800" b="1" dirty="0">
                <a:latin typeface="Courier New" panose="02070309020205020404" pitchFamily="49" charset="0"/>
              </a:rPr>
              <a:t>         return temp; </a:t>
            </a:r>
          </a:p>
          <a:p>
            <a:pPr>
              <a:buNone/>
              <a:tabLst>
                <a:tab pos="691914" algn="l"/>
                <a:tab pos="954159" algn="l"/>
                <a:tab pos="1174920" algn="l"/>
              </a:tabLst>
            </a:pPr>
            <a:r>
              <a:rPr lang="en-US" altLang="en-US" sz="3200" b="1" dirty="0">
                <a:latin typeface="Courier New" panose="02070309020205020404" pitchFamily="49" charset="0"/>
              </a:rPr>
              <a:t>     } </a:t>
            </a:r>
            <a:endParaRPr lang="en-US" altLang="en-US" sz="3200"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13C9369D-1B62-4590-85E2-B896C59BEDB4}"/>
              </a:ext>
            </a:extLst>
          </p:cNvPr>
          <p:cNvSpPr>
            <a:spLocks noGrp="1" noChangeArrowheads="1"/>
          </p:cNvSpPr>
          <p:nvPr>
            <p:ph type="title"/>
          </p:nvPr>
        </p:nvSpPr>
        <p:spPr>
          <a:xfrm>
            <a:off x="1626538" y="204471"/>
            <a:ext cx="7922411" cy="537845"/>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 xmlns:a16="http://schemas.microsoft.com/office/drawing/2014/main" id="{FB36B605-24F7-4EAF-99B9-DC6343A49A68}"/>
              </a:ext>
            </a:extLst>
          </p:cNvPr>
          <p:cNvSpPr>
            <a:spLocks noGrp="1" noChangeArrowheads="1"/>
          </p:cNvSpPr>
          <p:nvPr>
            <p:ph idx="1"/>
          </p:nvPr>
        </p:nvSpPr>
        <p:spPr>
          <a:xfrm>
            <a:off x="1533949" y="1130513"/>
            <a:ext cx="8289320" cy="4044950"/>
          </a:xfrm>
        </p:spPr>
        <p:txBody>
          <a:bodyPr/>
          <a:lstStyle/>
          <a:p>
            <a:pPr>
              <a:lnSpc>
                <a:spcPct val="90000"/>
              </a:lnSpc>
              <a:tabLst>
                <a:tab pos="691914" algn="l"/>
                <a:tab pos="954159" algn="l"/>
                <a:tab pos="1174920"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691914" algn="l"/>
                <a:tab pos="954159" algn="l"/>
                <a:tab pos="1174920" algn="l"/>
              </a:tabLst>
            </a:pPr>
            <a:r>
              <a:rPr lang="en-US" altLang="en-US" dirty="0"/>
              <a:t>Solution:</a:t>
            </a:r>
          </a:p>
          <a:p>
            <a:pPr>
              <a:buNone/>
              <a:tabLst>
                <a:tab pos="691914" algn="l"/>
                <a:tab pos="954159" algn="l"/>
                <a:tab pos="1174920" algn="l"/>
              </a:tabLst>
            </a:pPr>
            <a:r>
              <a:rPr lang="en-US" altLang="en-US" b="1" dirty="0">
                <a:latin typeface="Courier New" panose="02070309020205020404" pitchFamily="49" charset="0"/>
              </a:rPr>
              <a:t>      </a:t>
            </a:r>
            <a:r>
              <a:rPr lang="en-US" altLang="en-US" sz="1800" b="1" dirty="0">
                <a:latin typeface="Courier New" panose="02070309020205020404" pitchFamily="49" charset="0"/>
              </a:rPr>
              <a:t>while (true){</a:t>
            </a:r>
            <a:br>
              <a:rPr lang="en-US" altLang="en-US" sz="1800" b="1" dirty="0">
                <a:latin typeface="Courier New" panose="02070309020205020404" pitchFamily="49" charset="0"/>
              </a:rPr>
            </a:br>
            <a:r>
              <a:rPr lang="en-US" altLang="en-US" sz="1800" b="1" dirty="0">
                <a:latin typeface="Courier New" panose="02070309020205020404" pitchFamily="49" charset="0"/>
              </a:rPr>
              <a:t>    		while (</a:t>
            </a:r>
            <a:r>
              <a:rPr lang="en-US" altLang="en-US" sz="1800" b="1" dirty="0" err="1">
                <a:latin typeface="Courier New" panose="02070309020205020404" pitchFamily="49" charset="0"/>
              </a:rPr>
              <a:t>compare_and_swap</a:t>
            </a:r>
            <a:r>
              <a:rPr lang="en-US" altLang="en-US" sz="1800" b="1" dirty="0">
                <a:latin typeface="Courier New" panose="02070309020205020404" pitchFamily="49" charset="0"/>
              </a:rPr>
              <a:t>(&amp;lock, 0, 1) != 0) </a:t>
            </a:r>
          </a:p>
          <a:p>
            <a:pPr>
              <a:buNone/>
              <a:tabLst>
                <a:tab pos="691914" algn="l"/>
                <a:tab pos="954159" algn="l"/>
                <a:tab pos="1174920" algn="l"/>
              </a:tabLst>
            </a:pPr>
            <a:r>
              <a:rPr lang="en-US" altLang="en-US" sz="1800" b="1" dirty="0">
                <a:latin typeface="Courier New" panose="02070309020205020404" pitchFamily="49" charset="0"/>
              </a:rPr>
              <a:t>            	; /* do nothing */ </a:t>
            </a:r>
            <a:br>
              <a:rPr lang="en-US" altLang="en-US" sz="1800" b="1" dirty="0">
                <a:latin typeface="Courier New" panose="02070309020205020404" pitchFamily="49" charset="0"/>
              </a:rPr>
            </a:br>
            <a:endParaRPr lang="en-US" altLang="en-US" sz="1800" b="1" dirty="0">
              <a:latin typeface="Courier New" panose="02070309020205020404" pitchFamily="49" charset="0"/>
            </a:endParaRPr>
          </a:p>
          <a:p>
            <a:pPr>
              <a:buNone/>
              <a:tabLst>
                <a:tab pos="691914" algn="l"/>
                <a:tab pos="954159" algn="l"/>
                <a:tab pos="1174920" algn="l"/>
              </a:tabLst>
            </a:pPr>
            <a:r>
              <a:rPr lang="en-US" altLang="en-US" sz="1800" b="1" dirty="0">
                <a:latin typeface="Courier New" panose="02070309020205020404" pitchFamily="49" charset="0"/>
              </a:rPr>
              <a:t>       		/* critical section */ </a:t>
            </a:r>
            <a:br>
              <a:rPr lang="en-US" altLang="en-US" sz="1800" b="1" dirty="0">
                <a:latin typeface="Courier New" panose="02070309020205020404" pitchFamily="49" charset="0"/>
              </a:rPr>
            </a:br>
            <a:endParaRPr lang="en-US" altLang="en-US" sz="1800" b="1" dirty="0">
              <a:latin typeface="Courier New" panose="02070309020205020404" pitchFamily="49" charset="0"/>
            </a:endParaRPr>
          </a:p>
          <a:p>
            <a:pPr>
              <a:buNone/>
              <a:tabLst>
                <a:tab pos="691914" algn="l"/>
                <a:tab pos="954159" algn="l"/>
                <a:tab pos="1174920" algn="l"/>
              </a:tabLst>
            </a:pPr>
            <a:r>
              <a:rPr lang="en-US" altLang="en-US" sz="1800" b="1" dirty="0">
                <a:latin typeface="Courier New" panose="02070309020205020404" pitchFamily="49" charset="0"/>
              </a:rPr>
              <a:t>       		lock = 0; </a:t>
            </a:r>
            <a:br>
              <a:rPr lang="en-US" altLang="en-US" sz="1800" b="1" dirty="0">
                <a:latin typeface="Courier New" panose="02070309020205020404" pitchFamily="49" charset="0"/>
              </a:rPr>
            </a:br>
            <a:endParaRPr lang="en-US" altLang="en-US" sz="1800" b="1" dirty="0">
              <a:latin typeface="Courier New" panose="02070309020205020404" pitchFamily="49" charset="0"/>
            </a:endParaRPr>
          </a:p>
          <a:p>
            <a:pPr>
              <a:buNone/>
              <a:tabLst>
                <a:tab pos="691914" algn="l"/>
                <a:tab pos="954159" algn="l"/>
                <a:tab pos="1174920" algn="l"/>
              </a:tabLst>
            </a:pPr>
            <a:r>
              <a:rPr lang="en-US" altLang="en-US" sz="1800" b="1" dirty="0">
                <a:latin typeface="Courier New" panose="02070309020205020404" pitchFamily="49" charset="0"/>
              </a:rPr>
              <a:t>          /* remainder section */ </a:t>
            </a:r>
          </a:p>
          <a:p>
            <a:pPr>
              <a:buNone/>
              <a:tabLst>
                <a:tab pos="691914" algn="l"/>
                <a:tab pos="954159" algn="l"/>
                <a:tab pos="1174920" algn="l"/>
              </a:tabLst>
            </a:pPr>
            <a:r>
              <a:rPr lang="en-US" altLang="en-US" sz="1800" b="1" dirty="0">
                <a:latin typeface="Courier New" panose="02070309020205020404" pitchFamily="49" charset="0"/>
              </a:rPr>
              <a:t>      } </a:t>
            </a:r>
          </a:p>
          <a:p>
            <a:pPr>
              <a:buNone/>
              <a:tabLst>
                <a:tab pos="691914" algn="l"/>
                <a:tab pos="954159" algn="l"/>
                <a:tab pos="1174920" algn="l"/>
              </a:tabLst>
            </a:pPr>
            <a:endParaRPr lang="en-US" altLang="en-US" sz="1493" b="1" dirty="0">
              <a:latin typeface="Courier New" panose="02070309020205020404" pitchFamily="49" charset="0"/>
            </a:endParaRPr>
          </a:p>
          <a:p>
            <a:pPr>
              <a:tabLst>
                <a:tab pos="691914" algn="l"/>
                <a:tab pos="954159" algn="l"/>
                <a:tab pos="1174920" algn="l"/>
              </a:tabLst>
            </a:pPr>
            <a:r>
              <a:rPr lang="en-US" altLang="en-US" dirty="0"/>
              <a:t>Does it solve the critical-section problem?</a:t>
            </a:r>
          </a:p>
          <a:p>
            <a:pPr marL="0" indent="0">
              <a:buNone/>
              <a:tabLst>
                <a:tab pos="691914" algn="l"/>
                <a:tab pos="954159" algn="l"/>
                <a:tab pos="1174920" algn="l"/>
              </a:tabLst>
            </a:pPr>
            <a:endParaRPr lang="en-US" altLang="en-US" sz="1493" b="1" dirty="0">
              <a:latin typeface="Courier New" panose="02070309020205020404" pitchFamily="49" charset="0"/>
            </a:endParaRPr>
          </a:p>
          <a:p>
            <a:pPr>
              <a:lnSpc>
                <a:spcPct val="90000"/>
              </a:lnSpc>
              <a:buNone/>
              <a:tabLst>
                <a:tab pos="691914" algn="l"/>
                <a:tab pos="954159" algn="l"/>
                <a:tab pos="1174920" algn="l"/>
              </a:tabLst>
            </a:pPr>
            <a:r>
              <a:rPr lang="en-US" altLang="en-US" sz="1493"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 xmlns:a16="http://schemas.microsoft.com/office/drawing/2014/main" id="{EBB45E71-908A-408C-A87C-6066909BCCEC}"/>
              </a:ext>
            </a:extLst>
          </p:cNvPr>
          <p:cNvSpPr>
            <a:spLocks noGrp="1"/>
          </p:cNvSpPr>
          <p:nvPr>
            <p:ph type="title"/>
          </p:nvPr>
        </p:nvSpPr>
        <p:spPr>
          <a:xfrm>
            <a:off x="1924672" y="613411"/>
            <a:ext cx="7402407" cy="537845"/>
          </a:xfrm>
        </p:spPr>
        <p:txBody>
          <a:bodyPr/>
          <a:lstStyle/>
          <a:p>
            <a:r>
              <a:rPr lang="en-US" altLang="en-US" dirty="0"/>
              <a:t>Bounded-waiting with </a:t>
            </a:r>
            <a:r>
              <a:rPr lang="en-US" altLang="en-US" dirty="0" smtClean="0"/>
              <a:t/>
            </a:r>
            <a:br>
              <a:rPr lang="en-US" altLang="en-US" dirty="0" smtClean="0"/>
            </a:br>
            <a:r>
              <a:rPr lang="en-US" altLang="en-US" dirty="0" smtClean="0"/>
              <a:t>compare-and-swap</a:t>
            </a:r>
            <a:endParaRPr lang="en-US" altLang="en-US" dirty="0"/>
          </a:p>
        </p:txBody>
      </p:sp>
      <p:sp>
        <p:nvSpPr>
          <p:cNvPr id="39938" name="Content Placeholder 2">
            <a:extLst>
              <a:ext uri="{FF2B5EF4-FFF2-40B4-BE49-F238E27FC236}">
                <a16:creationId xmlns="" xmlns:a16="http://schemas.microsoft.com/office/drawing/2014/main" id="{4E8D67E4-BCAA-45F8-A130-6E0213E73223}"/>
              </a:ext>
            </a:extLst>
          </p:cNvPr>
          <p:cNvSpPr>
            <a:spLocks noGrp="1"/>
          </p:cNvSpPr>
          <p:nvPr>
            <p:ph idx="1"/>
          </p:nvPr>
        </p:nvSpPr>
        <p:spPr>
          <a:xfrm>
            <a:off x="1236648" y="1192169"/>
            <a:ext cx="7998792" cy="4228677"/>
          </a:xfrm>
        </p:spPr>
        <p:txBody>
          <a:bodyPr/>
          <a:lstStyle/>
          <a:p>
            <a:pPr marL="0" indent="0">
              <a:buNone/>
            </a:pPr>
            <a:r>
              <a:rPr lang="en-US" altLang="en-US" sz="1800" b="1" dirty="0">
                <a:latin typeface="Courier New" panose="02070309020205020404" pitchFamily="49" charset="0"/>
              </a:rPr>
              <a:t>while (true) {</a:t>
            </a:r>
            <a:br>
              <a:rPr lang="en-US" altLang="en-US" sz="1800" b="1" dirty="0">
                <a:latin typeface="Courier New" panose="02070309020205020404" pitchFamily="49" charset="0"/>
              </a:rPr>
            </a:br>
            <a:r>
              <a:rPr lang="en-US" altLang="en-US" sz="1800" b="1" dirty="0">
                <a:latin typeface="Courier New" panose="02070309020205020404" pitchFamily="49" charset="0"/>
              </a:rPr>
              <a:t>   waiting[</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true;</a:t>
            </a:r>
            <a:br>
              <a:rPr lang="en-US" altLang="en-US" sz="1800" b="1" dirty="0">
                <a:latin typeface="Courier New" panose="02070309020205020404" pitchFamily="49" charset="0"/>
              </a:rPr>
            </a:br>
            <a:r>
              <a:rPr lang="en-US" altLang="en-US" sz="1800" b="1" dirty="0">
                <a:latin typeface="Courier New" panose="02070309020205020404" pitchFamily="49" charset="0"/>
              </a:rPr>
              <a:t>   key = 1;</a:t>
            </a:r>
            <a:br>
              <a:rPr lang="en-US" altLang="en-US" sz="1800" b="1" dirty="0">
                <a:latin typeface="Courier New" panose="02070309020205020404" pitchFamily="49" charset="0"/>
              </a:rPr>
            </a:br>
            <a:r>
              <a:rPr lang="en-US" altLang="en-US" sz="1800" b="1" dirty="0">
                <a:latin typeface="Courier New" panose="02070309020205020404" pitchFamily="49" charset="0"/>
              </a:rPr>
              <a:t>   while (waiting[</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&amp;&amp; key == 1) </a:t>
            </a:r>
          </a:p>
          <a:p>
            <a:pPr marL="0" indent="0">
              <a:buNone/>
            </a:pPr>
            <a:r>
              <a:rPr lang="en-US" altLang="en-US" sz="1800" b="1" dirty="0">
                <a:latin typeface="Courier New" panose="02070309020205020404" pitchFamily="49" charset="0"/>
              </a:rPr>
              <a:t>      key = </a:t>
            </a:r>
            <a:r>
              <a:rPr lang="en-US" altLang="en-US" sz="1800" b="1" dirty="0" err="1">
                <a:latin typeface="Courier New" panose="02070309020205020404" pitchFamily="49" charset="0"/>
              </a:rPr>
              <a:t>compare_and_swap</a:t>
            </a:r>
            <a:r>
              <a:rPr lang="en-US" altLang="en-US" sz="1800" b="1" dirty="0">
                <a:latin typeface="Courier New" panose="02070309020205020404" pitchFamily="49" charset="0"/>
              </a:rPr>
              <a:t>(&amp;lock,0,1); </a:t>
            </a:r>
          </a:p>
          <a:p>
            <a:pPr marL="0" indent="0">
              <a:buNone/>
            </a:pPr>
            <a:r>
              <a:rPr lang="en-US" altLang="en-US" sz="1800" b="1" dirty="0">
                <a:latin typeface="Courier New" panose="02070309020205020404" pitchFamily="49" charset="0"/>
              </a:rPr>
              <a:t>   waiting[</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false; </a:t>
            </a:r>
          </a:p>
          <a:p>
            <a:pPr marL="0" indent="0">
              <a:buNone/>
            </a:pPr>
            <a:r>
              <a:rPr lang="en-US" altLang="en-US" sz="1800" b="1" dirty="0">
                <a:latin typeface="Courier New" panose="02070309020205020404" pitchFamily="49" charset="0"/>
              </a:rPr>
              <a:t>   /* critical section */ </a:t>
            </a:r>
          </a:p>
          <a:p>
            <a:pPr marL="0" indent="0">
              <a:buNone/>
            </a:pPr>
            <a:r>
              <a:rPr lang="en-US" altLang="en-US" sz="1800" b="1" dirty="0">
                <a:latin typeface="Courier New" panose="02070309020205020404" pitchFamily="49" charset="0"/>
              </a:rPr>
              <a:t>   j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 n; </a:t>
            </a:r>
          </a:p>
          <a:p>
            <a:pPr marL="0" indent="0">
              <a:buNone/>
            </a:pPr>
            <a:r>
              <a:rPr lang="en-US" altLang="en-US" sz="1800" b="1" dirty="0">
                <a:latin typeface="Courier New" panose="02070309020205020404" pitchFamily="49" charset="0"/>
              </a:rPr>
              <a:t>   while ((j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&amp;&amp; !waiting[j]) </a:t>
            </a:r>
          </a:p>
          <a:p>
            <a:pPr marL="0" indent="0">
              <a:buNone/>
            </a:pPr>
            <a:r>
              <a:rPr lang="en-US" altLang="en-US" sz="1800" b="1" dirty="0">
                <a:latin typeface="Courier New" panose="02070309020205020404" pitchFamily="49" charset="0"/>
              </a:rPr>
              <a:t>      j = (j + 1) % n; </a:t>
            </a:r>
          </a:p>
          <a:p>
            <a:pPr marL="0" indent="0">
              <a:buNone/>
            </a:pPr>
            <a:r>
              <a:rPr lang="en-US" altLang="en-US" sz="1800" b="1" dirty="0">
                <a:latin typeface="Courier New" panose="02070309020205020404" pitchFamily="49" charset="0"/>
              </a:rPr>
              <a:t>   if (j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marL="0" indent="0">
              <a:buNone/>
            </a:pPr>
            <a:r>
              <a:rPr lang="en-US" altLang="en-US" sz="1800" b="1" dirty="0">
                <a:latin typeface="Courier New" panose="02070309020205020404" pitchFamily="49" charset="0"/>
              </a:rPr>
              <a:t>      lock = 0; </a:t>
            </a:r>
          </a:p>
          <a:p>
            <a:pPr marL="0" indent="0">
              <a:buNone/>
            </a:pPr>
            <a:r>
              <a:rPr lang="en-US" altLang="en-US" sz="1800" b="1" dirty="0">
                <a:latin typeface="Courier New" panose="02070309020205020404" pitchFamily="49" charset="0"/>
              </a:rPr>
              <a:t>   else </a:t>
            </a:r>
          </a:p>
          <a:p>
            <a:pPr marL="0" indent="0">
              <a:buNone/>
            </a:pPr>
            <a:r>
              <a:rPr lang="en-US" altLang="en-US" sz="1800" b="1" dirty="0">
                <a:latin typeface="Courier New" panose="02070309020205020404" pitchFamily="49" charset="0"/>
              </a:rPr>
              <a:t>      waiting[j] = false; </a:t>
            </a:r>
          </a:p>
          <a:p>
            <a:pPr marL="0" indent="0">
              <a:buNone/>
            </a:pPr>
            <a:r>
              <a:rPr lang="en-US" altLang="en-US" sz="1800" b="1" dirty="0">
                <a:latin typeface="Courier New" panose="02070309020205020404" pitchFamily="49" charset="0"/>
              </a:rPr>
              <a:t>   /* remainder section */ </a:t>
            </a:r>
          </a:p>
          <a:p>
            <a:pPr marL="0" indent="0">
              <a:buNone/>
            </a:pPr>
            <a:r>
              <a:rPr lang="en-US" altLang="en-US" sz="1800" b="1" dirty="0">
                <a:latin typeface="Courier New" panose="02070309020205020404" pitchFamily="49" charset="0"/>
              </a:rPr>
              <a:t>}</a:t>
            </a:r>
          </a:p>
        </p:txBody>
      </p:sp>
      <p:sp>
        <p:nvSpPr>
          <p:cNvPr id="2" name="Rectangle 1"/>
          <p:cNvSpPr/>
          <p:nvPr/>
        </p:nvSpPr>
        <p:spPr>
          <a:xfrm>
            <a:off x="6426926" y="2997485"/>
            <a:ext cx="3363686" cy="1323439"/>
          </a:xfrm>
          <a:prstGeom prst="rect">
            <a:avLst/>
          </a:prstGeom>
          <a:ln>
            <a:solidFill>
              <a:schemeClr val="accent1">
                <a:shade val="95000"/>
                <a:satMod val="105000"/>
              </a:schemeClr>
            </a:solidFill>
          </a:ln>
        </p:spPr>
        <p:txBody>
          <a:bodyPr wrap="square">
            <a:spAutoFit/>
          </a:bodyPr>
          <a:lstStyle/>
          <a:p>
            <a:r>
              <a:rPr lang="en-US" sz="2000" dirty="0">
                <a:solidFill>
                  <a:srgbClr val="FF0000"/>
                </a:solidFill>
              </a:rPr>
              <a:t>process Pi can enter its critical section only if either waiting[</a:t>
            </a:r>
            <a:r>
              <a:rPr lang="en-US" sz="2000" dirty="0" err="1">
                <a:solidFill>
                  <a:srgbClr val="FF0000"/>
                </a:solidFill>
              </a:rPr>
              <a:t>i</a:t>
            </a:r>
            <a:r>
              <a:rPr lang="en-US" sz="2000" dirty="0">
                <a:solidFill>
                  <a:srgbClr val="FF0000"/>
                </a:solidFill>
              </a:rPr>
              <a:t>] == false or</a:t>
            </a:r>
          </a:p>
          <a:p>
            <a:r>
              <a:rPr lang="en-US" sz="2000" dirty="0">
                <a:solidFill>
                  <a:srgbClr val="FF0000"/>
                </a:solidFill>
              </a:rPr>
              <a:t>key == 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 xmlns:a16="http://schemas.microsoft.com/office/drawing/2014/main" id="{6862FF09-8BD5-44E3-9743-A9C942C521BE}"/>
              </a:ext>
            </a:extLst>
          </p:cNvPr>
          <p:cNvSpPr>
            <a:spLocks noGrp="1"/>
          </p:cNvSpPr>
          <p:nvPr>
            <p:ph type="title"/>
          </p:nvPr>
        </p:nvSpPr>
        <p:spPr>
          <a:xfrm>
            <a:off x="1188720" y="209554"/>
            <a:ext cx="7680960" cy="537845"/>
          </a:xfrm>
        </p:spPr>
        <p:txBody>
          <a:bodyPr/>
          <a:lstStyle/>
          <a:p>
            <a:r>
              <a:rPr lang="en-US" altLang="en-US" dirty="0"/>
              <a:t>Atomic Variables</a:t>
            </a:r>
          </a:p>
        </p:txBody>
      </p:sp>
      <p:sp>
        <p:nvSpPr>
          <p:cNvPr id="98306" name="Content Placeholder 2">
            <a:extLst>
              <a:ext uri="{FF2B5EF4-FFF2-40B4-BE49-F238E27FC236}">
                <a16:creationId xmlns="" xmlns:a16="http://schemas.microsoft.com/office/drawing/2014/main" id="{9375CC9B-92B8-4895-9A58-CAE891E48CB4}"/>
              </a:ext>
            </a:extLst>
          </p:cNvPr>
          <p:cNvSpPr>
            <a:spLocks noGrp="1"/>
          </p:cNvSpPr>
          <p:nvPr>
            <p:ph idx="1"/>
          </p:nvPr>
        </p:nvSpPr>
        <p:spPr>
          <a:xfrm>
            <a:off x="1188720" y="1112068"/>
            <a:ext cx="8869680" cy="4277570"/>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1867"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1867"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1867"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26705" lvl="1" indent="0">
              <a:buNone/>
            </a:pPr>
            <a:r>
              <a:rPr lang="en-US" altLang="en-US" b="1" dirty="0">
                <a:latin typeface="Courier New" panose="02070309020205020404" pitchFamily="49" charset="0"/>
                <a:cs typeface="Courier New" panose="02070309020205020404" pitchFamily="49" charset="0"/>
              </a:rPr>
              <a:t>     </a:t>
            </a:r>
            <a:r>
              <a:rPr lang="en-US" altLang="en-US" sz="1867" b="1" dirty="0">
                <a:latin typeface="Courier New" panose="02070309020205020404" pitchFamily="49" charset="0"/>
                <a:cs typeface="Courier New" panose="02070309020205020404" pitchFamily="49" charset="0"/>
              </a:rPr>
              <a:t>increment(&amp;sequence);</a:t>
            </a:r>
            <a:r>
              <a:rPr lang="en-US" altLang="en-US" sz="1867" dirty="0"/>
              <a:t> </a:t>
            </a:r>
          </a:p>
          <a:p>
            <a:pPr marL="426705" lvl="1" indent="0">
              <a:buNone/>
            </a:pPr>
            <a:r>
              <a:rPr lang="en-US" altLang="en-US" dirty="0"/>
              <a:t>      ensures </a:t>
            </a:r>
            <a:r>
              <a:rPr lang="en-US" altLang="en-US" sz="1867"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38200"/>
          </a:xfrm>
        </p:spPr>
        <p:txBody>
          <a:bodyPr/>
          <a:lstStyle/>
          <a:p>
            <a:r>
              <a:rPr lang="en-US" sz="4000" dirty="0" smtClean="0"/>
              <a:t>Unit III</a:t>
            </a:r>
            <a:endParaRPr lang="en-US" sz="4000" dirty="0"/>
          </a:p>
        </p:txBody>
      </p:sp>
      <p:sp>
        <p:nvSpPr>
          <p:cNvPr id="3" name="Content Placeholder 2"/>
          <p:cNvSpPr>
            <a:spLocks noGrp="1"/>
          </p:cNvSpPr>
          <p:nvPr>
            <p:ph idx="1"/>
          </p:nvPr>
        </p:nvSpPr>
        <p:spPr/>
        <p:txBody>
          <a:bodyPr anchor="ctr"/>
          <a:lstStyle/>
          <a:p>
            <a:pPr algn="just"/>
            <a:r>
              <a:rPr lang="en-US" sz="2800" dirty="0" smtClean="0">
                <a:solidFill>
                  <a:srgbClr val="FF0000"/>
                </a:solidFill>
              </a:rPr>
              <a:t>Process Synchronization : </a:t>
            </a:r>
            <a:r>
              <a:rPr lang="en-US" sz="2800" dirty="0" smtClean="0"/>
              <a:t>The </a:t>
            </a:r>
            <a:r>
              <a:rPr lang="en-US" sz="2800" dirty="0"/>
              <a:t>Critical Section Problem - Peterson’s solution – Hardware support for Synchronization – </a:t>
            </a:r>
            <a:r>
              <a:rPr lang="en-US" sz="2800" dirty="0" err="1"/>
              <a:t>Mutex</a:t>
            </a:r>
            <a:r>
              <a:rPr lang="en-US" sz="2800" dirty="0"/>
              <a:t> Locks – Semaphores – Monitors. Deadlocks: Deadlock Characterization – Methods for handling deadlocks - Deadlock Prevention and Avoidance – Deadlock Detection – Recovery from Deadlock</a:t>
            </a:r>
            <a:endParaRPr lang="en-US" sz="2400" dirty="0"/>
          </a:p>
          <a:p>
            <a:pPr marL="642620" lvl="1" indent="0" algn="just">
              <a:buNone/>
            </a:pPr>
            <a:endParaRPr lang="en-US" sz="2400" dirty="0" smtClean="0">
              <a:solidFill>
                <a:srgbClr val="FF0000"/>
              </a:solidFill>
            </a:endParaRPr>
          </a:p>
          <a:p>
            <a:pPr marL="514350" lvl="1" indent="0" algn="just">
              <a:buNone/>
            </a:pPr>
            <a:r>
              <a:rPr lang="en-US" sz="2400" dirty="0" smtClean="0">
                <a:solidFill>
                  <a:srgbClr val="FF0000"/>
                </a:solidFill>
              </a:rPr>
              <a:t>CO3: </a:t>
            </a:r>
            <a:r>
              <a:rPr lang="en-US" sz="2800" dirty="0">
                <a:solidFill>
                  <a:srgbClr val="FF0000"/>
                </a:solidFill>
              </a:rPr>
              <a:t>apply different methods for process synchronization and deadlock handling</a:t>
            </a:r>
          </a:p>
        </p:txBody>
      </p:sp>
      <p:sp>
        <p:nvSpPr>
          <p:cNvPr id="4" name="Slide Number Placeholder 3"/>
          <p:cNvSpPr>
            <a:spLocks noGrp="1"/>
          </p:cNvSpPr>
          <p:nvPr>
            <p:ph type="sldNum" sz="quarter" idx="4294967295"/>
          </p:nvPr>
        </p:nvSpPr>
        <p:spPr>
          <a:xfrm>
            <a:off x="9304020" y="5831840"/>
            <a:ext cx="754380" cy="568960"/>
          </a:xfrm>
          <a:prstGeom prst="ellipse">
            <a:avLst/>
          </a:prstGeom>
        </p:spPr>
        <p:txBody>
          <a:bodyPr/>
          <a:lstStyle/>
          <a:p>
            <a:fld id="{05B87AD5-00B7-48EA-9BEB-8C98CC8860F8}" type="slidenum">
              <a:rPr lang="en-US" altLang="en-US" smtClean="0"/>
              <a:pPr/>
              <a:t>3</a:t>
            </a:fld>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 xmlns:a16="http://schemas.microsoft.com/office/drawing/2014/main" id="{354459D8-788F-4E7F-8143-7108348BF4A6}"/>
              </a:ext>
            </a:extLst>
          </p:cNvPr>
          <p:cNvSpPr>
            <a:spLocks noGrp="1"/>
          </p:cNvSpPr>
          <p:nvPr>
            <p:ph type="title"/>
          </p:nvPr>
        </p:nvSpPr>
        <p:spPr>
          <a:xfrm>
            <a:off x="1188720" y="209554"/>
            <a:ext cx="7680960" cy="537845"/>
          </a:xfrm>
        </p:spPr>
        <p:txBody>
          <a:bodyPr/>
          <a:lstStyle/>
          <a:p>
            <a:r>
              <a:rPr lang="en-US" altLang="en-US" dirty="0"/>
              <a:t>Atomic Variables</a:t>
            </a:r>
          </a:p>
        </p:txBody>
      </p:sp>
      <p:sp>
        <p:nvSpPr>
          <p:cNvPr id="99330" name="Content Placeholder 2">
            <a:extLst>
              <a:ext uri="{FF2B5EF4-FFF2-40B4-BE49-F238E27FC236}">
                <a16:creationId xmlns="" xmlns:a16="http://schemas.microsoft.com/office/drawing/2014/main" id="{777D8569-7C38-48EC-AED3-7ADEDDAAD5CF}"/>
              </a:ext>
            </a:extLst>
          </p:cNvPr>
          <p:cNvSpPr>
            <a:spLocks noGrp="1"/>
          </p:cNvSpPr>
          <p:nvPr>
            <p:ph idx="1"/>
          </p:nvPr>
        </p:nvSpPr>
        <p:spPr>
          <a:xfrm>
            <a:off x="665601" y="1072878"/>
            <a:ext cx="9183793" cy="4973955"/>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compare_and_swap</a:t>
            </a:r>
            <a:r>
              <a:rPr lang="en-US" altLang="en-US" b="1" dirty="0" smtClean="0">
                <a:latin typeface="Courier New" panose="02070309020205020404" pitchFamily="49" charset="0"/>
                <a:cs typeface="Courier New" panose="02070309020205020404" pitchFamily="49" charset="0"/>
              </a:rPr>
              <a:t>(&amp;v,temp,temp+1</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1188720" y="135050"/>
            <a:ext cx="7680960" cy="537845"/>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1031965" y="672895"/>
            <a:ext cx="8830492" cy="4603135"/>
          </a:xfrm>
        </p:spPr>
        <p:txBody>
          <a:bodyPr/>
          <a:lstStyle/>
          <a:p>
            <a:pPr>
              <a:lnSpc>
                <a:spcPct val="90000"/>
              </a:lnSpc>
            </a:pPr>
            <a:r>
              <a:rPr lang="en-US" altLang="en-US" sz="2400" dirty="0"/>
              <a:t>Previous solutions are complicated and generally inaccessible to application programmers</a:t>
            </a:r>
          </a:p>
          <a:p>
            <a:pPr>
              <a:lnSpc>
                <a:spcPct val="90000"/>
              </a:lnSpc>
            </a:pPr>
            <a:r>
              <a:rPr lang="en-US" altLang="en-US" sz="2400" dirty="0"/>
              <a:t>OS designers build </a:t>
            </a:r>
            <a:r>
              <a:rPr lang="en-US" altLang="en-US" sz="2400" u="sng" dirty="0"/>
              <a:t>software tools to solve critical section problem</a:t>
            </a:r>
          </a:p>
          <a:p>
            <a:pPr>
              <a:lnSpc>
                <a:spcPct val="90000"/>
              </a:lnSpc>
            </a:pPr>
            <a:r>
              <a:rPr lang="en-US" altLang="en-US" sz="2400" dirty="0"/>
              <a:t>Simplest is mutex lock</a:t>
            </a:r>
          </a:p>
          <a:p>
            <a:pPr lvl="1">
              <a:lnSpc>
                <a:spcPct val="90000"/>
              </a:lnSpc>
            </a:pPr>
            <a:r>
              <a:rPr lang="en-US" altLang="en-US" sz="2400" dirty="0"/>
              <a:t>Boolean variable indicating if lock is available or not</a:t>
            </a:r>
          </a:p>
          <a:p>
            <a:pPr>
              <a:lnSpc>
                <a:spcPct val="90000"/>
              </a:lnSpc>
            </a:pPr>
            <a:r>
              <a:rPr lang="en-US" altLang="en-US" sz="2400" dirty="0"/>
              <a:t>Protect a critical section  by </a:t>
            </a:r>
          </a:p>
          <a:p>
            <a:pPr lvl="1">
              <a:lnSpc>
                <a:spcPct val="90000"/>
              </a:lnSpc>
            </a:pPr>
            <a:r>
              <a:rPr lang="en-US" altLang="en-US" sz="24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 lock </a:t>
            </a:r>
          </a:p>
          <a:p>
            <a:pPr lvl="1">
              <a:lnSpc>
                <a:spcPct val="90000"/>
              </a:lnSpc>
            </a:pPr>
            <a:r>
              <a:rPr lang="en-US" altLang="en-US" sz="2400" dirty="0"/>
              <a:t>Then </a:t>
            </a:r>
            <a:r>
              <a:rPr lang="en-US" altLang="en-US" sz="2400" b="1" dirty="0">
                <a:latin typeface="Courier New" panose="02070309020205020404" pitchFamily="49" charset="0"/>
              </a:rPr>
              <a:t>release()</a:t>
            </a:r>
            <a:r>
              <a:rPr lang="en-US" altLang="en-US" sz="2400" dirty="0"/>
              <a:t> the lock</a:t>
            </a:r>
          </a:p>
          <a:p>
            <a:pPr>
              <a:lnSpc>
                <a:spcPct val="90000"/>
              </a:lnSpc>
            </a:pPr>
            <a:r>
              <a:rPr lang="en-US" altLang="en-US" sz="2400" dirty="0"/>
              <a:t>Calls to </a:t>
            </a:r>
            <a:r>
              <a:rPr lang="en-US" altLang="en-US" sz="2400" b="1" dirty="0">
                <a:latin typeface="Courier New" panose="02070309020205020404" pitchFamily="49" charset="0"/>
              </a:rPr>
              <a:t>acquire()</a:t>
            </a:r>
            <a:r>
              <a:rPr lang="en-US" altLang="en-US" sz="2400" dirty="0"/>
              <a:t> and </a:t>
            </a:r>
            <a:r>
              <a:rPr lang="en-US" altLang="en-US" sz="2400" b="1" dirty="0">
                <a:latin typeface="Courier New" panose="02070309020205020404" pitchFamily="49" charset="0"/>
              </a:rPr>
              <a:t>release()</a:t>
            </a:r>
            <a:r>
              <a:rPr lang="en-US" altLang="en-US" sz="2400" dirty="0"/>
              <a:t> must be </a:t>
            </a:r>
            <a:r>
              <a:rPr lang="en-US" altLang="en-US" sz="2400" b="1" dirty="0">
                <a:solidFill>
                  <a:srgbClr val="006699"/>
                </a:solidFill>
                <a:latin typeface="+mj-lt"/>
              </a:rPr>
              <a:t>atomic</a:t>
            </a:r>
          </a:p>
          <a:p>
            <a:pPr lvl="1">
              <a:lnSpc>
                <a:spcPct val="90000"/>
              </a:lnSpc>
              <a:buNone/>
            </a:pPr>
            <a:endParaRPr lang="en-US" altLang="en-US" sz="2400" dirty="0"/>
          </a:p>
          <a:p>
            <a:r>
              <a:rPr lang="en-US" altLang="en-US" sz="2400" dirty="0"/>
              <a:t>But this solution requires </a:t>
            </a:r>
            <a:r>
              <a:rPr lang="en-US" altLang="en-US" sz="2400" b="1" dirty="0">
                <a:solidFill>
                  <a:srgbClr val="006699"/>
                </a:solidFill>
                <a:latin typeface="+mj-lt"/>
              </a:rPr>
              <a:t>busy </a:t>
            </a:r>
            <a:r>
              <a:rPr lang="en-US" altLang="en-US" sz="2400" b="1" dirty="0" smtClean="0">
                <a:solidFill>
                  <a:srgbClr val="006699"/>
                </a:solidFill>
                <a:latin typeface="+mj-lt"/>
              </a:rPr>
              <a:t>waiting. </a:t>
            </a:r>
            <a:r>
              <a:rPr lang="en-US" sz="2400" dirty="0"/>
              <a:t>Busy waiting </a:t>
            </a:r>
            <a:r>
              <a:rPr lang="en-US" sz="2400" dirty="0" smtClean="0"/>
              <a:t>also wastes </a:t>
            </a:r>
            <a:r>
              <a:rPr lang="en-US" sz="2400" dirty="0"/>
              <a:t>CPU cycles</a:t>
            </a:r>
            <a:endParaRPr lang="en-US" altLang="en-US" sz="2400" b="1" dirty="0">
              <a:solidFill>
                <a:srgbClr val="006699"/>
              </a:solidFill>
              <a:latin typeface="+mj-lt"/>
            </a:endParaRPr>
          </a:p>
          <a:p>
            <a:pPr lvl="1">
              <a:lnSpc>
                <a:spcPct val="90000"/>
              </a:lnSpc>
            </a:pPr>
            <a:r>
              <a:rPr lang="en-US" altLang="en-US" sz="2400" dirty="0"/>
              <a:t>This lock therefore called a </a:t>
            </a:r>
            <a:r>
              <a:rPr lang="en-US" altLang="en-US" sz="2400" b="1" dirty="0" smtClean="0">
                <a:solidFill>
                  <a:srgbClr val="006699"/>
                </a:solidFill>
                <a:latin typeface="+mj-lt"/>
              </a:rPr>
              <a:t>spinlock </a:t>
            </a:r>
            <a:r>
              <a:rPr lang="en-US" sz="2400" dirty="0"/>
              <a:t>because the process “spins” while waiting for the lock to become available.</a:t>
            </a:r>
            <a:endParaRPr lang="en-US" altLang="en-US" sz="2400" b="1" dirty="0">
              <a:solidFill>
                <a:srgbClr val="006699"/>
              </a:solidFill>
              <a:latin typeface="+mj-lt"/>
            </a:endParaRPr>
          </a:p>
          <a:p>
            <a:pPr>
              <a:lnSpc>
                <a:spcPct val="90000"/>
              </a:lnSpc>
              <a:buFont typeface="Monotype Sorts" pitchFamily="-84" charset="2"/>
              <a:buNone/>
            </a:pPr>
            <a:endParaRPr lang="en-US" altLang="en-US" sz="2400" dirty="0"/>
          </a:p>
        </p:txBody>
      </p:sp>
    </p:spTree>
    <p:extLst>
      <p:ext uri="{BB962C8B-B14F-4D97-AF65-F5344CB8AC3E}">
        <p14:creationId xmlns:p14="http://schemas.microsoft.com/office/powerpoint/2010/main" val="3899450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1188720" y="135050"/>
            <a:ext cx="7680960" cy="537845"/>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1384662" y="881900"/>
            <a:ext cx="7955281" cy="4603135"/>
          </a:xfrm>
        </p:spPr>
        <p:txBody>
          <a:bodyPr/>
          <a:lstStyle/>
          <a:p>
            <a:r>
              <a:rPr lang="en-US" sz="2400" dirty="0">
                <a:solidFill>
                  <a:srgbClr val="FF0000"/>
                </a:solidFill>
              </a:rPr>
              <a:t>Spinlock</a:t>
            </a:r>
            <a:r>
              <a:rPr lang="en-US" sz="2400" dirty="0"/>
              <a:t> is a locking system mechanism. It allows a thread to acquire it to simply wait in loop until the lock is available i.e. a thread waits in a loop or spin until the lock is available. Spinlock is held for a short period of time. Spinlock are useful in multiprocessor </a:t>
            </a:r>
            <a:r>
              <a:rPr lang="en-US" sz="2400" dirty="0" smtClean="0"/>
              <a:t>system</a:t>
            </a:r>
          </a:p>
          <a:p>
            <a:endParaRPr lang="en-US" sz="2400" dirty="0" smtClean="0"/>
          </a:p>
          <a:p>
            <a:r>
              <a:rPr lang="en-US" sz="2400" dirty="0" smtClean="0"/>
              <a:t>Locks </a:t>
            </a:r>
            <a:r>
              <a:rPr lang="en-US" sz="2400" dirty="0"/>
              <a:t>are either </a:t>
            </a:r>
            <a:r>
              <a:rPr lang="en-US" sz="2400" dirty="0">
                <a:solidFill>
                  <a:srgbClr val="FF0000"/>
                </a:solidFill>
              </a:rPr>
              <a:t>contended or uncontended</a:t>
            </a:r>
            <a:r>
              <a:rPr lang="en-US" sz="2400" dirty="0"/>
              <a:t>. </a:t>
            </a:r>
            <a:endParaRPr lang="en-US" sz="2400" dirty="0" smtClean="0"/>
          </a:p>
          <a:p>
            <a:r>
              <a:rPr lang="en-US" sz="2400" dirty="0" smtClean="0"/>
              <a:t>A </a:t>
            </a:r>
            <a:r>
              <a:rPr lang="en-US" sz="2400" dirty="0"/>
              <a:t>lock is considered </a:t>
            </a:r>
            <a:r>
              <a:rPr lang="en-US" sz="2400" b="1" dirty="0" smtClean="0"/>
              <a:t>contended </a:t>
            </a:r>
            <a:r>
              <a:rPr lang="en-US" sz="2400" dirty="0" smtClean="0"/>
              <a:t>if </a:t>
            </a:r>
            <a:r>
              <a:rPr lang="en-US" sz="2400" dirty="0"/>
              <a:t>a thread blocks while trying to acquire the lock. </a:t>
            </a:r>
            <a:endParaRPr lang="en-US" sz="2400" dirty="0" smtClean="0"/>
          </a:p>
          <a:p>
            <a:r>
              <a:rPr lang="en-US" sz="2400" dirty="0" smtClean="0"/>
              <a:t>If </a:t>
            </a:r>
            <a:r>
              <a:rPr lang="en-US" sz="2400" dirty="0"/>
              <a:t>a lock is available </a:t>
            </a:r>
            <a:r>
              <a:rPr lang="en-US" sz="2400" dirty="0" smtClean="0"/>
              <a:t>when a </a:t>
            </a:r>
            <a:r>
              <a:rPr lang="en-US" sz="2400" dirty="0"/>
              <a:t>thread attempts to acquire it, the lock is considered </a:t>
            </a:r>
            <a:r>
              <a:rPr lang="en-US" sz="2400" b="1" dirty="0"/>
              <a:t>uncontended</a:t>
            </a:r>
            <a:r>
              <a:rPr lang="en-US" sz="2400" dirty="0"/>
              <a:t>.</a:t>
            </a:r>
            <a:endParaRPr lang="en-US" altLang="en-US" sz="2400" dirty="0"/>
          </a:p>
        </p:txBody>
      </p:sp>
    </p:spTree>
    <p:extLst>
      <p:ext uri="{BB962C8B-B14F-4D97-AF65-F5344CB8AC3E}">
        <p14:creationId xmlns:p14="http://schemas.microsoft.com/office/powerpoint/2010/main" val="501339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707722" y="931968"/>
            <a:ext cx="7644035" cy="537845"/>
          </a:xfrm>
        </p:spPr>
        <p:txBody>
          <a:bodyPr/>
          <a:lstStyle/>
          <a:p>
            <a:r>
              <a:rPr lang="en-US" altLang="en-US" dirty="0"/>
              <a:t>Solution to CS Problem Using </a:t>
            </a:r>
            <a:r>
              <a:rPr lang="en-US" altLang="en-US" dirty="0" smtClean="0"/>
              <a:t/>
            </a:r>
            <a:br>
              <a:rPr lang="en-US" altLang="en-US" dirty="0" smtClean="0"/>
            </a:br>
            <a:r>
              <a:rPr lang="en-US" altLang="en-US" dirty="0" err="1" smtClean="0"/>
              <a:t>Mutex</a:t>
            </a:r>
            <a:r>
              <a:rPr lang="en-US" altLang="en-US" dirty="0" smtClean="0"/>
              <a:t> </a:t>
            </a:r>
            <a:r>
              <a:rPr lang="en-US" altLang="en-US" dirty="0"/>
              <a:t>Locks</a:t>
            </a:r>
          </a:p>
        </p:txBody>
      </p:sp>
      <p:pic>
        <p:nvPicPr>
          <p:cNvPr id="2" name="Picture 1"/>
          <p:cNvPicPr>
            <a:picLocks noChangeAspect="1"/>
          </p:cNvPicPr>
          <p:nvPr/>
        </p:nvPicPr>
        <p:blipFill>
          <a:blip r:embed="rId3"/>
          <a:stretch>
            <a:fillRect/>
          </a:stretch>
        </p:blipFill>
        <p:spPr>
          <a:xfrm>
            <a:off x="675913" y="1835576"/>
            <a:ext cx="4222838" cy="3681449"/>
          </a:xfrm>
          <a:prstGeom prst="rect">
            <a:avLst/>
          </a:prstGeom>
          <a:solidFill>
            <a:schemeClr val="accent1"/>
          </a:solidFill>
          <a:ln>
            <a:solidFill>
              <a:schemeClr val="accent1"/>
            </a:solidFill>
          </a:ln>
        </p:spPr>
      </p:pic>
      <p:pic>
        <p:nvPicPr>
          <p:cNvPr id="3" name="Picture 2"/>
          <p:cNvPicPr>
            <a:picLocks noChangeAspect="1"/>
          </p:cNvPicPr>
          <p:nvPr/>
        </p:nvPicPr>
        <p:blipFill>
          <a:blip r:embed="rId4"/>
          <a:stretch>
            <a:fillRect/>
          </a:stretch>
        </p:blipFill>
        <p:spPr>
          <a:xfrm>
            <a:off x="5129312" y="1835575"/>
            <a:ext cx="4483704" cy="1989458"/>
          </a:xfrm>
          <a:prstGeom prst="rect">
            <a:avLst/>
          </a:prstGeom>
          <a:ln>
            <a:solidFill>
              <a:schemeClr val="accent1"/>
            </a:solidFill>
          </a:ln>
        </p:spPr>
      </p:pic>
      <p:pic>
        <p:nvPicPr>
          <p:cNvPr id="4" name="Picture 3"/>
          <p:cNvPicPr>
            <a:picLocks noChangeAspect="1"/>
          </p:cNvPicPr>
          <p:nvPr/>
        </p:nvPicPr>
        <p:blipFill>
          <a:blip r:embed="rId5"/>
          <a:stretch>
            <a:fillRect/>
          </a:stretch>
        </p:blipFill>
        <p:spPr>
          <a:xfrm>
            <a:off x="5129312" y="4034650"/>
            <a:ext cx="4056169" cy="148237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1188720" y="100784"/>
            <a:ext cx="7680960" cy="537845"/>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1188720" y="638629"/>
            <a:ext cx="8367696" cy="4639098"/>
          </a:xfrm>
        </p:spPr>
        <p:txBody>
          <a:bodyPr/>
          <a:lstStyle/>
          <a:p>
            <a:pPr>
              <a:lnSpc>
                <a:spcPct val="90000"/>
              </a:lnSpc>
            </a:pPr>
            <a:r>
              <a:rPr lang="en-US" altLang="en-US" dirty="0"/>
              <a:t>Synchronization tool that provides more sophisticated ways (than Mutex locks)  for processes to synchronize their activities</a:t>
            </a:r>
            <a:r>
              <a:rPr lang="en-US" altLang="en-US" dirty="0" smtClean="0"/>
              <a:t>.</a:t>
            </a:r>
          </a:p>
          <a:p>
            <a:pPr>
              <a:lnSpc>
                <a:spcPct val="90000"/>
              </a:lnSpc>
            </a:pPr>
            <a:r>
              <a:rPr lang="en-US" altLang="en-US" dirty="0" smtClean="0">
                <a:solidFill>
                  <a:schemeClr val="tx1"/>
                </a:solidFill>
              </a:rPr>
              <a:t>Semaphore is a non negative variable shared between threads</a:t>
            </a:r>
            <a:endParaRPr lang="en-US" altLang="en-US" dirty="0">
              <a:solidFill>
                <a:schemeClr val="tx1"/>
              </a:solidFill>
            </a:endParaRPr>
          </a:p>
          <a:p>
            <a:pPr>
              <a:lnSpc>
                <a:spcPct val="90000"/>
              </a:lnSpc>
            </a:pPr>
            <a:r>
              <a:rPr lang="en-US" altLang="en-US" dirty="0"/>
              <a:t>Semaphore </a:t>
            </a:r>
            <a:r>
              <a:rPr lang="en-US" altLang="en-US" b="1" i="1" dirty="0"/>
              <a:t>S</a:t>
            </a:r>
            <a:r>
              <a:rPr lang="en-US" altLang="en-US" dirty="0"/>
              <a:t> – integer variable</a:t>
            </a:r>
          </a:p>
          <a:p>
            <a:pPr>
              <a:lnSpc>
                <a:spcPct val="90000"/>
              </a:lnSpc>
            </a:pPr>
            <a:r>
              <a:rPr lang="en-US" altLang="en-US" dirty="0"/>
              <a:t>Can only be accessed via two indivisible (atomic) operations</a:t>
            </a:r>
          </a:p>
          <a:p>
            <a:pPr lvl="1">
              <a:lnSpc>
                <a:spcPct val="90000"/>
              </a:lnSpc>
            </a:pPr>
            <a:r>
              <a:rPr lang="en-US" altLang="en-US" sz="1867" b="1" dirty="0">
                <a:solidFill>
                  <a:srgbClr val="000000"/>
                </a:solidFill>
                <a:latin typeface="Courier New" panose="02070309020205020404" pitchFamily="49" charset="0"/>
              </a:rPr>
              <a:t>wait()</a:t>
            </a:r>
            <a:r>
              <a:rPr lang="en-US" altLang="en-US" sz="1867" dirty="0">
                <a:solidFill>
                  <a:srgbClr val="000000"/>
                </a:solidFill>
              </a:rPr>
              <a:t> </a:t>
            </a:r>
            <a:r>
              <a:rPr lang="en-US" altLang="en-US" dirty="0">
                <a:solidFill>
                  <a:srgbClr val="000000"/>
                </a:solidFill>
              </a:rPr>
              <a:t>and </a:t>
            </a:r>
            <a:r>
              <a:rPr lang="en-US" altLang="en-US" sz="1867" b="1" dirty="0">
                <a:solidFill>
                  <a:srgbClr val="000000"/>
                </a:solidFill>
                <a:latin typeface="Courier New" panose="02070309020205020404" pitchFamily="49" charset="0"/>
              </a:rPr>
              <a:t>signal()</a:t>
            </a:r>
          </a:p>
          <a:p>
            <a:pPr lvl="2">
              <a:lnSpc>
                <a:spcPct val="90000"/>
              </a:lnSpc>
            </a:pPr>
            <a:r>
              <a:rPr lang="en-US" altLang="en-US" dirty="0"/>
              <a:t>Originally called </a:t>
            </a:r>
            <a:r>
              <a:rPr lang="en-US" altLang="en-US" sz="1867" b="1" dirty="0">
                <a:solidFill>
                  <a:srgbClr val="000000"/>
                </a:solidFill>
                <a:latin typeface="Courier New" panose="02070309020205020404" pitchFamily="49" charset="0"/>
              </a:rPr>
              <a:t>P()</a:t>
            </a:r>
            <a:r>
              <a:rPr lang="en-US" altLang="en-US" sz="1867" dirty="0"/>
              <a:t> </a:t>
            </a:r>
            <a:r>
              <a:rPr lang="en-US" altLang="en-US" dirty="0"/>
              <a:t>and </a:t>
            </a:r>
            <a:r>
              <a:rPr lang="en-US" altLang="en-US" sz="1867" b="1" dirty="0">
                <a:solidFill>
                  <a:srgbClr val="000000"/>
                </a:solidFill>
                <a:latin typeface="Courier New" panose="02070309020205020404" pitchFamily="49" charset="0"/>
              </a:rPr>
              <a:t>V()</a:t>
            </a:r>
          </a:p>
          <a:p>
            <a:pPr>
              <a:lnSpc>
                <a:spcPct val="90000"/>
              </a:lnSpc>
            </a:pPr>
            <a:r>
              <a:rPr lang="en-US" altLang="en-US" dirty="0"/>
              <a:t>Definition of  the </a:t>
            </a:r>
            <a:r>
              <a:rPr lang="en-US" altLang="en-US" sz="1867"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sz="1867" b="1" dirty="0">
                <a:latin typeface="Courier New" panose="02070309020205020404" pitchFamily="49" charset="0"/>
                <a:sym typeface="Symbol" panose="05050102010706020507" pitchFamily="18" charset="2"/>
              </a:rPr>
              <a:t>wait(S)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a:p>
            <a:pPr>
              <a:lnSpc>
                <a:spcPct val="90000"/>
              </a:lnSpc>
            </a:pPr>
            <a:r>
              <a:rPr lang="en-US" altLang="en-US" dirty="0"/>
              <a:t>Definition of  the </a:t>
            </a:r>
            <a:r>
              <a:rPr lang="en-US" altLang="en-US" sz="1867" b="1" dirty="0">
                <a:solidFill>
                  <a:srgbClr val="000000"/>
                </a:solidFill>
                <a:latin typeface="Courier New" panose="02070309020205020404" pitchFamily="49" charset="0"/>
              </a:rPr>
              <a:t>signal() operation</a:t>
            </a:r>
            <a:endParaRPr lang="en-US" altLang="en-US"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867" b="1" dirty="0">
                <a:latin typeface="Courier New" panose="02070309020205020404" pitchFamily="49" charset="0"/>
                <a:sym typeface="Symbol" panose="05050102010706020507" pitchFamily="18" charset="2"/>
              </a:rPr>
              <a:t>signal(S)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1286510" y="234633"/>
            <a:ext cx="7965440" cy="42672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1084217" y="1020870"/>
            <a:ext cx="8725989" cy="3969384"/>
          </a:xfrm>
        </p:spPr>
        <p:txBody>
          <a:bodyPr/>
          <a:lstStyle/>
          <a:p>
            <a:pPr>
              <a:tabLst>
                <a:tab pos="1868315" algn="ctr"/>
                <a:tab pos="4212228" algn="ctr"/>
              </a:tabLst>
            </a:pPr>
            <a:r>
              <a:rPr lang="en-US" altLang="en-US" sz="2240" b="1" dirty="0">
                <a:solidFill>
                  <a:srgbClr val="006699"/>
                </a:solidFill>
                <a:latin typeface="+mj-lt"/>
              </a:rPr>
              <a:t>Counting semaphore</a:t>
            </a:r>
            <a:r>
              <a:rPr lang="en-US" altLang="en-US" sz="2240" b="1" dirty="0">
                <a:solidFill>
                  <a:srgbClr val="3366FF"/>
                </a:solidFill>
              </a:rPr>
              <a:t> </a:t>
            </a:r>
            <a:r>
              <a:rPr lang="en-US" altLang="en-US" sz="2240" dirty="0"/>
              <a:t>– integer value can range over an unrestricted domain</a:t>
            </a:r>
          </a:p>
          <a:p>
            <a:pPr>
              <a:tabLst>
                <a:tab pos="1868315" algn="ctr"/>
                <a:tab pos="4212228" algn="ctr"/>
              </a:tabLst>
            </a:pPr>
            <a:r>
              <a:rPr lang="en-US" altLang="en-US" sz="2240" dirty="0"/>
              <a:t>Counting semaphore is initialized to the no. of resources available</a:t>
            </a:r>
            <a:r>
              <a:rPr lang="en-US" altLang="en-US" sz="2240" dirty="0" smtClean="0"/>
              <a:t>.</a:t>
            </a:r>
          </a:p>
          <a:p>
            <a:pPr marL="139700" indent="0">
              <a:buNone/>
              <a:tabLst>
                <a:tab pos="1868315" algn="ctr"/>
                <a:tab pos="4212228" algn="ctr"/>
              </a:tabLst>
            </a:pPr>
            <a:endParaRPr lang="en-US" altLang="en-US" sz="2240" dirty="0"/>
          </a:p>
          <a:p>
            <a:pPr>
              <a:tabLst>
                <a:tab pos="1868315" algn="ctr"/>
                <a:tab pos="4212228" algn="ctr"/>
              </a:tabLst>
            </a:pPr>
            <a:r>
              <a:rPr lang="en-US" altLang="en-US" sz="2240" b="1" dirty="0">
                <a:solidFill>
                  <a:srgbClr val="006699"/>
                </a:solidFill>
                <a:latin typeface="+mj-lt"/>
              </a:rPr>
              <a:t>Binary semaphore </a:t>
            </a:r>
            <a:r>
              <a:rPr lang="en-US" altLang="en-US" sz="2240" dirty="0"/>
              <a:t>– integer value can range only between 0 and 1</a:t>
            </a:r>
          </a:p>
          <a:p>
            <a:pPr>
              <a:tabLst>
                <a:tab pos="1868315" algn="ctr"/>
                <a:tab pos="4212228" algn="ctr"/>
              </a:tabLst>
            </a:pPr>
            <a:r>
              <a:rPr lang="en-US" altLang="en-US" sz="2240" dirty="0">
                <a:sym typeface="MT Extra" panose="05050102010205020202" pitchFamily="18" charset="2"/>
              </a:rPr>
              <a:t>With semaphores we can solve various synchronization problems</a:t>
            </a:r>
          </a:p>
          <a:p>
            <a:pPr marL="0" indent="0">
              <a:buNone/>
              <a:tabLst>
                <a:tab pos="1868315" algn="ctr"/>
                <a:tab pos="4212228" algn="ctr"/>
              </a:tabLst>
            </a:pPr>
            <a:endParaRPr lang="en-US" altLang="en-US" sz="1867"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1286510" y="234633"/>
            <a:ext cx="7965440" cy="42672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1171424" y="811864"/>
            <a:ext cx="8468965" cy="4820207"/>
          </a:xfrm>
        </p:spPr>
        <p:txBody>
          <a:bodyPr/>
          <a:lstStyle/>
          <a:p>
            <a:pPr>
              <a:tabLst>
                <a:tab pos="1868315" algn="ctr"/>
                <a:tab pos="4212228" algn="ctr"/>
              </a:tabLst>
            </a:pPr>
            <a:r>
              <a:rPr lang="en-US" altLang="en-US" dirty="0">
                <a:sym typeface="MT Extra" panose="05050102010205020202" pitchFamily="18" charset="2"/>
              </a:rPr>
              <a:t>Solution to the CS </a:t>
            </a:r>
            <a:r>
              <a:rPr lang="en-US" altLang="en-US" dirty="0" smtClean="0">
                <a:sym typeface="MT Extra" panose="05050102010205020202" pitchFamily="18" charset="2"/>
              </a:rPr>
              <a:t>Problem  [ only one resource- Binary semaphore]</a:t>
            </a:r>
            <a:endParaRPr lang="en-US" altLang="en-US" dirty="0">
              <a:sym typeface="MT Extra" panose="05050102010205020202" pitchFamily="18" charset="2"/>
            </a:endParaRPr>
          </a:p>
          <a:p>
            <a:pPr lvl="1">
              <a:tabLst>
                <a:tab pos="1868315" algn="ctr"/>
                <a:tab pos="4212228" algn="ctr"/>
              </a:tabLst>
            </a:pPr>
            <a:r>
              <a:rPr lang="en-US" altLang="en-US" dirty="0">
                <a:sym typeface="MT Extra" panose="05050102010205020202" pitchFamily="18" charset="2"/>
              </a:rPr>
              <a:t>Create a semaphore </a:t>
            </a:r>
            <a:r>
              <a:rPr lang="en-US" altLang="en-US" dirty="0" smtClean="0">
                <a:sym typeface="MT Extra" panose="05050102010205020202" pitchFamily="18" charset="2"/>
              </a:rPr>
              <a:t>“</a:t>
            </a:r>
            <a:r>
              <a:rPr lang="en-US" altLang="en-US" b="1" dirty="0" smtClean="0">
                <a:solidFill>
                  <a:srgbClr val="000000"/>
                </a:solidFill>
                <a:latin typeface="Courier New" panose="02070309020205020404" pitchFamily="49" charset="0"/>
                <a:sym typeface="MT Extra" panose="05050102010205020202" pitchFamily="18" charset="2"/>
              </a:rPr>
              <a:t>S</a:t>
            </a:r>
            <a:r>
              <a:rPr lang="en-US" altLang="en-US" dirty="0" smtClean="0">
                <a:sym typeface="MT Extra" panose="05050102010205020202" pitchFamily="18" charset="2"/>
              </a:rPr>
              <a:t>”</a:t>
            </a:r>
            <a:r>
              <a:rPr lang="en-US" altLang="ja-JP" dirty="0" smtClean="0">
                <a:sym typeface="MT Extra" panose="05050102010205020202" pitchFamily="18" charset="2"/>
              </a:rPr>
              <a:t> </a:t>
            </a:r>
            <a:r>
              <a:rPr lang="en-US" altLang="ja-JP" dirty="0">
                <a:sym typeface="MT Extra" panose="05050102010205020202" pitchFamily="18" charset="2"/>
              </a:rPr>
              <a:t>initialized to 1 </a:t>
            </a:r>
          </a:p>
          <a:p>
            <a:pPr lvl="2">
              <a:buNone/>
              <a:tabLst>
                <a:tab pos="1868315" algn="ctr"/>
                <a:tab pos="4212228" algn="ctr"/>
              </a:tabLst>
            </a:pPr>
            <a:r>
              <a:rPr lang="en-US" altLang="en-US" b="1" dirty="0" smtClean="0">
                <a:solidFill>
                  <a:srgbClr val="000000"/>
                </a:solidFill>
                <a:latin typeface="Courier New" panose="02070309020205020404" pitchFamily="49" charset="0"/>
                <a:sym typeface="MT Extra" panose="05050102010205020202" pitchFamily="18" charset="2"/>
              </a:rPr>
              <a:t>Wait(S);</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1868315" algn="ctr"/>
                <a:tab pos="4212228" algn="ctr"/>
              </a:tabLst>
            </a:pPr>
            <a:r>
              <a:rPr lang="en-US" altLang="en-US" b="1" dirty="0" smtClean="0">
                <a:solidFill>
                  <a:srgbClr val="000000"/>
                </a:solidFill>
                <a:latin typeface="Courier New" panose="02070309020205020404" pitchFamily="49" charset="0"/>
                <a:sym typeface="MT Extra" panose="05050102010205020202" pitchFamily="18" charset="2"/>
              </a:rPr>
              <a:t>signal(S)</a:t>
            </a:r>
            <a:r>
              <a:rPr lang="en-US" altLang="en-US" b="1" dirty="0" smtClean="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1868315" algn="ctr"/>
                <a:tab pos="4212228"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1868315" algn="ctr"/>
                <a:tab pos="4212228" algn="ctr"/>
              </a:tabLst>
            </a:pPr>
            <a:r>
              <a:rPr lang="en-US" altLang="en-US" dirty="0">
                <a:sym typeface="MT Extra" panose="05050102010205020202" pitchFamily="18" charset="2"/>
              </a:rPr>
              <a:t>Create a semaphore </a:t>
            </a:r>
            <a:r>
              <a:rPr lang="en-US" altLang="en-US" dirty="0" smtClean="0">
                <a:sym typeface="MT Extra" panose="05050102010205020202" pitchFamily="18" charset="2"/>
              </a:rPr>
              <a:t>“S”</a:t>
            </a:r>
            <a:r>
              <a:rPr lang="en-US" altLang="ja-JP" dirty="0" smtClean="0">
                <a:sym typeface="MT Extra" panose="05050102010205020202" pitchFamily="18" charset="2"/>
              </a:rPr>
              <a:t> </a:t>
            </a:r>
            <a:r>
              <a:rPr lang="en-US" altLang="ja-JP" dirty="0">
                <a:sym typeface="MT Extra" panose="05050102010205020202" pitchFamily="18" charset="2"/>
              </a:rPr>
              <a:t>initialized to 0 </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smtClean="0">
                <a:solidFill>
                  <a:srgbClr val="000000"/>
                </a:solidFill>
                <a:latin typeface="Courier New" panose="02070309020205020404" pitchFamily="49" charset="0"/>
                <a:sym typeface="MT Extra" panose="05050102010205020202" pitchFamily="18" charset="2"/>
              </a:rPr>
              <a:t>signal(S);</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smtClean="0">
                <a:solidFill>
                  <a:srgbClr val="000000"/>
                </a:solidFill>
                <a:latin typeface="Courier New" panose="02070309020205020404" pitchFamily="49" charset="0"/>
                <a:sym typeface="MT Extra" panose="05050102010205020202" pitchFamily="18" charset="2"/>
              </a:rPr>
              <a:t>wait(S)</a:t>
            </a:r>
            <a:r>
              <a:rPr lang="en-US" altLang="en-US" dirty="0" smtClean="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1868315" algn="ctr"/>
                <a:tab pos="4212228" algn="ctr"/>
              </a:tabLst>
            </a:pPr>
            <a:endParaRPr lang="en-US" altLang="en-US" sz="1493"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1188720" y="212636"/>
            <a:ext cx="7680960" cy="537845"/>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1573952" y="1080136"/>
            <a:ext cx="7340310" cy="4127788"/>
          </a:xfrm>
        </p:spPr>
        <p:txBody>
          <a:bodyPr/>
          <a:lstStyle/>
          <a:p>
            <a:r>
              <a:rPr lang="en-US" altLang="en-US" sz="2240" b="1" dirty="0">
                <a:solidFill>
                  <a:srgbClr val="006699"/>
                </a:solidFill>
                <a:latin typeface="+mj-lt"/>
              </a:rPr>
              <a:t>Wait () </a:t>
            </a:r>
          </a:p>
          <a:p>
            <a:pPr lvl="1">
              <a:lnSpc>
                <a:spcPct val="90000"/>
              </a:lnSpc>
              <a:buFont typeface="Monotype Sorts" pitchFamily="-84" charset="2"/>
              <a:buNone/>
            </a:pPr>
            <a:r>
              <a:rPr lang="en-US" altLang="en-US" sz="1867" b="1" dirty="0">
                <a:latin typeface="Courier New" panose="02070309020205020404" pitchFamily="49" charset="0"/>
                <a:sym typeface="Symbol" panose="05050102010706020507" pitchFamily="18" charset="2"/>
              </a:rPr>
              <a:t>wait(S)</a:t>
            </a:r>
            <a:r>
              <a:rPr lang="en-US" altLang="en-US" b="1" dirty="0" smtClean="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smtClean="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smtClean="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smtClean="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smtClean="0">
                <a:latin typeface="Courier New" panose="02070309020205020404" pitchFamily="49" charset="0"/>
                <a:sym typeface="Symbol" panose="05050102010706020507" pitchFamily="18" charset="2"/>
              </a:rPr>
              <a:t>}</a:t>
            </a:r>
          </a:p>
          <a:p>
            <a:r>
              <a:rPr lang="en-US" altLang="en-US" sz="2240" b="1" dirty="0">
                <a:solidFill>
                  <a:srgbClr val="006699"/>
                </a:solidFill>
                <a:latin typeface="+mj-lt"/>
              </a:rPr>
              <a:t>busy waiting-  </a:t>
            </a:r>
            <a:r>
              <a:rPr lang="en-US" altLang="en-US" sz="2240" dirty="0"/>
              <a:t>unnecessarily wasting CPU cycles in executing the while loop in entry section.</a:t>
            </a:r>
          </a:p>
          <a:p>
            <a:r>
              <a:rPr lang="en-US" altLang="en-US" sz="2240" dirty="0"/>
              <a:t>Note that applications may spend lots of time in critical sections and therefore this is not a good solution</a:t>
            </a:r>
          </a:p>
          <a:p>
            <a:pPr>
              <a:buFont typeface="Monotype Sorts" pitchFamily="-84" charset="2"/>
              <a:buNone/>
            </a:pPr>
            <a:r>
              <a:rPr lang="en-US" altLang="en-US" sz="2240" dirty="0"/>
              <a:t> </a:t>
            </a:r>
          </a:p>
          <a:p>
            <a:pPr lvl="1">
              <a:buFont typeface="Monotype Sorts" pitchFamily="-84" charset="2"/>
              <a:buNone/>
            </a:pPr>
            <a:endParaRPr lang="en-US" altLang="en-US" sz="224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1864481" y="587828"/>
            <a:ext cx="8193919" cy="568960"/>
          </a:xfrm>
        </p:spPr>
        <p:txBody>
          <a:bodyPr/>
          <a:lstStyle/>
          <a:p>
            <a:pPr eaLnBrk="1" hangingPunct="1"/>
            <a:r>
              <a:rPr lang="en-US" altLang="en-US" dirty="0"/>
              <a:t>Semaphore Implementation with </a:t>
            </a:r>
            <a:r>
              <a:rPr lang="en-US" altLang="en-US" dirty="0" smtClean="0"/>
              <a:t>        No </a:t>
            </a:r>
            <a:r>
              <a:rPr lang="en-US" altLang="en-US" dirty="0"/>
              <a:t>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1409761" y="1503181"/>
            <a:ext cx="8204502" cy="4424189"/>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smtClean="0">
                <a:solidFill>
                  <a:srgbClr val="006699"/>
                </a:solidFill>
                <a:latin typeface="+mj-lt"/>
              </a:rPr>
              <a:t>Sleep </a:t>
            </a:r>
            <a:r>
              <a:rPr lang="en-US" altLang="en-US" dirty="0" smtClean="0"/>
              <a:t>– </a:t>
            </a:r>
            <a:r>
              <a:rPr lang="en-US" altLang="en-US" dirty="0"/>
              <a:t>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854493" y="97823"/>
            <a:ext cx="7799493" cy="542290"/>
          </a:xfrm>
        </p:spPr>
        <p:txBody>
          <a:bodyPr/>
          <a:lstStyle/>
          <a:p>
            <a:pPr eaLnBrk="1" hangingPunct="1"/>
            <a:r>
              <a:rPr lang="en-US" altLang="en-US" dirty="0"/>
              <a:t>Implementation with no Busy waiting </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841711" y="640113"/>
            <a:ext cx="6581620" cy="5564744"/>
          </a:xfrm>
        </p:spPr>
        <p:txBody>
          <a:bodyPr/>
          <a:lstStyle/>
          <a:p>
            <a:pPr marL="0" indent="0">
              <a:buNone/>
            </a:pPr>
            <a:r>
              <a:rPr lang="en-US" altLang="en-US" sz="1800" b="1" dirty="0" smtClean="0">
                <a:solidFill>
                  <a:srgbClr val="FF0000"/>
                </a:solidFill>
                <a:latin typeface="Courier New" panose="02070309020205020404" pitchFamily="49" charset="0"/>
              </a:rPr>
              <a:t>Semaphore definition</a:t>
            </a:r>
          </a:p>
          <a:p>
            <a:pPr marL="0" lvl="4" indent="0">
              <a:buNone/>
            </a:pP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typedef</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struct</a:t>
            </a:r>
            <a:r>
              <a:rPr lang="en-US" altLang="en-US" b="1" dirty="0" smtClean="0">
                <a:latin typeface="Courier New" panose="02070309020205020404" pitchFamily="49" charset="0"/>
              </a:rPr>
              <a:t> </a:t>
            </a:r>
          </a:p>
          <a:p>
            <a:pPr marL="0" lvl="4" indent="0">
              <a:buNone/>
            </a:pPr>
            <a:r>
              <a:rPr lang="en-US" altLang="en-US" b="1" dirty="0" smtClean="0">
                <a:latin typeface="Courier New" panose="02070309020205020404" pitchFamily="49" charset="0"/>
              </a:rPr>
              <a:t>  { </a:t>
            </a:r>
            <a:endParaRPr lang="en-US" altLang="en-US" b="1" dirty="0">
              <a:latin typeface="Courier New" panose="02070309020205020404" pitchFamily="49" charset="0"/>
            </a:endParaRPr>
          </a:p>
          <a:p>
            <a:pPr marL="0" lvl="4" indent="0">
              <a:buNone/>
            </a:pPr>
            <a:r>
              <a:rPr lang="en-US" altLang="en-US" b="1" dirty="0">
                <a:latin typeface="Courier New" panose="02070309020205020404" pitchFamily="49" charset="0"/>
              </a:rPr>
              <a:t>    </a:t>
            </a:r>
            <a:r>
              <a:rPr lang="en-US" altLang="en-US" b="1" dirty="0" err="1" smtClean="0">
                <a:latin typeface="Courier New" panose="02070309020205020404" pitchFamily="49" charset="0"/>
              </a:rPr>
              <a:t>int</a:t>
            </a:r>
            <a:r>
              <a:rPr lang="en-US" altLang="en-US" b="1" dirty="0" smtClean="0">
                <a:latin typeface="Courier New" panose="02070309020205020404" pitchFamily="49" charset="0"/>
              </a:rPr>
              <a:t> </a:t>
            </a:r>
            <a:r>
              <a:rPr lang="en-US" altLang="en-US" b="1" dirty="0">
                <a:latin typeface="Courier New" panose="02070309020205020404" pitchFamily="49" charset="0"/>
              </a:rPr>
              <a:t>value; </a:t>
            </a:r>
          </a:p>
          <a:p>
            <a:pPr marL="0" lvl="4" indent="0">
              <a:buNone/>
            </a:pPr>
            <a:r>
              <a:rPr lang="en-US" altLang="en-US" b="1" dirty="0">
                <a:latin typeface="Courier New" panose="02070309020205020404" pitchFamily="49" charset="0"/>
              </a:rPr>
              <a:t>   </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struct</a:t>
            </a:r>
            <a:r>
              <a:rPr lang="en-US" altLang="en-US" b="1" dirty="0" smtClean="0">
                <a:latin typeface="Courier New" panose="02070309020205020404" pitchFamily="49" charset="0"/>
              </a:rPr>
              <a:t> </a:t>
            </a:r>
            <a:r>
              <a:rPr lang="en-US" altLang="en-US" b="1" dirty="0">
                <a:latin typeface="Courier New" panose="02070309020205020404" pitchFamily="49" charset="0"/>
              </a:rPr>
              <a:t>process *list; </a:t>
            </a:r>
          </a:p>
          <a:p>
            <a:pPr marL="0" lvl="4" indent="0">
              <a:buNone/>
            </a:pPr>
            <a:r>
              <a:rPr lang="en-US" altLang="en-US" b="1" dirty="0">
                <a:latin typeface="Courier New" panose="02070309020205020404" pitchFamily="49" charset="0"/>
              </a:rPr>
              <a:t>  </a:t>
            </a:r>
            <a:r>
              <a:rPr lang="en-US" altLang="en-US" b="1" dirty="0" smtClean="0">
                <a:latin typeface="Courier New" panose="02070309020205020404" pitchFamily="49" charset="0"/>
              </a:rPr>
              <a:t>} </a:t>
            </a:r>
            <a:r>
              <a:rPr lang="en-US" altLang="en-US" b="1" dirty="0">
                <a:latin typeface="Courier New" panose="02070309020205020404" pitchFamily="49" charset="0"/>
              </a:rPr>
              <a:t>semaphore; </a:t>
            </a:r>
          </a:p>
          <a:p>
            <a:pPr marL="0" indent="0">
              <a:buNone/>
            </a:pPr>
            <a:endParaRPr lang="en-US" altLang="en-US" sz="1800" b="1" dirty="0">
              <a:latin typeface="Courier New" panose="02070309020205020404" pitchFamily="49" charset="0"/>
            </a:endParaRPr>
          </a:p>
          <a:p>
            <a:pPr marL="0" indent="0">
              <a:buNone/>
            </a:pPr>
            <a:r>
              <a:rPr lang="en-US" altLang="en-US" sz="1800" b="1" dirty="0">
                <a:solidFill>
                  <a:srgbClr val="FF0000"/>
                </a:solidFill>
                <a:latin typeface="Courier New" panose="02070309020205020404" pitchFamily="49" charset="0"/>
              </a:rPr>
              <a:t>wait(semaphore *S) </a:t>
            </a:r>
          </a:p>
          <a:p>
            <a:pPr marL="0" indent="0">
              <a:buNone/>
            </a:pPr>
            <a:r>
              <a:rPr lang="en-US" altLang="en-US" sz="1800" b="1" dirty="0">
                <a:solidFill>
                  <a:srgbClr val="FF0000"/>
                </a:solidFill>
                <a:latin typeface="Courier New" panose="02070309020205020404" pitchFamily="49" charset="0"/>
              </a:rPr>
              <a:t>{ </a:t>
            </a:r>
          </a:p>
          <a:p>
            <a:pPr marL="0" indent="0">
              <a:buNone/>
            </a:pPr>
            <a:r>
              <a:rPr lang="en-US" altLang="en-US" sz="1800" b="1" dirty="0">
                <a:latin typeface="Courier New" panose="02070309020205020404" pitchFamily="49" charset="0"/>
              </a:rPr>
              <a:t>   S-&gt;value--; </a:t>
            </a:r>
          </a:p>
          <a:p>
            <a:pPr marL="0" indent="0">
              <a:buNone/>
            </a:pPr>
            <a:r>
              <a:rPr lang="en-US" altLang="en-US" sz="1800" b="1" dirty="0">
                <a:latin typeface="Courier New" panose="02070309020205020404" pitchFamily="49" charset="0"/>
              </a:rPr>
              <a:t>   if (S-&gt;value &lt; 0) {</a:t>
            </a:r>
            <a:br>
              <a:rPr lang="en-US" altLang="en-US" sz="1800" b="1" dirty="0">
                <a:latin typeface="Courier New" panose="02070309020205020404" pitchFamily="49" charset="0"/>
              </a:rPr>
            </a:br>
            <a:r>
              <a:rPr lang="en-US" altLang="en-US" sz="1800" b="1" dirty="0">
                <a:latin typeface="Courier New" panose="02070309020205020404" pitchFamily="49" charset="0"/>
              </a:rPr>
              <a:t>      add this process to S-&gt;list; </a:t>
            </a:r>
          </a:p>
          <a:p>
            <a:pPr marL="0" indent="0">
              <a:buNone/>
            </a:pPr>
            <a:r>
              <a:rPr lang="en-US" altLang="en-US" sz="1800" b="1" dirty="0">
                <a:latin typeface="Courier New" panose="02070309020205020404" pitchFamily="49" charset="0"/>
              </a:rPr>
              <a:t>      </a:t>
            </a:r>
            <a:r>
              <a:rPr lang="en-US" altLang="en-US" sz="1800" b="1" dirty="0" smtClean="0">
                <a:latin typeface="Courier New" panose="02070309020205020404" pitchFamily="49" charset="0"/>
              </a:rPr>
              <a:t>sleep(); </a:t>
            </a:r>
            <a:endParaRPr lang="en-US" altLang="en-US" sz="1800" b="1" dirty="0">
              <a:latin typeface="Courier New" panose="02070309020205020404" pitchFamily="49" charset="0"/>
            </a:endParaRPr>
          </a:p>
          <a:p>
            <a:pPr marL="0" indent="0">
              <a:buNone/>
            </a:pPr>
            <a:r>
              <a:rPr lang="en-US" altLang="en-US" sz="1800" b="1" dirty="0">
                <a:latin typeface="Courier New" panose="02070309020205020404" pitchFamily="49" charset="0"/>
              </a:rPr>
              <a:t>   } </a:t>
            </a:r>
          </a:p>
          <a:p>
            <a:pPr marL="0" indent="0">
              <a:buNone/>
            </a:pPr>
            <a:r>
              <a:rPr lang="en-US" altLang="en-US" sz="1800" b="1" dirty="0">
                <a:latin typeface="Courier New" panose="02070309020205020404" pitchFamily="49" charset="0"/>
              </a:rPr>
              <a:t>}</a:t>
            </a:r>
          </a:p>
        </p:txBody>
      </p:sp>
      <p:sp>
        <p:nvSpPr>
          <p:cNvPr id="4" name="TextBox 3"/>
          <p:cNvSpPr txBox="1"/>
          <p:nvPr/>
        </p:nvSpPr>
        <p:spPr>
          <a:xfrm>
            <a:off x="4642762" y="668635"/>
            <a:ext cx="5561138" cy="2793072"/>
          </a:xfrm>
          <a:prstGeom prst="rect">
            <a:avLst/>
          </a:prstGeom>
          <a:noFill/>
        </p:spPr>
        <p:txBody>
          <a:bodyPr wrap="none" rtlCol="0">
            <a:spAutoFit/>
          </a:bodyPr>
          <a:lstStyle/>
          <a:p>
            <a:r>
              <a:rPr kumimoji="1" lang="en-US" altLang="en-US" sz="1800" b="1" dirty="0">
                <a:solidFill>
                  <a:srgbClr val="FF0000"/>
                </a:solidFill>
                <a:latin typeface="Courier New" panose="02070309020205020404" pitchFamily="49" charset="0"/>
                <a:cs typeface="MS PGothic" charset="0"/>
              </a:rPr>
              <a:t>signal(semaphore *S) </a:t>
            </a:r>
          </a:p>
          <a:p>
            <a:r>
              <a:rPr kumimoji="1" lang="en-US" altLang="en-US" sz="1800" b="1" dirty="0">
                <a:solidFill>
                  <a:srgbClr val="FF0000"/>
                </a:solidFill>
                <a:latin typeface="Courier New" panose="02070309020205020404" pitchFamily="49" charset="0"/>
                <a:cs typeface="MS PGothic" charset="0"/>
              </a:rPr>
              <a:t>{ </a:t>
            </a:r>
          </a:p>
          <a:p>
            <a:pPr>
              <a:spcBef>
                <a:spcPct val="35000"/>
              </a:spcBef>
              <a:buClr>
                <a:srgbClr val="993300"/>
              </a:buClr>
              <a:buSzPct val="110000"/>
            </a:pPr>
            <a:r>
              <a:rPr lang="en-US" altLang="en-US" sz="1800" b="1" dirty="0">
                <a:latin typeface="Courier New" panose="02070309020205020404" pitchFamily="49" charset="0"/>
              </a:rPr>
              <a:t>   </a:t>
            </a:r>
            <a:r>
              <a:rPr kumimoji="1" lang="en-US" altLang="en-US" sz="1800" b="1" dirty="0">
                <a:latin typeface="Courier New" panose="02070309020205020404" pitchFamily="49" charset="0"/>
                <a:cs typeface="MS PGothic" charset="0"/>
              </a:rPr>
              <a:t>S-&gt;value++; </a:t>
            </a:r>
          </a:p>
          <a:p>
            <a:pPr>
              <a:spcBef>
                <a:spcPct val="35000"/>
              </a:spcBef>
              <a:buClr>
                <a:srgbClr val="993300"/>
              </a:buClr>
              <a:buSzPct val="110000"/>
            </a:pPr>
            <a:r>
              <a:rPr kumimoji="1" lang="en-US" altLang="en-US" sz="1800" b="1" dirty="0">
                <a:latin typeface="Courier New" panose="02070309020205020404" pitchFamily="49" charset="0"/>
                <a:cs typeface="MS PGothic" charset="0"/>
              </a:rPr>
              <a:t>   if (S-&gt;value </a:t>
            </a:r>
            <a:r>
              <a:rPr kumimoji="1" lang="en-US" altLang="en-US" sz="1800" b="1" dirty="0" smtClean="0">
                <a:latin typeface="Courier New" panose="02070309020205020404" pitchFamily="49" charset="0"/>
                <a:cs typeface="MS PGothic" charset="0"/>
              </a:rPr>
              <a:t>&gt;= </a:t>
            </a:r>
            <a:r>
              <a:rPr kumimoji="1" lang="en-US" altLang="en-US" sz="1800" b="1" dirty="0">
                <a:latin typeface="Courier New" panose="02070309020205020404" pitchFamily="49" charset="0"/>
                <a:cs typeface="MS PGothic" charset="0"/>
              </a:rPr>
              <a:t>0) {</a:t>
            </a:r>
            <a:br>
              <a:rPr kumimoji="1" lang="en-US" altLang="en-US" sz="1800" b="1" dirty="0">
                <a:latin typeface="Courier New" panose="02070309020205020404" pitchFamily="49" charset="0"/>
                <a:cs typeface="MS PGothic" charset="0"/>
              </a:rPr>
            </a:br>
            <a:r>
              <a:rPr kumimoji="1" lang="en-US" altLang="en-US" sz="1800" b="1" dirty="0">
                <a:latin typeface="Courier New" panose="02070309020205020404" pitchFamily="49" charset="0"/>
                <a:cs typeface="MS PGothic" charset="0"/>
              </a:rPr>
              <a:t>      remove a process P from S-&gt;list; </a:t>
            </a:r>
          </a:p>
          <a:p>
            <a:pPr>
              <a:spcBef>
                <a:spcPct val="35000"/>
              </a:spcBef>
              <a:buClr>
                <a:srgbClr val="993300"/>
              </a:buClr>
              <a:buSzPct val="110000"/>
            </a:pPr>
            <a:r>
              <a:rPr kumimoji="1" lang="en-US" altLang="en-US" sz="1800" b="1" dirty="0">
                <a:latin typeface="Courier New" panose="02070309020205020404" pitchFamily="49" charset="0"/>
                <a:cs typeface="MS PGothic" charset="0"/>
              </a:rPr>
              <a:t>      wakeup(P); </a:t>
            </a:r>
          </a:p>
          <a:p>
            <a:pPr>
              <a:spcBef>
                <a:spcPct val="35000"/>
              </a:spcBef>
              <a:buClr>
                <a:srgbClr val="993300"/>
              </a:buClr>
              <a:buSzPct val="110000"/>
            </a:pPr>
            <a:r>
              <a:rPr kumimoji="1" lang="en-US" altLang="en-US" sz="1800" b="1" dirty="0">
                <a:latin typeface="Courier New" panose="02070309020205020404" pitchFamily="49" charset="0"/>
                <a:cs typeface="MS PGothic" charset="0"/>
              </a:rPr>
              <a:t>   } </a:t>
            </a:r>
          </a:p>
          <a:p>
            <a:pPr>
              <a:spcBef>
                <a:spcPct val="35000"/>
              </a:spcBef>
              <a:buClr>
                <a:srgbClr val="993300"/>
              </a:buClr>
              <a:buSzPct val="110000"/>
            </a:pPr>
            <a:r>
              <a:rPr kumimoji="1" lang="en-US" altLang="en-US" sz="1800" b="1" dirty="0">
                <a:latin typeface="Courier New" panose="02070309020205020404" pitchFamily="49" charset="0"/>
                <a:cs typeface="MS PGothic"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1493944" y="200964"/>
            <a:ext cx="7375737" cy="537845"/>
          </a:xfrm>
        </p:spPr>
        <p:txBody>
          <a:bodyPr/>
          <a:lstStyle/>
          <a:p>
            <a:pPr eaLnBrk="1" hangingPunct="1"/>
            <a:r>
              <a:rPr lang="en-US" altLang="en-US" sz="4000"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1206480" y="1092972"/>
            <a:ext cx="8313301" cy="4527618"/>
          </a:xfrm>
        </p:spPr>
        <p:txBody>
          <a:bodyPr/>
          <a:lstStyle/>
          <a:p>
            <a:r>
              <a:rPr lang="en-US" sz="2400" dirty="0"/>
              <a:t>A </a:t>
            </a:r>
            <a:r>
              <a:rPr lang="en-US" sz="2400" b="1" dirty="0"/>
              <a:t>cooperating process </a:t>
            </a:r>
            <a:r>
              <a:rPr lang="en-US" sz="2400" dirty="0"/>
              <a:t>is one that can affect or be affected by other </a:t>
            </a:r>
            <a:r>
              <a:rPr lang="en-US" sz="2400" dirty="0" smtClean="0"/>
              <a:t>processes executing in the system.</a:t>
            </a:r>
            <a:endParaRPr lang="en-US" altLang="en-US" sz="2400" dirty="0" smtClean="0"/>
          </a:p>
          <a:p>
            <a:pPr algn="just"/>
            <a:r>
              <a:rPr lang="en-US" altLang="en-US" sz="2400" dirty="0" smtClean="0"/>
              <a:t>Processes </a:t>
            </a:r>
            <a:r>
              <a:rPr lang="en-US" altLang="en-US" sz="2400" dirty="0"/>
              <a:t>can execute concurrently</a:t>
            </a:r>
          </a:p>
          <a:p>
            <a:pPr lvl="1" algn="just"/>
            <a:r>
              <a:rPr lang="en-US" altLang="en-US" sz="2400" dirty="0"/>
              <a:t>May be interrupted at any time, partially completing execution</a:t>
            </a:r>
          </a:p>
          <a:p>
            <a:pPr algn="just"/>
            <a:r>
              <a:rPr lang="en-US" altLang="en-US" sz="2400" dirty="0"/>
              <a:t>Concurrent access to shared data may result in data inconsistency</a:t>
            </a:r>
          </a:p>
          <a:p>
            <a:pPr algn="just"/>
            <a:r>
              <a:rPr lang="en-US" altLang="en-US" sz="2400" dirty="0"/>
              <a:t>Maintaining data consistency requires mechanisms to ensure the orderly execution of cooperating processes</a:t>
            </a:r>
          </a:p>
          <a:p>
            <a:pPr algn="just">
              <a:buNone/>
            </a:pPr>
            <a:endParaRPr lang="en-US" alt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IN" dirty="0"/>
              <a:t>A counting semaphore was initialized to 5. Then 6P (wait) operations and 4V (signal) operations were completed on this semaphore. The resulting value of the semaphore </a:t>
            </a:r>
            <a:r>
              <a:rPr lang="en-IN" dirty="0" smtClean="0"/>
              <a:t>is</a:t>
            </a:r>
          </a:p>
          <a:p>
            <a:endParaRPr lang="en-IN" dirty="0"/>
          </a:p>
          <a:p>
            <a:r>
              <a:rPr lang="en-IN" dirty="0" smtClean="0"/>
              <a:t>Answer : 5-6+4 = 3</a:t>
            </a:r>
          </a:p>
          <a:p>
            <a:endParaRPr lang="en-IN" dirty="0"/>
          </a:p>
          <a:p>
            <a:endParaRPr lang="en-US" dirty="0"/>
          </a:p>
        </p:txBody>
      </p:sp>
    </p:spTree>
    <p:extLst>
      <p:ext uri="{BB962C8B-B14F-4D97-AF65-F5344CB8AC3E}">
        <p14:creationId xmlns:p14="http://schemas.microsoft.com/office/powerpoint/2010/main" val="103763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1576713" y="1131814"/>
            <a:ext cx="7978767" cy="4233467"/>
          </a:xfrm>
          <a:prstGeom prst="rect">
            <a:avLst/>
          </a:prstGeom>
        </p:spPr>
        <p:txBody>
          <a:bodyPr wrap="square">
            <a:spAutoFit/>
          </a:bodyPr>
          <a:lstStyle/>
          <a:p>
            <a:pPr>
              <a:lnSpc>
                <a:spcPct val="115000"/>
              </a:lnSpc>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The following two functions P1 and P2 that share a variable B with an initial value of 2 execute concurrently.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P1()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C = B – 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B = 2*C;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P2()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D = 2 * 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B = D - 1;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The number of distinct values that B can possibly take after the execution is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664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Rectangle 1"/>
          <p:cNvSpPr>
            <a:spLocks noGrp="1" noChangeArrowheads="1"/>
          </p:cNvSpPr>
          <p:nvPr>
            <p:ph type="body" idx="1"/>
          </p:nvPr>
        </p:nvSpPr>
        <p:spPr bwMode="auto">
          <a:xfrm>
            <a:off x="1330577" y="1146343"/>
            <a:ext cx="2821285" cy="131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411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C = B – 1; // C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B = 2*C; // B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D = 2 * B; // D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B = D - 1; // B = 3</a:t>
            </a:r>
            <a:r>
              <a:rPr kumimoji="0" lang="en-US" sz="1200"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124210" y="2637802"/>
            <a:ext cx="8145049" cy="2569934"/>
          </a:xfrm>
          <a:prstGeom prst="rect">
            <a:avLst/>
          </a:prstGeom>
        </p:spPr>
        <p:txBody>
          <a:bodyPr wrap="square">
            <a:spAutoFit/>
          </a:bodyPr>
          <a:lstStyle/>
          <a:p>
            <a:pPr marL="342900" indent="-342900">
              <a:lnSpc>
                <a:spcPct val="115000"/>
              </a:lnSpc>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If we execute P2 process after P1 process, then B = 3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buFont typeface="Arial" panose="020B0604020202020204" pitchFamily="34" charset="0"/>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we execute P1 process after P2 process, then B = 4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buFont typeface="Arial" panose="020B0604020202020204" pitchFamily="34" charset="0"/>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we did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preemption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between P1 &amp; P2 processes, then B = 2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Preemption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have done from P1 to P2) or B = 3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Preemption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have done from P2 to P1). So, among 2 &amp; 3 values, only one value will be saved in B.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buFont typeface="Arial" panose="020B0604020202020204" pitchFamily="34" charset="0"/>
              <a:buChar char="•"/>
            </a:pPr>
            <a:r>
              <a:rPr lang="en-IN" sz="20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So</a:t>
            </a:r>
            <a:r>
              <a:rPr lang="en-IN"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no. of distinct values that B can possibly take after the execution is 3. </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21159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pic>
        <p:nvPicPr>
          <p:cNvPr id="8" name="Picture 7"/>
          <p:cNvPicPr>
            <a:picLocks noChangeAspect="1"/>
          </p:cNvPicPr>
          <p:nvPr/>
        </p:nvPicPr>
        <p:blipFill>
          <a:blip r:embed="rId2"/>
          <a:stretch>
            <a:fillRect/>
          </a:stretch>
        </p:blipFill>
        <p:spPr>
          <a:xfrm>
            <a:off x="914400" y="1578280"/>
            <a:ext cx="8692462" cy="3118980"/>
          </a:xfrm>
          <a:prstGeom prst="rect">
            <a:avLst/>
          </a:prstGeom>
        </p:spPr>
      </p:pic>
    </p:spTree>
    <p:extLst>
      <p:ext uri="{BB962C8B-B14F-4D97-AF65-F5344CB8AC3E}">
        <p14:creationId xmlns:p14="http://schemas.microsoft.com/office/powerpoint/2010/main" val="2970457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 name="Picture 7"/>
          <p:cNvPicPr>
            <a:picLocks noChangeAspect="1"/>
          </p:cNvPicPr>
          <p:nvPr/>
        </p:nvPicPr>
        <p:blipFill>
          <a:blip r:embed="rId2"/>
          <a:stretch>
            <a:fillRect/>
          </a:stretch>
        </p:blipFill>
        <p:spPr>
          <a:xfrm>
            <a:off x="863018" y="1578280"/>
            <a:ext cx="8692462" cy="3118980"/>
          </a:xfrm>
          <a:prstGeom prst="rect">
            <a:avLst/>
          </a:prstGeom>
        </p:spPr>
      </p:pic>
      <p:sp>
        <p:nvSpPr>
          <p:cNvPr id="3" name="Rectangle 2"/>
          <p:cNvSpPr/>
          <p:nvPr/>
        </p:nvSpPr>
        <p:spPr>
          <a:xfrm>
            <a:off x="1424836" y="5231610"/>
            <a:ext cx="5029200" cy="830997"/>
          </a:xfrm>
          <a:prstGeom prst="rect">
            <a:avLst/>
          </a:prstGeom>
        </p:spPr>
        <p:txBody>
          <a:bodyPr>
            <a:spAutoFit/>
          </a:bodyPr>
          <a:lstStyle/>
          <a:p>
            <a:r>
              <a:rPr lang="en-IN" sz="2400" dirty="0" smtClean="0">
                <a:latin typeface="Calibri" panose="020F0502020204030204" pitchFamily="34" charset="0"/>
                <a:ea typeface="Calibri" panose="020F0502020204030204" pitchFamily="34" charset="0"/>
                <a:cs typeface="Times New Roman" panose="02020603050405020304" pitchFamily="18" charset="0"/>
              </a:rPr>
              <a:t>flag[j</a:t>
            </a:r>
            <a:r>
              <a:rPr lang="en-IN" sz="2400" dirty="0">
                <a:latin typeface="Calibri" panose="020F0502020204030204" pitchFamily="34" charset="0"/>
                <a:ea typeface="Calibri" panose="020F0502020204030204" pitchFamily="34" charset="0"/>
                <a:cs typeface="Times New Roman" panose="02020603050405020304" pitchFamily="18" charset="0"/>
              </a:rPr>
              <a:t>] = true and turn = j  </a:t>
            </a:r>
            <a:br>
              <a:rPr lang="en-IN" sz="2400" dirty="0">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Tree>
    <p:extLst>
      <p:ext uri="{BB962C8B-B14F-4D97-AF65-F5344CB8AC3E}">
        <p14:creationId xmlns:p14="http://schemas.microsoft.com/office/powerpoint/2010/main" val="6926044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IN" dirty="0"/>
              <a:t>Consider a non-negative counting semaphore </a:t>
            </a:r>
            <a:r>
              <a:rPr lang="en-IN" i="1" dirty="0"/>
              <a:t>S</a:t>
            </a:r>
            <a:r>
              <a:rPr lang="en-IN" dirty="0"/>
              <a:t>. The operation </a:t>
            </a:r>
            <a:r>
              <a:rPr lang="en-IN" i="1" dirty="0"/>
              <a:t>P(S)</a:t>
            </a:r>
            <a:r>
              <a:rPr lang="en-IN" dirty="0"/>
              <a:t> decrements </a:t>
            </a:r>
            <a:r>
              <a:rPr lang="en-IN" i="1" dirty="0"/>
              <a:t>S</a:t>
            </a:r>
            <a:r>
              <a:rPr lang="en-IN" dirty="0"/>
              <a:t>, and </a:t>
            </a:r>
            <a:r>
              <a:rPr lang="en-IN" i="1" dirty="0"/>
              <a:t>V(S)</a:t>
            </a:r>
            <a:r>
              <a:rPr lang="en-IN" dirty="0"/>
              <a:t> increments </a:t>
            </a:r>
            <a:r>
              <a:rPr lang="en-IN" i="1" dirty="0"/>
              <a:t>S</a:t>
            </a:r>
            <a:r>
              <a:rPr lang="en-IN" dirty="0"/>
              <a:t>. During an execution, 20 </a:t>
            </a:r>
            <a:r>
              <a:rPr lang="en-IN" i="1" dirty="0"/>
              <a:t>P(S)</a:t>
            </a:r>
            <a:r>
              <a:rPr lang="en-IN" dirty="0"/>
              <a:t> operations and 12 </a:t>
            </a:r>
            <a:r>
              <a:rPr lang="en-IN" i="1" dirty="0"/>
              <a:t>V(S)</a:t>
            </a:r>
            <a:r>
              <a:rPr lang="en-IN" dirty="0"/>
              <a:t> operations are issued in some order. The largest initial value of </a:t>
            </a:r>
            <a:r>
              <a:rPr lang="en-IN" i="1" dirty="0"/>
              <a:t>S</a:t>
            </a:r>
            <a:r>
              <a:rPr lang="en-IN" dirty="0"/>
              <a:t> for which at least one </a:t>
            </a:r>
            <a:r>
              <a:rPr lang="en-IN" i="1" dirty="0"/>
              <a:t>P(S)</a:t>
            </a:r>
            <a:r>
              <a:rPr lang="en-IN" dirty="0"/>
              <a:t> operation will remain blocked is _________.</a:t>
            </a:r>
            <a:endParaRPr lang="en-US" dirty="0"/>
          </a:p>
          <a:p>
            <a:endParaRPr lang="en-US" dirty="0"/>
          </a:p>
        </p:txBody>
      </p:sp>
    </p:spTree>
    <p:extLst>
      <p:ext uri="{BB962C8B-B14F-4D97-AF65-F5344CB8AC3E}">
        <p14:creationId xmlns:p14="http://schemas.microsoft.com/office/powerpoint/2010/main" val="4042615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a:t>
            </a:r>
            <a:r>
              <a:rPr lang="en-US" dirty="0"/>
              <a:t>n</a:t>
            </a:r>
          </a:p>
        </p:txBody>
      </p:sp>
      <p:sp>
        <p:nvSpPr>
          <p:cNvPr id="3" name="Text Placeholder 2"/>
          <p:cNvSpPr>
            <a:spLocks noGrp="1"/>
          </p:cNvSpPr>
          <p:nvPr>
            <p:ph type="body" idx="1"/>
          </p:nvPr>
        </p:nvSpPr>
        <p:spPr/>
        <p:txBody>
          <a:bodyPr/>
          <a:lstStyle/>
          <a:p>
            <a:r>
              <a:rPr lang="en-IN" dirty="0"/>
              <a:t>We can assume the largest initial value of S for which at least one P(S) operation → X</a:t>
            </a:r>
            <a:br>
              <a:rPr lang="en-IN" dirty="0"/>
            </a:br>
            <a:r>
              <a:rPr lang="en-IN" dirty="0"/>
              <a:t>P(S) operation remain in blocked state therefore it will -1.</a:t>
            </a:r>
            <a:br>
              <a:rPr lang="en-IN" dirty="0"/>
            </a:br>
            <a:r>
              <a:rPr lang="en-IN" dirty="0"/>
              <a:t>The negative value of the counting semaphore indicates the number of processes in suspended list (or blocked).</a:t>
            </a:r>
            <a:br>
              <a:rPr lang="en-IN" dirty="0"/>
            </a:br>
            <a:r>
              <a:rPr lang="en-IN" dirty="0"/>
              <a:t>Take any sequence of 20P and 12V operations, at least one process will always remain blocked.</a:t>
            </a:r>
            <a:br>
              <a:rPr lang="en-IN" dirty="0"/>
            </a:br>
            <a:r>
              <a:rPr lang="en-IN" dirty="0"/>
              <a:t>So, X - 20 + 12 = -1</a:t>
            </a:r>
            <a:br>
              <a:rPr lang="en-IN" dirty="0"/>
            </a:br>
            <a:r>
              <a:rPr lang="en-IN" dirty="0"/>
              <a:t>Here P(S) = 20 and V(S) = 12</a:t>
            </a:r>
            <a:br>
              <a:rPr lang="en-IN" dirty="0"/>
            </a:br>
            <a:r>
              <a:rPr lang="en-IN" dirty="0"/>
              <a:t>X = 7 </a:t>
            </a:r>
            <a:endParaRPr lang="en-US" dirty="0"/>
          </a:p>
          <a:p>
            <a:endParaRPr lang="en-US" dirty="0"/>
          </a:p>
        </p:txBody>
      </p:sp>
    </p:spTree>
    <p:extLst>
      <p:ext uri="{BB962C8B-B14F-4D97-AF65-F5344CB8AC3E}">
        <p14:creationId xmlns:p14="http://schemas.microsoft.com/office/powerpoint/2010/main" val="3088914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a:xfrm>
            <a:off x="764329" y="880118"/>
            <a:ext cx="9052560" cy="4096680"/>
          </a:xfrm>
        </p:spPr>
        <p:txBody>
          <a:bodyPr/>
          <a:lstStyle/>
          <a:p>
            <a:r>
              <a:rPr lang="en-IN" dirty="0"/>
              <a:t>Consider the methods used by processes P1 and P2 for accessing their critical sections whenever needed, as given below. The initial values of shared </a:t>
            </a:r>
            <a:r>
              <a:rPr lang="en-IN" dirty="0" err="1"/>
              <a:t>boolean</a:t>
            </a:r>
            <a:r>
              <a:rPr lang="en-IN" dirty="0"/>
              <a:t> variables S1 and S2 are randomly assigned.  Note :  P1 may not be interested in entering the CS</a:t>
            </a:r>
            <a:r>
              <a:rPr lang="en-IN" dirty="0" smtClean="0"/>
              <a:t>.</a:t>
            </a:r>
          </a:p>
          <a:p>
            <a:endParaRPr lang="en-IN" dirty="0"/>
          </a:p>
          <a:p>
            <a:endParaRPr lang="en-IN" dirty="0" smtClean="0"/>
          </a:p>
          <a:p>
            <a:endParaRPr lang="en-IN" dirty="0"/>
          </a:p>
          <a:p>
            <a:endParaRPr lang="en-IN" dirty="0" smtClean="0"/>
          </a:p>
          <a:p>
            <a:endParaRPr lang="en-IN" dirty="0"/>
          </a:p>
          <a:p>
            <a:pPr lvl="0"/>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Which one of the following statements describes the properties achieved?</a:t>
            </a:r>
            <a:endParaRPr lang="en-US" sz="1200" dirty="0">
              <a:solidFill>
                <a:schemeClr val="tx1"/>
              </a:solidFill>
            </a:endParaRPr>
          </a:p>
          <a:p>
            <a:endParaRPr lang="en-US" dirty="0"/>
          </a:p>
        </p:txBody>
      </p:sp>
      <p:pic>
        <p:nvPicPr>
          <p:cNvPr id="4" name="Picture 3" descr="https://pyq.ravindrababuravula.com/wp-content/uploads/2019/10/Screenshot-from-2019-10-24-12-15-43.png">
            <a:hlinkClick r:id="rId2"/>
          </p:cNvPr>
          <p:cNvPicPr/>
          <p:nvPr/>
        </p:nvPicPr>
        <p:blipFill>
          <a:blip r:embed="rId3"/>
          <a:srcRect/>
          <a:stretch>
            <a:fillRect/>
          </a:stretch>
        </p:blipFill>
        <p:spPr bwMode="auto">
          <a:xfrm>
            <a:off x="3078130" y="2039899"/>
            <a:ext cx="4424959" cy="1777118"/>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1355751415"/>
              </p:ext>
            </p:extLst>
          </p:nvPr>
        </p:nvGraphicFramePr>
        <p:xfrm>
          <a:off x="1505540" y="4446890"/>
          <a:ext cx="5352460" cy="1689688"/>
        </p:xfrm>
        <a:graphic>
          <a:graphicData uri="http://schemas.openxmlformats.org/drawingml/2006/table">
            <a:tbl>
              <a:tblPr firstRow="1" firstCol="1" bandRow="1">
                <a:tableStyleId>{5C22544A-7EE6-4342-B048-85BDC9FD1C3A}</a:tableStyleId>
              </a:tblPr>
              <a:tblGrid>
                <a:gridCol w="519203"/>
                <a:gridCol w="4833257"/>
              </a:tblGrid>
              <a:tr h="422422">
                <a:tc>
                  <a:txBody>
                    <a:bodyPr/>
                    <a:lstStyle/>
                    <a:p>
                      <a:pPr marL="0" marR="0" algn="ctr">
                        <a:lnSpc>
                          <a:spcPct val="115000"/>
                        </a:lnSpc>
                        <a:spcBef>
                          <a:spcPts val="0"/>
                        </a:spcBef>
                        <a:spcAft>
                          <a:spcPts val="0"/>
                        </a:spcAft>
                      </a:pPr>
                      <a:r>
                        <a:rPr lang="en-IN" sz="1800" dirty="0">
                          <a:effectLst/>
                        </a:rPr>
                        <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IN" sz="1800" dirty="0">
                          <a:effectLst/>
                        </a:rPr>
                        <a:t>Mutual exclusion but not progress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22422">
                <a:tc>
                  <a:txBody>
                    <a:bodyPr/>
                    <a:lstStyle/>
                    <a:p>
                      <a:pPr marL="0" marR="0" algn="ctr">
                        <a:lnSpc>
                          <a:spcPct val="115000"/>
                        </a:lnSpc>
                        <a:spcBef>
                          <a:spcPts val="0"/>
                        </a:spcBef>
                        <a:spcAft>
                          <a:spcPts val="0"/>
                        </a:spcAft>
                      </a:pPr>
                      <a:r>
                        <a:rPr lang="en-IN" sz="18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IN" sz="1800">
                          <a:effectLst/>
                        </a:rPr>
                        <a:t>Progress but not mutual exclusion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22422">
                <a:tc>
                  <a:txBody>
                    <a:bodyPr/>
                    <a:lstStyle/>
                    <a:p>
                      <a:pPr marL="0" marR="0" algn="ctr">
                        <a:lnSpc>
                          <a:spcPct val="115000"/>
                        </a:lnSpc>
                        <a:spcBef>
                          <a:spcPts val="0"/>
                        </a:spcBef>
                        <a:spcAft>
                          <a:spcPts val="0"/>
                        </a:spcAft>
                      </a:pPr>
                      <a:r>
                        <a:rPr lang="en-IN" sz="18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IN" sz="1800">
                          <a:effectLst/>
                        </a:rPr>
                        <a:t>Neither mutual exclusion nor progress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22422">
                <a:tc>
                  <a:txBody>
                    <a:bodyPr/>
                    <a:lstStyle/>
                    <a:p>
                      <a:pPr marL="0" marR="0" algn="ctr">
                        <a:lnSpc>
                          <a:spcPct val="115000"/>
                        </a:lnSpc>
                        <a:spcBef>
                          <a:spcPts val="0"/>
                        </a:spcBef>
                        <a:spcAft>
                          <a:spcPts val="0"/>
                        </a:spcAft>
                      </a:pPr>
                      <a:r>
                        <a:rPr lang="en-IN" sz="1800" dirty="0">
                          <a:effectLst/>
                        </a:rPr>
                        <a:t>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IN" sz="1800" dirty="0">
                          <a:effectLst/>
                        </a:rPr>
                        <a:t>Both mutual exclusion and progress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
        <p:nvSpPr>
          <p:cNvPr id="6" name="Rectangle 1"/>
          <p:cNvSpPr>
            <a:spLocks noChangeArrowheads="1"/>
          </p:cNvSpPr>
          <p:nvPr/>
        </p:nvSpPr>
        <p:spPr bwMode="auto">
          <a:xfrm>
            <a:off x="1360307" y="4838299"/>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58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Text Placeholder 2"/>
          <p:cNvSpPr>
            <a:spLocks noGrp="1"/>
          </p:cNvSpPr>
          <p:nvPr>
            <p:ph type="body" idx="1"/>
          </p:nvPr>
        </p:nvSpPr>
        <p:spPr>
          <a:xfrm>
            <a:off x="754380" y="1209040"/>
            <a:ext cx="8801100" cy="4096680"/>
          </a:xfrm>
        </p:spPr>
        <p:txBody>
          <a:bodyPr/>
          <a:lstStyle/>
          <a:p>
            <a:r>
              <a:rPr lang="en-IN" dirty="0"/>
              <a:t>In this mutual exclusion is satisfied because at any point of time either S1 = S2 or S1 ≠ S2, but not both. </a:t>
            </a:r>
            <a:endParaRPr lang="en-IN" dirty="0" smtClean="0"/>
          </a:p>
          <a:p>
            <a:r>
              <a:rPr lang="en-IN" dirty="0" smtClean="0"/>
              <a:t>But </a:t>
            </a:r>
            <a:r>
              <a:rPr lang="en-IN" dirty="0"/>
              <a:t>here progress is not satisfied because suppose S1 = 1 and S2 = 0 and P1 is not interested to enter into critical section but P2 wants to enter into critical section, and P2 will not be able to enter, because until P1 will not enter critical section, S1 will not become equal to S2. </a:t>
            </a:r>
            <a:endParaRPr lang="en-IN" dirty="0" smtClean="0"/>
          </a:p>
          <a:p>
            <a:r>
              <a:rPr lang="en-IN" dirty="0" smtClean="0"/>
              <a:t>So </a:t>
            </a:r>
            <a:r>
              <a:rPr lang="en-IN" dirty="0"/>
              <a:t>if one process do not interested in entering critical section, will not allow other process to enter critical section which is interested. So progress is not satisfied.</a:t>
            </a:r>
            <a:endParaRPr lang="en-US" dirty="0"/>
          </a:p>
          <a:p>
            <a:pPr marL="139700" indent="0">
              <a:buNone/>
            </a:pPr>
            <a:endParaRPr lang="en-US" dirty="0"/>
          </a:p>
        </p:txBody>
      </p:sp>
    </p:spTree>
    <p:extLst>
      <p:ext uri="{BB962C8B-B14F-4D97-AF65-F5344CB8AC3E}">
        <p14:creationId xmlns:p14="http://schemas.microsoft.com/office/powerpoint/2010/main" val="2786870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1624330" y="164145"/>
            <a:ext cx="7245350" cy="537845"/>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1533949" y="1197187"/>
            <a:ext cx="8171754" cy="4536863"/>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4370" y="182315"/>
            <a:ext cx="7680960" cy="531462"/>
          </a:xfrm>
        </p:spPr>
        <p:txBody>
          <a:bodyPr/>
          <a:lstStyle/>
          <a:p>
            <a:r>
              <a:rPr lang="en-US" sz="4000" dirty="0" smtClean="0"/>
              <a:t>Race Condition - Example</a:t>
            </a:r>
            <a:endParaRPr lang="en-US" sz="4000" dirty="0"/>
          </a:p>
        </p:txBody>
      </p:sp>
      <p:sp>
        <p:nvSpPr>
          <p:cNvPr id="9" name="Text Placeholder 8"/>
          <p:cNvSpPr>
            <a:spLocks noGrp="1"/>
          </p:cNvSpPr>
          <p:nvPr>
            <p:ph type="body" idx="1"/>
          </p:nvPr>
        </p:nvSpPr>
        <p:spPr>
          <a:xfrm>
            <a:off x="638179" y="829339"/>
            <a:ext cx="3770842" cy="597111"/>
          </a:xfrm>
        </p:spPr>
        <p:txBody>
          <a:bodyPr/>
          <a:lstStyle/>
          <a:p>
            <a:pPr algn="ctr">
              <a:spcBef>
                <a:spcPts val="0"/>
              </a:spcBef>
            </a:pPr>
            <a:r>
              <a:rPr lang="en-US" dirty="0" smtClean="0"/>
              <a:t>Producer</a:t>
            </a:r>
            <a:endParaRPr lang="en-US" dirty="0"/>
          </a:p>
        </p:txBody>
      </p:sp>
      <p:pic>
        <p:nvPicPr>
          <p:cNvPr id="1026" name="Picture 2"/>
          <p:cNvPicPr>
            <a:picLocks noGrp="1" noChangeAspect="1" noChangeArrowheads="1"/>
          </p:cNvPicPr>
          <p:nvPr>
            <p:ph sz="half" idx="2"/>
          </p:nvPr>
        </p:nvPicPr>
        <p:blipFill>
          <a:blip r:embed="rId2"/>
          <a:stretch>
            <a:fillRect/>
          </a:stretch>
        </p:blipFill>
        <p:spPr bwMode="auto">
          <a:xfrm>
            <a:off x="1267499" y="1377052"/>
            <a:ext cx="3770842" cy="1789847"/>
          </a:xfrm>
          <a:prstGeom prst="rect">
            <a:avLst/>
          </a:prstGeom>
          <a:noFill/>
          <a:ln w="9525">
            <a:noFill/>
            <a:miter lim="800000"/>
            <a:headEnd/>
            <a:tailEnd/>
          </a:ln>
          <a:effectLst/>
        </p:spPr>
      </p:pic>
      <p:sp>
        <p:nvSpPr>
          <p:cNvPr id="10" name="Text Placeholder 9"/>
          <p:cNvSpPr>
            <a:spLocks noGrp="1"/>
          </p:cNvSpPr>
          <p:nvPr>
            <p:ph type="body" sz="quarter" idx="3"/>
          </p:nvPr>
        </p:nvSpPr>
        <p:spPr>
          <a:xfrm>
            <a:off x="5163007" y="809942"/>
            <a:ext cx="3772323" cy="597111"/>
          </a:xfrm>
        </p:spPr>
        <p:txBody>
          <a:bodyPr/>
          <a:lstStyle/>
          <a:p>
            <a:pPr marL="128524" indent="0" algn="ctr">
              <a:buNone/>
            </a:pPr>
            <a:r>
              <a:rPr lang="en-US" sz="2640" b="1" dirty="0">
                <a:solidFill>
                  <a:schemeClr val="dk2"/>
                </a:solidFill>
              </a:rPr>
              <a:t>Consumer</a:t>
            </a:r>
          </a:p>
        </p:txBody>
      </p:sp>
      <p:pic>
        <p:nvPicPr>
          <p:cNvPr id="1027" name="Picture 3"/>
          <p:cNvPicPr>
            <a:picLocks noGrp="1" noChangeAspect="1" noChangeArrowheads="1"/>
          </p:cNvPicPr>
          <p:nvPr>
            <p:ph sz="quarter" idx="4"/>
          </p:nvPr>
        </p:nvPicPr>
        <p:blipFill>
          <a:blip r:embed="rId3"/>
          <a:stretch>
            <a:fillRect/>
          </a:stretch>
        </p:blipFill>
        <p:spPr bwMode="auto">
          <a:xfrm>
            <a:off x="5268045" y="1365291"/>
            <a:ext cx="3772323" cy="173459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812387" y="3531929"/>
            <a:ext cx="2023228" cy="1035276"/>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009494" y="3575831"/>
            <a:ext cx="2144609" cy="809538"/>
          </a:xfrm>
          <a:prstGeom prst="rect">
            <a:avLst/>
          </a:prstGeom>
          <a:noFill/>
          <a:ln w="9525">
            <a:noFill/>
            <a:miter lim="800000"/>
            <a:headEnd/>
            <a:tailEnd/>
          </a:ln>
          <a:effectLst/>
        </p:spPr>
      </p:pic>
      <p:sp>
        <p:nvSpPr>
          <p:cNvPr id="13" name="TextBox 12"/>
          <p:cNvSpPr txBox="1"/>
          <p:nvPr/>
        </p:nvSpPr>
        <p:spPr>
          <a:xfrm>
            <a:off x="1260934" y="3282461"/>
            <a:ext cx="1628101" cy="293478"/>
          </a:xfrm>
          <a:prstGeom prst="rect">
            <a:avLst/>
          </a:prstGeom>
          <a:solidFill>
            <a:schemeClr val="bg2">
              <a:lumMod val="40000"/>
              <a:lumOff val="60000"/>
            </a:schemeClr>
          </a:solidFill>
        </p:spPr>
        <p:txBody>
          <a:bodyPr wrap="square" rtlCol="0">
            <a:spAutoFit/>
          </a:bodyPr>
          <a:lstStyle/>
          <a:p>
            <a:r>
              <a:rPr lang="en-US" sz="1307" dirty="0"/>
              <a:t>Count ++</a:t>
            </a:r>
          </a:p>
        </p:txBody>
      </p:sp>
      <p:sp>
        <p:nvSpPr>
          <p:cNvPr id="14" name="TextBox 13"/>
          <p:cNvSpPr txBox="1"/>
          <p:nvPr/>
        </p:nvSpPr>
        <p:spPr>
          <a:xfrm>
            <a:off x="5420907" y="3227754"/>
            <a:ext cx="1628101" cy="293478"/>
          </a:xfrm>
          <a:prstGeom prst="rect">
            <a:avLst/>
          </a:prstGeom>
          <a:solidFill>
            <a:schemeClr val="bg2">
              <a:lumMod val="40000"/>
              <a:lumOff val="60000"/>
            </a:schemeClr>
          </a:solidFill>
        </p:spPr>
        <p:txBody>
          <a:bodyPr wrap="square" rtlCol="0">
            <a:spAutoFit/>
          </a:bodyPr>
          <a:lstStyle/>
          <a:p>
            <a:r>
              <a:rPr lang="en-US" sz="1307" dirty="0"/>
              <a:t>Count --</a:t>
            </a:r>
          </a:p>
        </p:txBody>
      </p:sp>
      <p:pic>
        <p:nvPicPr>
          <p:cNvPr id="1030" name="Picture 6"/>
          <p:cNvPicPr>
            <a:picLocks noChangeAspect="1" noChangeArrowheads="1"/>
          </p:cNvPicPr>
          <p:nvPr/>
        </p:nvPicPr>
        <p:blipFill>
          <a:blip r:embed="rId6"/>
          <a:srcRect/>
          <a:stretch>
            <a:fillRect/>
          </a:stretch>
        </p:blipFill>
        <p:spPr bwMode="auto">
          <a:xfrm>
            <a:off x="2871735" y="4770990"/>
            <a:ext cx="4525010" cy="1217930"/>
          </a:xfrm>
          <a:prstGeom prst="rect">
            <a:avLst/>
          </a:prstGeom>
          <a:noFill/>
          <a:ln w="9525">
            <a:noFill/>
            <a:miter lim="800000"/>
            <a:headEnd/>
            <a:tailEnd/>
          </a:ln>
          <a:effectLst/>
        </p:spPr>
      </p:pic>
      <p:sp>
        <p:nvSpPr>
          <p:cNvPr id="16" name="TextBox 15"/>
          <p:cNvSpPr txBox="1"/>
          <p:nvPr/>
        </p:nvSpPr>
        <p:spPr>
          <a:xfrm>
            <a:off x="1390043" y="4475089"/>
            <a:ext cx="2234263" cy="293478"/>
          </a:xfrm>
          <a:prstGeom prst="rect">
            <a:avLst/>
          </a:prstGeom>
          <a:solidFill>
            <a:schemeClr val="tx2">
              <a:lumMod val="60000"/>
              <a:lumOff val="40000"/>
            </a:schemeClr>
          </a:solidFill>
        </p:spPr>
        <p:txBody>
          <a:bodyPr wrap="square" rtlCol="0">
            <a:spAutoFit/>
          </a:bodyPr>
          <a:lstStyle/>
          <a:p>
            <a:r>
              <a:rPr lang="en-US" sz="1307" dirty="0"/>
              <a:t>Race Condition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Monitors</a:t>
            </a:r>
          </a:p>
        </p:txBody>
      </p:sp>
      <p:sp>
        <p:nvSpPr>
          <p:cNvPr id="3" name="Text Placeholder 2"/>
          <p:cNvSpPr>
            <a:spLocks noGrp="1"/>
          </p:cNvSpPr>
          <p:nvPr>
            <p:ph type="body" idx="1"/>
          </p:nvPr>
        </p:nvSpPr>
        <p:spPr/>
        <p:txBody>
          <a:bodyPr/>
          <a:lstStyle/>
          <a:p>
            <a:pPr fontAlgn="base"/>
            <a:r>
              <a:rPr lang="en-US" sz="2400" dirty="0" smtClean="0"/>
              <a:t>Monitors </a:t>
            </a:r>
            <a:r>
              <a:rPr lang="en-US" sz="2400" dirty="0"/>
              <a:t>are easy to implement than semaphores.</a:t>
            </a:r>
          </a:p>
          <a:p>
            <a:pPr fontAlgn="base"/>
            <a:r>
              <a:rPr lang="en-US" sz="2400" dirty="0"/>
              <a:t>Mutual exclusion in monitors is automatic while in semaphores, mutual exclusion needs to be implemented explicitly.</a:t>
            </a:r>
          </a:p>
          <a:p>
            <a:pPr fontAlgn="base"/>
            <a:r>
              <a:rPr lang="en-US" sz="2400" dirty="0"/>
              <a:t>Monitors can overcome the timing errors that occur while using semaphores.</a:t>
            </a:r>
          </a:p>
          <a:p>
            <a:pPr fontAlgn="base"/>
            <a:r>
              <a:rPr lang="en-US" sz="2400" dirty="0"/>
              <a:t>Shared variables are global to all processes in the monitor while shared variables are hidden in semaphores.</a:t>
            </a:r>
          </a:p>
          <a:p>
            <a:endParaRPr lang="en-US" sz="2400" dirty="0"/>
          </a:p>
        </p:txBody>
      </p:sp>
    </p:spTree>
    <p:extLst>
      <p:ext uri="{BB962C8B-B14F-4D97-AF65-F5344CB8AC3E}">
        <p14:creationId xmlns:p14="http://schemas.microsoft.com/office/powerpoint/2010/main" val="2698958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D8EF5652-864F-45D9-B03A-C5641C84E4D5}"/>
              </a:ext>
            </a:extLst>
          </p:cNvPr>
          <p:cNvSpPr>
            <a:spLocks noGrp="1" noChangeArrowheads="1"/>
          </p:cNvSpPr>
          <p:nvPr>
            <p:ph type="title"/>
          </p:nvPr>
        </p:nvSpPr>
        <p:spPr>
          <a:xfrm>
            <a:off x="1188720" y="208010"/>
            <a:ext cx="7680960" cy="537845"/>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xmlns="" id="{FD3AB3C2-A7A5-4526-A61F-5C1CB7C4C0BB}"/>
              </a:ext>
            </a:extLst>
          </p:cNvPr>
          <p:cNvSpPr>
            <a:spLocks noGrp="1" noChangeArrowheads="1"/>
          </p:cNvSpPr>
          <p:nvPr>
            <p:ph idx="1"/>
          </p:nvPr>
        </p:nvSpPr>
        <p:spPr>
          <a:xfrm>
            <a:off x="1188720" y="1053875"/>
            <a:ext cx="8356113" cy="4536863"/>
          </a:xfrm>
        </p:spPr>
        <p:txBody>
          <a:bodyPr/>
          <a:lstStyle/>
          <a:p>
            <a:pPr>
              <a:lnSpc>
                <a:spcPct val="80000"/>
              </a:lnSpc>
            </a:pPr>
            <a:r>
              <a:rPr lang="en-US" altLang="en-US" dirty="0"/>
              <a:t>A high-level abstraction that provides a convenient and effective mechanism for process </a:t>
            </a:r>
            <a:r>
              <a:rPr lang="en-US" altLang="en-US" dirty="0" smtClean="0"/>
              <a:t>synchronization</a:t>
            </a:r>
          </a:p>
          <a:p>
            <a:pPr>
              <a:lnSpc>
                <a:spcPct val="80000"/>
              </a:lnSpc>
            </a:pPr>
            <a:endParaRPr lang="en-US" altLang="en-US" dirty="0" smtClean="0"/>
          </a:p>
          <a:p>
            <a:r>
              <a:rPr lang="en-US" b="1" dirty="0"/>
              <a:t>ADT</a:t>
            </a:r>
            <a:r>
              <a:rPr lang="en-US" dirty="0"/>
              <a:t>—encapsulates data with a set of functions </a:t>
            </a:r>
            <a:r>
              <a:rPr lang="en-US" dirty="0" smtClean="0"/>
              <a:t>to operate </a:t>
            </a:r>
            <a:r>
              <a:rPr lang="en-US" dirty="0"/>
              <a:t>on that data that are independent of any specific implementation </a:t>
            </a:r>
            <a:r>
              <a:rPr lang="en-US" dirty="0" smtClean="0"/>
              <a:t>of the </a:t>
            </a:r>
            <a:r>
              <a:rPr lang="en-US" dirty="0"/>
              <a:t>ADT</a:t>
            </a:r>
            <a:r>
              <a:rPr lang="en-US" dirty="0" smtClean="0"/>
              <a:t>.</a:t>
            </a:r>
          </a:p>
          <a:p>
            <a:endParaRPr lang="en-US" altLang="en-US" dirty="0"/>
          </a:p>
          <a:p>
            <a:pPr>
              <a:lnSpc>
                <a:spcPct val="80000"/>
              </a:lnSpc>
            </a:pPr>
            <a:r>
              <a:rPr lang="en-US" altLang="en-US" i="1" dirty="0"/>
              <a:t>Abstract data type</a:t>
            </a:r>
            <a:r>
              <a:rPr lang="en-US" altLang="en-US" dirty="0"/>
              <a:t>, internal variables only accessible by code within the </a:t>
            </a:r>
            <a:r>
              <a:rPr lang="en-US" altLang="en-US" dirty="0" smtClean="0"/>
              <a:t>procedure</a:t>
            </a:r>
          </a:p>
          <a:p>
            <a:r>
              <a:rPr lang="en-US" dirty="0"/>
              <a:t>A </a:t>
            </a:r>
            <a:r>
              <a:rPr lang="en-US" b="1" i="1" dirty="0"/>
              <a:t>monitor type </a:t>
            </a:r>
            <a:r>
              <a:rPr lang="en-US" dirty="0"/>
              <a:t>is an ADT that includes a set of </a:t>
            </a:r>
            <a:r>
              <a:rPr lang="en-US" dirty="0" smtClean="0"/>
              <a:t>programmer-defined operations </a:t>
            </a:r>
            <a:r>
              <a:rPr lang="en-US" dirty="0"/>
              <a:t>that are provided with mutual exclusion within the </a:t>
            </a:r>
            <a:r>
              <a:rPr lang="en-US" dirty="0" smtClean="0"/>
              <a:t>monitor</a:t>
            </a:r>
          </a:p>
          <a:p>
            <a:endParaRPr lang="en-US" altLang="en-US" dirty="0"/>
          </a:p>
          <a:p>
            <a:pPr>
              <a:lnSpc>
                <a:spcPct val="80000"/>
              </a:lnSpc>
            </a:pPr>
            <a:r>
              <a:rPr lang="en-US" altLang="en-US" dirty="0"/>
              <a:t>Only one process may be active within the monitor at a time</a:t>
            </a:r>
          </a:p>
          <a:p>
            <a:pPr marL="139700" indent="0">
              <a:lnSpc>
                <a:spcPct val="80000"/>
              </a:lnSpc>
              <a:buNone/>
            </a:pPr>
            <a:endParaRPr lang="en-US" altLang="en-US" dirty="0"/>
          </a:p>
          <a:p>
            <a:pPr lvl="2">
              <a:lnSpc>
                <a:spcPct val="80000"/>
              </a:lnSpc>
              <a:buFont typeface="Webdings" panose="05030102010509060703" pitchFamily="18" charset="2"/>
              <a:buNone/>
            </a:pPr>
            <a:endParaRPr lang="en-US" altLang="en-US" sz="1307" dirty="0">
              <a:solidFill>
                <a:srgbClr val="0000FF"/>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Pseudocode</a:t>
            </a:r>
            <a:r>
              <a:rPr lang="en-US" altLang="en-US" dirty="0"/>
              <a:t> syntax of a monitor</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960644" y="961929"/>
            <a:ext cx="4379609" cy="4922816"/>
          </a:xfrm>
          <a:prstGeom prst="rect">
            <a:avLst/>
          </a:prstGeom>
        </p:spPr>
      </p:pic>
    </p:spTree>
    <p:extLst>
      <p:ext uri="{BB962C8B-B14F-4D97-AF65-F5344CB8AC3E}">
        <p14:creationId xmlns:p14="http://schemas.microsoft.com/office/powerpoint/2010/main" val="19664583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B4923FCB-66D7-440A-AA43-CBFF531DF558}"/>
              </a:ext>
            </a:extLst>
          </p:cNvPr>
          <p:cNvSpPr>
            <a:spLocks noGrp="1" noChangeArrowheads="1"/>
          </p:cNvSpPr>
          <p:nvPr>
            <p:ph type="title"/>
          </p:nvPr>
        </p:nvSpPr>
        <p:spPr>
          <a:xfrm>
            <a:off x="1902884" y="199301"/>
            <a:ext cx="6966797" cy="537845"/>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xmlns=""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2264" y="1028694"/>
            <a:ext cx="4897572" cy="465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xmlns="" id="{574EFF2A-E6E5-4268-916F-B5A118FF1B2E}"/>
              </a:ext>
            </a:extLst>
          </p:cNvPr>
          <p:cNvSpPr>
            <a:spLocks noGrp="1" noChangeArrowheads="1"/>
          </p:cNvSpPr>
          <p:nvPr>
            <p:ph type="title"/>
          </p:nvPr>
        </p:nvSpPr>
        <p:spPr>
          <a:xfrm>
            <a:off x="1720639" y="203384"/>
            <a:ext cx="7149041" cy="537845"/>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xmlns="" id="{E8899307-6996-47CE-A409-977A6B2D9949}"/>
              </a:ext>
            </a:extLst>
          </p:cNvPr>
          <p:cNvSpPr>
            <a:spLocks noGrp="1" noChangeArrowheads="1"/>
          </p:cNvSpPr>
          <p:nvPr>
            <p:ph idx="1"/>
          </p:nvPr>
        </p:nvSpPr>
        <p:spPr>
          <a:xfrm>
            <a:off x="907648" y="1036631"/>
            <a:ext cx="8900231" cy="4101253"/>
          </a:xfrm>
        </p:spPr>
        <p:txBody>
          <a:bodyPr/>
          <a:lstStyle/>
          <a:p>
            <a:r>
              <a:rPr lang="en-US" sz="2400" dirty="0"/>
              <a:t>A</a:t>
            </a:r>
            <a:r>
              <a:rPr lang="en-US" sz="2400" dirty="0" smtClean="0"/>
              <a:t>dditional synchronization mechanisms </a:t>
            </a:r>
            <a:r>
              <a:rPr lang="en-US" sz="2400" dirty="0"/>
              <a:t>are provided by the </a:t>
            </a:r>
            <a:r>
              <a:rPr lang="en-US" sz="2400" b="1" dirty="0" smtClean="0"/>
              <a:t>condition</a:t>
            </a:r>
            <a:r>
              <a:rPr lang="en-US" sz="2400" dirty="0" smtClean="0"/>
              <a:t> construct.</a:t>
            </a:r>
            <a:endParaRPr lang="en-US" altLang="en-US" sz="2400" b="1" dirty="0" smtClean="0">
              <a:solidFill>
                <a:srgbClr val="000000"/>
              </a:solidFill>
              <a:latin typeface="Courier New" panose="02070309020205020404" pitchFamily="49" charset="0"/>
            </a:endParaRPr>
          </a:p>
          <a:p>
            <a:r>
              <a:rPr lang="en-US" altLang="en-US" sz="2400" b="1" dirty="0" smtClean="0">
                <a:solidFill>
                  <a:srgbClr val="000000"/>
                </a:solidFill>
                <a:latin typeface="Courier New" panose="02070309020205020404" pitchFamily="49" charset="0"/>
              </a:rPr>
              <a:t>condition </a:t>
            </a:r>
            <a:r>
              <a:rPr lang="en-US" altLang="en-US" sz="2400" b="1" dirty="0">
                <a:solidFill>
                  <a:srgbClr val="000000"/>
                </a:solidFill>
                <a:latin typeface="Courier New" panose="02070309020205020404" pitchFamily="49" charset="0"/>
              </a:rPr>
              <a:t>x, y;</a:t>
            </a:r>
            <a:endParaRPr lang="en-US" altLang="en-US" sz="2400" dirty="0">
              <a:solidFill>
                <a:srgbClr val="0000FF"/>
              </a:solidFill>
            </a:endParaRPr>
          </a:p>
          <a:p>
            <a:r>
              <a:rPr lang="en-US" altLang="en-US" sz="2400" dirty="0"/>
              <a:t>Two operations are allowed on a condition variable:</a:t>
            </a:r>
          </a:p>
          <a:p>
            <a:r>
              <a:rPr lang="en-US" altLang="en-US" sz="2400" b="1" dirty="0" err="1">
                <a:solidFill>
                  <a:srgbClr val="000000"/>
                </a:solidFill>
                <a:latin typeface="Courier New" panose="02070309020205020404" pitchFamily="49" charset="0"/>
              </a:rPr>
              <a:t>x.wait</a:t>
            </a:r>
            <a:r>
              <a:rPr lang="en-US" altLang="en-US" sz="2400" b="1" dirty="0">
                <a:solidFill>
                  <a:srgbClr val="000000"/>
                </a:solidFill>
                <a:latin typeface="Courier New" panose="02070309020205020404" pitchFamily="49" charset="0"/>
              </a:rPr>
              <a:t>() </a:t>
            </a:r>
            <a:r>
              <a:rPr lang="en-US" altLang="en-US" sz="2400" dirty="0"/>
              <a:t>–  </a:t>
            </a:r>
            <a:r>
              <a:rPr lang="en-US" sz="2400" dirty="0"/>
              <a:t>the process invoking this operation is suspended until </a:t>
            </a:r>
            <a:r>
              <a:rPr lang="en-US" sz="2400" dirty="0" smtClean="0"/>
              <a:t>another process invokes </a:t>
            </a:r>
            <a:r>
              <a:rPr lang="en-US" sz="2400" b="1" dirty="0" err="1">
                <a:solidFill>
                  <a:srgbClr val="000000"/>
                </a:solidFill>
                <a:latin typeface="Courier New" panose="02070309020205020404" pitchFamily="49" charset="0"/>
              </a:rPr>
              <a:t>x.signal</a:t>
            </a:r>
            <a:r>
              <a:rPr lang="en-US" sz="2400" b="1" dirty="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a:t>
            </a:r>
          </a:p>
          <a:p>
            <a:r>
              <a:rPr lang="en-US" altLang="en-US" sz="2400" dirty="0"/>
              <a:t>If no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a:t>
            </a:r>
            <a:r>
              <a:rPr lang="en-US" altLang="en-US" dirty="0">
                <a:solidFill>
                  <a:srgbClr val="0000FF"/>
                </a:solidFill>
              </a:rPr>
              <a:t> </a:t>
            </a:r>
            <a:r>
              <a:rPr lang="en-US" altLang="en-US" sz="2400" dirty="0"/>
              <a:t>on the variable, then it has no effect on the variable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9762E27F-C786-4739-B149-00BEA2E58932}"/>
              </a:ext>
            </a:extLst>
          </p:cNvPr>
          <p:cNvSpPr>
            <a:spLocks noGrp="1" noChangeArrowheads="1"/>
          </p:cNvSpPr>
          <p:nvPr>
            <p:ph type="title"/>
          </p:nvPr>
        </p:nvSpPr>
        <p:spPr>
          <a:xfrm>
            <a:off x="1585807" y="208010"/>
            <a:ext cx="7323879" cy="537845"/>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xmlns=""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8524" y="1349799"/>
            <a:ext cx="5609590" cy="387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1424576" y="234633"/>
            <a:ext cx="8066368" cy="42672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1550246" y="1020869"/>
            <a:ext cx="7011945" cy="4708474"/>
          </a:xfrm>
        </p:spPr>
        <p:txBody>
          <a:bodyPr/>
          <a:lstStyle/>
          <a:p>
            <a:pPr>
              <a:tabLst>
                <a:tab pos="1868315" algn="ctr"/>
                <a:tab pos="4212228"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a:t>
            </a:r>
            <a:r>
              <a:rPr lang="en-US" altLang="en-US" dirty="0" smtClean="0">
                <a:sym typeface="MT Extra" panose="05050102010205020202" pitchFamily="18" charset="2"/>
              </a:rPr>
              <a:t>need </a:t>
            </a:r>
            <a:r>
              <a:rPr lang="en-US" altLang="en-US" dirty="0">
                <a:sym typeface="MT Extra" panose="05050102010205020202" pitchFamily="18" charset="2"/>
              </a:rPr>
              <a:t>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1868315" algn="ctr"/>
                <a:tab pos="4212228"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1868315" algn="ctr"/>
                <a:tab pos="4212228"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1868315" algn="ctr"/>
                <a:tab pos="4212228" algn="ctr"/>
              </a:tabLst>
            </a:pPr>
            <a:r>
              <a:rPr lang="en-US" altLang="ja-JP" dirty="0">
                <a:sym typeface="MT Extra" panose="05050102010205020202" pitchFamily="18" charset="2"/>
              </a:rPr>
              <a:t>One Boolean variable “done”</a:t>
            </a:r>
          </a:p>
          <a:p>
            <a:pPr lvl="1">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1868315" algn="ctr"/>
                <a:tab pos="4212228"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493" b="1" i="1" baseline="-25000" dirty="0">
              <a:solidFill>
                <a:srgbClr val="000000"/>
              </a:solidFill>
              <a:latin typeface="Courier New" panose="02070309020205020404" pitchFamily="49" charset="0"/>
              <a:sym typeface="MT Extra" panose="05050102010205020202" pitchFamily="18" charset="2"/>
            </a:endParaRPr>
          </a:p>
          <a:p>
            <a:pPr lvl="2">
              <a:buNone/>
              <a:tabLst>
                <a:tab pos="1868315" algn="ctr"/>
                <a:tab pos="4212228"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Condition Variables Choices</a:t>
            </a:r>
            <a:endParaRPr lang="en-US" dirty="0"/>
          </a:p>
        </p:txBody>
      </p:sp>
      <p:sp>
        <p:nvSpPr>
          <p:cNvPr id="3" name="Text Placeholder 2"/>
          <p:cNvSpPr>
            <a:spLocks noGrp="1"/>
          </p:cNvSpPr>
          <p:nvPr>
            <p:ph type="body" idx="1"/>
          </p:nvPr>
        </p:nvSpPr>
        <p:spPr/>
        <p:txBody>
          <a:bodyPr/>
          <a:lstStyle/>
          <a:p>
            <a:r>
              <a:rPr lang="en-US" dirty="0"/>
              <a:t>If process P invokes </a:t>
            </a:r>
            <a:r>
              <a:rPr lang="en-US" dirty="0" err="1"/>
              <a:t>x.signal</a:t>
            </a:r>
            <a:r>
              <a:rPr lang="en-US" dirty="0"/>
              <a:t>(), and process Q is suspended in </a:t>
            </a:r>
            <a:r>
              <a:rPr lang="en-US" dirty="0" err="1"/>
              <a:t>x.wait</a:t>
            </a:r>
            <a:r>
              <a:rPr lang="en-US" dirty="0"/>
              <a:t>(), what should happen next?</a:t>
            </a:r>
          </a:p>
          <a:p>
            <a:pPr lvl="1"/>
            <a:r>
              <a:rPr lang="en-US" dirty="0"/>
              <a:t>Both Q and P cannot execute in </a:t>
            </a:r>
            <a:r>
              <a:rPr lang="en-US" dirty="0" smtClean="0"/>
              <a:t>parallel</a:t>
            </a:r>
            <a:r>
              <a:rPr lang="en-US" dirty="0"/>
              <a:t>. If Q is resumed, then P must wait</a:t>
            </a:r>
          </a:p>
          <a:p>
            <a:r>
              <a:rPr lang="en-US" dirty="0"/>
              <a:t>Options include</a:t>
            </a:r>
          </a:p>
          <a:p>
            <a:pPr lvl="1"/>
            <a:r>
              <a:rPr lang="en-US" dirty="0">
                <a:solidFill>
                  <a:srgbClr val="FF0000"/>
                </a:solidFill>
              </a:rPr>
              <a:t>Signal and wait </a:t>
            </a:r>
            <a:r>
              <a:rPr lang="en-US" dirty="0"/>
              <a:t>– P waits until Q either leaves the monitor or it waits for another condition</a:t>
            </a:r>
          </a:p>
          <a:p>
            <a:pPr lvl="1"/>
            <a:r>
              <a:rPr lang="en-US" dirty="0">
                <a:solidFill>
                  <a:srgbClr val="FF0000"/>
                </a:solidFill>
              </a:rPr>
              <a:t>Signal and continue </a:t>
            </a:r>
            <a:r>
              <a:rPr lang="en-US" dirty="0"/>
              <a:t>– Q waits until P either leaves the monitor or it  waits for another condition</a:t>
            </a:r>
          </a:p>
          <a:p>
            <a:endParaRPr lang="en-US" dirty="0"/>
          </a:p>
        </p:txBody>
      </p:sp>
    </p:spTree>
    <p:extLst>
      <p:ext uri="{BB962C8B-B14F-4D97-AF65-F5344CB8AC3E}">
        <p14:creationId xmlns:p14="http://schemas.microsoft.com/office/powerpoint/2010/main" val="2802615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1842920" y="407451"/>
            <a:ext cx="7694174" cy="788247"/>
          </a:xfrm>
        </p:spPr>
        <p:txBody>
          <a:bodyPr/>
          <a:lstStyle/>
          <a:p>
            <a:pPr eaLnBrk="1" hangingPunct="1"/>
            <a:r>
              <a:rPr lang="en-US" altLang="en-US"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1580606" y="1057911"/>
            <a:ext cx="7217955" cy="4893945"/>
          </a:xfrm>
        </p:spPr>
        <p:txBody>
          <a:bodyPr/>
          <a:lstStyle/>
          <a:p>
            <a:pPr>
              <a:lnSpc>
                <a:spcPct val="80000"/>
              </a:lnSpc>
              <a:tabLst>
                <a:tab pos="1761639" algn="l"/>
                <a:tab pos="2179454" algn="l"/>
                <a:tab pos="2339469" algn="l"/>
              </a:tabLst>
            </a:pPr>
            <a:r>
              <a:rPr lang="en-US" altLang="en-US" dirty="0"/>
              <a:t>Variables </a:t>
            </a:r>
          </a:p>
          <a:p>
            <a:pPr>
              <a:lnSpc>
                <a:spcPct val="80000"/>
              </a:lnSpc>
              <a:buNone/>
              <a:tabLst>
                <a:tab pos="1761639" algn="l"/>
                <a:tab pos="2179454" algn="l"/>
                <a:tab pos="2339469" algn="l"/>
              </a:tabLst>
            </a:pPr>
            <a:endParaRPr lang="en-US" altLang="en-US" dirty="0"/>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761639" algn="l"/>
                <a:tab pos="2179454" algn="l"/>
                <a:tab pos="2339469" algn="l"/>
              </a:tabLst>
            </a:pPr>
            <a:r>
              <a:rPr lang="en-US" altLang="en-US" dirty="0"/>
              <a:t>Each procedure </a:t>
            </a:r>
            <a:r>
              <a:rPr lang="en-US" altLang="en-US" b="1" i="1" dirty="0"/>
              <a:t>P</a:t>
            </a:r>
            <a:r>
              <a:rPr lang="en-US" altLang="en-US" dirty="0"/>
              <a:t>  is replaced by</a:t>
            </a:r>
          </a:p>
          <a:p>
            <a:pPr>
              <a:lnSpc>
                <a:spcPct val="80000"/>
              </a:lnSpc>
              <a:tabLst>
                <a:tab pos="1761639" algn="l"/>
                <a:tab pos="2179454" algn="l"/>
                <a:tab pos="2339469" algn="l"/>
              </a:tabLst>
            </a:pPr>
            <a:endParaRPr lang="en-US" altLang="en-US" sz="1493" dirty="0"/>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wait(mutex);</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body of P;</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761639" algn="l"/>
                <a:tab pos="2179454" algn="l"/>
                <a:tab pos="2339469"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1767764" y="375987"/>
            <a:ext cx="7694174" cy="788247"/>
          </a:xfrm>
        </p:spPr>
        <p:txBody>
          <a:bodyPr/>
          <a:lstStyle/>
          <a:p>
            <a:pPr eaLnBrk="1" hangingPunct="1"/>
            <a:r>
              <a:rPr lang="en-US" altLang="en-US"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1580606" y="1057911"/>
            <a:ext cx="7217955" cy="4893945"/>
          </a:xfrm>
        </p:spPr>
        <p:txBody>
          <a:bodyPr/>
          <a:lstStyle/>
          <a:p>
            <a:pPr>
              <a:lnSpc>
                <a:spcPct val="80000"/>
              </a:lnSpc>
              <a:tabLst>
                <a:tab pos="1761639" algn="l"/>
                <a:tab pos="2179454" algn="l"/>
                <a:tab pos="2339469" algn="l"/>
              </a:tabLst>
            </a:pPr>
            <a:r>
              <a:rPr lang="en-US" altLang="en-US" dirty="0"/>
              <a:t>Variables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a:t>
            </a:r>
            <a:r>
              <a:rPr lang="en-US" altLang="en-US" b="1" dirty="0" smtClean="0">
                <a:solidFill>
                  <a:srgbClr val="000000"/>
                </a:solidFill>
                <a:latin typeface="Courier New" panose="02070309020205020404" pitchFamily="49" charset="0"/>
              </a:rPr>
              <a:t>waiting inside </a:t>
            </a:r>
            <a:r>
              <a:rPr lang="en-US" altLang="en-US" b="1" dirty="0">
                <a:solidFill>
                  <a:srgbClr val="000000"/>
                </a:solidFill>
                <a:latin typeface="Courier New" panose="02070309020205020404" pitchFamily="49" charset="0"/>
              </a:rPr>
              <a:t>the monitor</a:t>
            </a:r>
            <a:br>
              <a:rPr lang="en-US" altLang="en-US" b="1" dirty="0">
                <a:solidFill>
                  <a:srgbClr val="000000"/>
                </a:solidFill>
                <a:latin typeface="Courier New" panose="02070309020205020404" pitchFamily="49" charset="0"/>
              </a:rPr>
            </a:br>
            <a:endParaRPr lang="en-US" altLang="en-US" b="1" dirty="0" smtClean="0">
              <a:solidFill>
                <a:srgbClr val="000000"/>
              </a:solidFill>
              <a:latin typeface="Courier New" panose="02070309020205020404" pitchFamily="49" charset="0"/>
            </a:endParaRPr>
          </a:p>
          <a:p>
            <a:pPr>
              <a:lnSpc>
                <a:spcPct val="80000"/>
              </a:lnSpc>
              <a:tabLst>
                <a:tab pos="1761639" algn="l"/>
                <a:tab pos="2179454" algn="l"/>
                <a:tab pos="2339469" algn="l"/>
              </a:tabLst>
            </a:pPr>
            <a:r>
              <a:rPr lang="en-US" altLang="en-US" dirty="0" smtClean="0"/>
              <a:t>Each function </a:t>
            </a:r>
            <a:r>
              <a:rPr lang="en-US" altLang="en-US" b="1" i="1" dirty="0" smtClean="0"/>
              <a:t>P</a:t>
            </a:r>
            <a:r>
              <a:rPr lang="en-US" altLang="en-US" dirty="0" smtClean="0"/>
              <a:t>  will be replaced by</a:t>
            </a:r>
          </a:p>
          <a:p>
            <a:pPr>
              <a:lnSpc>
                <a:spcPct val="80000"/>
              </a:lnSpc>
              <a:tabLst>
                <a:tab pos="1761639" algn="l"/>
                <a:tab pos="2179454" algn="l"/>
                <a:tab pos="2339469" algn="l"/>
              </a:tabLst>
            </a:pPr>
            <a:endParaRPr lang="en-US" altLang="en-US" sz="1493" dirty="0"/>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wait(mutex);</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body of P;</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signal(next)</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else </a:t>
            </a:r>
          </a:p>
          <a:p>
            <a:pPr>
              <a:lnSpc>
                <a:spcPct val="80000"/>
              </a:lnSpc>
              <a:spcBef>
                <a:spcPct val="15000"/>
              </a:spcBef>
              <a:buNone/>
              <a:tabLst>
                <a:tab pos="1761639" algn="l"/>
                <a:tab pos="2179454" algn="l"/>
                <a:tab pos="2339469"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761639" algn="l"/>
                <a:tab pos="2179454" algn="l"/>
                <a:tab pos="2339469" algn="l"/>
              </a:tabLst>
            </a:pPr>
            <a:r>
              <a:rPr lang="en-US" altLang="en-US" dirty="0"/>
              <a:t>Mutual exclusion within a monitor is ensured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1188720" y="209554"/>
            <a:ext cx="7680960" cy="537845"/>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26718" y="627367"/>
            <a:ext cx="9052168" cy="4577574"/>
          </a:xfrm>
        </p:spPr>
        <p:txBody>
          <a:bodyPr/>
          <a:lstStyle/>
          <a:p>
            <a:r>
              <a:rPr lang="en-US" u="sng" dirty="0" smtClean="0"/>
              <a:t>A situation where several processes access and manipulate the same data concurrently and the outcome of the execution depends on the particular order in which the access takes place, is called a </a:t>
            </a:r>
            <a:r>
              <a:rPr lang="en-US" b="1" u="sng" dirty="0" smtClean="0"/>
              <a:t>race condition</a:t>
            </a:r>
            <a:r>
              <a:rPr lang="en-US" b="1" dirty="0" smtClean="0"/>
              <a:t>.</a:t>
            </a:r>
            <a:endParaRPr lang="en-US" altLang="en-US" dirty="0" smtClean="0"/>
          </a:p>
          <a:p>
            <a:r>
              <a:rPr lang="en-US" altLang="en-US" dirty="0" smtClean="0"/>
              <a:t>Processes </a:t>
            </a:r>
            <a:r>
              <a:rPr lang="en-US" altLang="en-US" dirty="0"/>
              <a:t>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smtClean="0"/>
              <a:t>Unless </a:t>
            </a:r>
            <a:r>
              <a:rPr lang="en-US" altLang="en-US" dirty="0"/>
              <a:t>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4203" y="2794282"/>
            <a:ext cx="3956050" cy="202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A3781ED7-7E2C-44ED-849F-F7EC81647318}"/>
              </a:ext>
            </a:extLst>
          </p:cNvPr>
          <p:cNvSpPr>
            <a:spLocks noGrp="1" noChangeArrowheads="1"/>
          </p:cNvSpPr>
          <p:nvPr>
            <p:ph type="title"/>
          </p:nvPr>
        </p:nvSpPr>
        <p:spPr>
          <a:xfrm>
            <a:off x="1702789" y="662758"/>
            <a:ext cx="7680960" cy="537845"/>
          </a:xfrm>
        </p:spPr>
        <p:txBody>
          <a:bodyPr/>
          <a:lstStyle/>
          <a:p>
            <a:pPr eaLnBrk="1" hangingPunct="1"/>
            <a:r>
              <a:rPr lang="en-US" altLang="en-US" sz="2613" dirty="0"/>
              <a:t> </a:t>
            </a:r>
            <a:r>
              <a:rPr lang="en-US" altLang="en-US" dirty="0"/>
              <a:t>Implementation – </a:t>
            </a:r>
            <a:r>
              <a:rPr lang="en-US" altLang="en-US" dirty="0" smtClean="0"/>
              <a:t/>
            </a:r>
            <a:br>
              <a:rPr lang="en-US" altLang="en-US" dirty="0" smtClean="0"/>
            </a:br>
            <a:r>
              <a:rPr lang="en-US" altLang="en-US" dirty="0" smtClean="0"/>
              <a:t>Condition </a:t>
            </a:r>
            <a:r>
              <a:rPr lang="en-US" altLang="en-US" dirty="0"/>
              <a:t>Variables</a:t>
            </a:r>
          </a:p>
        </p:txBody>
      </p:sp>
      <p:sp>
        <p:nvSpPr>
          <p:cNvPr id="71682" name="Rectangle 3">
            <a:extLst>
              <a:ext uri="{FF2B5EF4-FFF2-40B4-BE49-F238E27FC236}">
                <a16:creationId xmlns:a16="http://schemas.microsoft.com/office/drawing/2014/main" xmlns="" id="{0632FD3B-F164-4834-96CE-D7C1853C60A6}"/>
              </a:ext>
            </a:extLst>
          </p:cNvPr>
          <p:cNvSpPr>
            <a:spLocks noGrp="1" noChangeArrowheads="1"/>
          </p:cNvSpPr>
          <p:nvPr>
            <p:ph idx="1"/>
          </p:nvPr>
        </p:nvSpPr>
        <p:spPr>
          <a:xfrm>
            <a:off x="1596179" y="1111250"/>
            <a:ext cx="8211700" cy="4228677"/>
          </a:xfrm>
        </p:spPr>
        <p:txBody>
          <a:bodyPr/>
          <a:lstStyle/>
          <a:p>
            <a:pPr>
              <a:lnSpc>
                <a:spcPct val="90000"/>
              </a:lnSpc>
              <a:spcBef>
                <a:spcPct val="15000"/>
              </a:spcBef>
              <a:tabLst>
                <a:tab pos="1706819" algn="l"/>
                <a:tab pos="2069815" algn="l"/>
              </a:tabLst>
            </a:pPr>
            <a:r>
              <a:rPr lang="en-US" altLang="en-US" dirty="0"/>
              <a:t>For each condition variable </a:t>
            </a:r>
            <a:r>
              <a:rPr lang="en-US" altLang="en-US" b="1" i="1" dirty="0"/>
              <a:t>x</a:t>
            </a:r>
            <a:r>
              <a:rPr lang="en-US" altLang="en-US" dirty="0"/>
              <a:t>, we  have</a:t>
            </a:r>
            <a:r>
              <a:rPr lang="en-US" altLang="en-US" sz="1493" dirty="0"/>
              <a:t>:</a:t>
            </a:r>
          </a:p>
          <a:p>
            <a:pPr>
              <a:lnSpc>
                <a:spcPct val="90000"/>
              </a:lnSpc>
              <a:spcBef>
                <a:spcPct val="15000"/>
              </a:spcBef>
              <a:buNone/>
              <a:tabLst>
                <a:tab pos="1706819" algn="l"/>
                <a:tab pos="2069815" algn="l"/>
              </a:tabLst>
            </a:pPr>
            <a:endParaRPr lang="en-US" altLang="en-US" sz="1493" dirty="0"/>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706819" algn="l"/>
                <a:tab pos="2069815"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493" dirty="0"/>
              <a:t>:</a:t>
            </a:r>
          </a:p>
          <a:p>
            <a:pPr>
              <a:lnSpc>
                <a:spcPct val="90000"/>
              </a:lnSpc>
              <a:spcBef>
                <a:spcPct val="15000"/>
              </a:spcBef>
              <a:buNone/>
              <a:tabLst>
                <a:tab pos="1706819" algn="l"/>
                <a:tab pos="2069815" algn="l"/>
              </a:tabLst>
            </a:pPr>
            <a:r>
              <a:rPr lang="en-US" altLang="en-US" sz="1493" dirty="0"/>
              <a:t>		</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signal(next);</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else</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None/>
              <a:tabLst>
                <a:tab pos="1706819" algn="l"/>
                <a:tab pos="2069815"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None/>
              <a:tabLst>
                <a:tab pos="1706819" algn="l"/>
                <a:tab pos="2069815" algn="l"/>
              </a:tabLst>
            </a:pPr>
            <a:r>
              <a:rPr lang="en-US" altLang="en-US" sz="1493" b="1" dirty="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FCD1EAFB-0631-4AB6-8B81-00F8342C9418}"/>
              </a:ext>
            </a:extLst>
          </p:cNvPr>
          <p:cNvSpPr>
            <a:spLocks noGrp="1" noChangeArrowheads="1"/>
          </p:cNvSpPr>
          <p:nvPr>
            <p:ph type="title"/>
          </p:nvPr>
        </p:nvSpPr>
        <p:spPr>
          <a:xfrm>
            <a:off x="1633220" y="182279"/>
            <a:ext cx="7236460" cy="537845"/>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xmlns="" id="{4DADAEF0-291C-40B5-9E31-7AAF1A95E331}"/>
              </a:ext>
            </a:extLst>
          </p:cNvPr>
          <p:cNvSpPr>
            <a:spLocks noGrp="1" noChangeArrowheads="1"/>
          </p:cNvSpPr>
          <p:nvPr>
            <p:ph idx="1"/>
          </p:nvPr>
        </p:nvSpPr>
        <p:spPr/>
        <p:txBody>
          <a:bodyPr/>
          <a:lstStyle/>
          <a:p>
            <a:pPr>
              <a:tabLst>
                <a:tab pos="1277151" algn="l"/>
                <a:tab pos="1598662" algn="l"/>
                <a:tab pos="2179454"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None/>
              <a:tabLst>
                <a:tab pos="1277151" algn="l"/>
                <a:tab pos="1598662" algn="l"/>
                <a:tab pos="2179454" algn="l"/>
              </a:tabLst>
            </a:pPr>
            <a:r>
              <a:rPr lang="en-US" altLang="en-US" b="1">
                <a:solidFill>
                  <a:srgbClr val="000000"/>
                </a:solidFill>
                <a:latin typeface="Courier New" panose="02070309020205020404" pitchFamily="49" charset="0"/>
              </a:rPr>
              <a:t>		if (x_count &gt; 0) {</a:t>
            </a:r>
          </a:p>
          <a:p>
            <a:pPr>
              <a:spcBef>
                <a:spcPct val="15000"/>
              </a:spcBef>
              <a:buNone/>
              <a:tabLst>
                <a:tab pos="1277151" algn="l"/>
                <a:tab pos="1598662" algn="l"/>
                <a:tab pos="2179454" algn="l"/>
              </a:tabLst>
            </a:pPr>
            <a:r>
              <a:rPr lang="en-US" altLang="en-US" b="1">
                <a:solidFill>
                  <a:srgbClr val="000000"/>
                </a:solidFill>
                <a:latin typeface="Courier New" panose="02070309020205020404" pitchFamily="49" charset="0"/>
              </a:rPr>
              <a:t>			next_count++;</a:t>
            </a:r>
          </a:p>
          <a:p>
            <a:pPr>
              <a:spcBef>
                <a:spcPct val="15000"/>
              </a:spcBef>
              <a:buNone/>
              <a:tabLst>
                <a:tab pos="1277151" algn="l"/>
                <a:tab pos="1598662" algn="l"/>
                <a:tab pos="2179454" algn="l"/>
              </a:tabLst>
            </a:pPr>
            <a:r>
              <a:rPr lang="en-US" altLang="en-US" b="1">
                <a:solidFill>
                  <a:srgbClr val="000000"/>
                </a:solidFill>
                <a:latin typeface="Courier New" panose="02070309020205020404" pitchFamily="49" charset="0"/>
              </a:rPr>
              <a:t>			signal(x_sem);</a:t>
            </a:r>
          </a:p>
          <a:p>
            <a:pPr>
              <a:spcBef>
                <a:spcPct val="15000"/>
              </a:spcBef>
              <a:buNone/>
              <a:tabLst>
                <a:tab pos="1277151" algn="l"/>
                <a:tab pos="1598662" algn="l"/>
                <a:tab pos="2179454" algn="l"/>
              </a:tabLst>
            </a:pPr>
            <a:r>
              <a:rPr lang="en-US" altLang="en-US" b="1">
                <a:solidFill>
                  <a:srgbClr val="000000"/>
                </a:solidFill>
                <a:latin typeface="Courier New" panose="02070309020205020404" pitchFamily="49" charset="0"/>
              </a:rPr>
              <a:t>			wait(next);</a:t>
            </a:r>
          </a:p>
          <a:p>
            <a:pPr>
              <a:spcBef>
                <a:spcPct val="15000"/>
              </a:spcBef>
              <a:buNone/>
              <a:tabLst>
                <a:tab pos="1277151" algn="l"/>
                <a:tab pos="1598662" algn="l"/>
                <a:tab pos="2179454" algn="l"/>
              </a:tabLst>
            </a:pPr>
            <a:r>
              <a:rPr lang="en-US" altLang="en-US" b="1">
                <a:solidFill>
                  <a:srgbClr val="000000"/>
                </a:solidFill>
                <a:latin typeface="Courier New" panose="02070309020205020404" pitchFamily="49" charset="0"/>
              </a:rPr>
              <a:t>			next_count--;</a:t>
            </a:r>
          </a:p>
          <a:p>
            <a:pPr>
              <a:spcBef>
                <a:spcPct val="15000"/>
              </a:spcBef>
              <a:buNone/>
              <a:tabLst>
                <a:tab pos="1277151" algn="l"/>
                <a:tab pos="1598662" algn="l"/>
                <a:tab pos="2179454" algn="l"/>
              </a:tabLst>
            </a:pPr>
            <a:r>
              <a:rPr lang="en-US" altLang="en-US" b="1">
                <a:solidFill>
                  <a:srgbClr val="000000"/>
                </a:solidFill>
                <a:latin typeface="Courier New" panose="02070309020205020404" pitchFamily="49" charset="0"/>
              </a:rPr>
              <a:t>		}</a:t>
            </a:r>
          </a:p>
          <a:p>
            <a:pPr>
              <a:spcBef>
                <a:spcPct val="15000"/>
              </a:spcBef>
              <a:buNone/>
              <a:tabLst>
                <a:tab pos="1277151" algn="l"/>
                <a:tab pos="1598662" algn="l"/>
                <a:tab pos="2179454" algn="l"/>
              </a:tabLst>
            </a:pPr>
            <a:r>
              <a:rPr lang="en-US" altLang="en-US" b="1"/>
              <a:t>		</a:t>
            </a:r>
            <a:r>
              <a:rPr lang="en-US" altLang="en-US"/>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xmlns="" id="{01C32B1B-A4EF-4F65-B2C5-B45EC8C1E4A1}"/>
              </a:ext>
            </a:extLst>
          </p:cNvPr>
          <p:cNvSpPr>
            <a:spLocks noGrp="1"/>
          </p:cNvSpPr>
          <p:nvPr>
            <p:ph type="title"/>
          </p:nvPr>
        </p:nvSpPr>
        <p:spPr>
          <a:xfrm>
            <a:off x="1681919" y="613411"/>
            <a:ext cx="7680960" cy="537845"/>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xmlns="" id="{6839C047-5A3A-496B-8B8E-46EBA919BC17}"/>
              </a:ext>
            </a:extLst>
          </p:cNvPr>
          <p:cNvSpPr>
            <a:spLocks noGrp="1"/>
          </p:cNvSpPr>
          <p:nvPr>
            <p:ph idx="1"/>
          </p:nvPr>
        </p:nvSpPr>
        <p:spPr>
          <a:xfrm>
            <a:off x="1523665" y="1151256"/>
            <a:ext cx="8058746" cy="4242011"/>
          </a:xfrm>
        </p:spPr>
        <p:txBody>
          <a:bodyPr/>
          <a:lstStyle/>
          <a:p>
            <a:r>
              <a:rPr lang="en-US" altLang="en-US" dirty="0"/>
              <a:t>If several processes queued on condition variable </a:t>
            </a:r>
            <a:r>
              <a:rPr lang="en-US" altLang="en-US" sz="1867" b="1" dirty="0">
                <a:latin typeface="Courier New" panose="02070309020205020404" pitchFamily="49" charset="0"/>
                <a:cs typeface="Courier New" panose="02070309020205020404" pitchFamily="49" charset="0"/>
              </a:rPr>
              <a:t>x</a:t>
            </a:r>
            <a:r>
              <a:rPr lang="en-US" altLang="en-US" dirty="0"/>
              <a:t>, and </a:t>
            </a:r>
            <a:r>
              <a:rPr lang="en-US" altLang="en-US" sz="1867" b="1" dirty="0" err="1">
                <a:latin typeface="Courier New" panose="02070309020205020404" pitchFamily="49" charset="0"/>
                <a:cs typeface="Courier New" panose="02070309020205020404" pitchFamily="49" charset="0"/>
              </a:rPr>
              <a:t>x.signal</a:t>
            </a:r>
            <a:r>
              <a:rPr lang="en-US" altLang="en-US" sz="1867"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1867" b="1" dirty="0">
                <a:latin typeface="Courier New" panose="02070309020205020404" pitchFamily="49" charset="0"/>
                <a:cs typeface="Courier New" panose="02070309020205020404" pitchFamily="49" charset="0"/>
              </a:rPr>
              <a:t>        </a:t>
            </a:r>
            <a:r>
              <a:rPr lang="en-US" altLang="en-US" sz="1867" b="1" dirty="0" err="1">
                <a:latin typeface="Courier New" panose="02070309020205020404" pitchFamily="49" charset="0"/>
                <a:cs typeface="Courier New" panose="02070309020205020404" pitchFamily="49" charset="0"/>
              </a:rPr>
              <a:t>x.wait</a:t>
            </a:r>
            <a:r>
              <a:rPr lang="en-US" altLang="en-US" sz="1867" b="1" dirty="0">
                <a:latin typeface="Courier New" panose="02070309020205020404" pitchFamily="49" charset="0"/>
                <a:cs typeface="Courier New" panose="02070309020205020404" pitchFamily="49" charset="0"/>
              </a:rPr>
              <a:t>(c)</a:t>
            </a:r>
          </a:p>
          <a:p>
            <a:pPr marL="0" indent="0">
              <a:buNone/>
            </a:pPr>
            <a:r>
              <a:rPr lang="en-US" altLang="en-US" sz="1867" b="1" dirty="0">
                <a:latin typeface="Courier New" panose="02070309020205020404" pitchFamily="49" charset="0"/>
                <a:cs typeface="Courier New" panose="02070309020205020404" pitchFamily="49" charset="0"/>
              </a:rPr>
              <a:t>  </a:t>
            </a:r>
            <a:r>
              <a:rPr lang="en-US" altLang="en-US" dirty="0"/>
              <a:t>where:</a:t>
            </a:r>
          </a:p>
          <a:p>
            <a:pPr lvl="1"/>
            <a:r>
              <a:rPr lang="en-US" altLang="en-US" sz="1867"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1525805" y="931817"/>
            <a:ext cx="7195828" cy="4705925"/>
          </a:xfrm>
        </p:spPr>
        <p:txBody>
          <a:bodyPr/>
          <a:lstStyle/>
          <a:p>
            <a:pPr>
              <a:lnSpc>
                <a:spcPct val="80000"/>
              </a:lnSpc>
              <a:buFont typeface="Monotype Sorts" pitchFamily="-84" charset="2"/>
              <a:buNone/>
            </a:pPr>
            <a:endParaRPr lang="en-US" altLang="en-US" sz="1493"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1867" b="1" dirty="0" err="1">
                <a:solidFill>
                  <a:srgbClr val="000000"/>
                </a:solidFill>
                <a:latin typeface="Courier New" panose="02070309020205020404" pitchFamily="49" charset="0"/>
              </a:rPr>
              <a:t>R.acquire</a:t>
            </a:r>
            <a:r>
              <a:rPr lang="en-US" altLang="en-US" sz="1867"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1867" b="1" dirty="0" err="1">
                <a:solidFill>
                  <a:srgbClr val="000000"/>
                </a:solidFill>
                <a:latin typeface="Courier New" panose="02070309020205020404" pitchFamily="49" charset="0"/>
              </a:rPr>
              <a:t>R.release</a:t>
            </a:r>
            <a:r>
              <a:rPr lang="en-US" altLang="en-US" sz="1867"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1867" b="1" dirty="0" err="1" smtClean="0">
                <a:solidFill>
                  <a:srgbClr val="000000"/>
                </a:solidFill>
                <a:latin typeface="Courier New" panose="02070309020205020404" pitchFamily="49" charset="0"/>
              </a:rPr>
              <a:t>ResourceAllocator</a:t>
            </a:r>
            <a:endParaRPr lang="en-US" altLang="en-US" sz="1867" b="1" dirty="0" smtClean="0">
              <a:solidFill>
                <a:srgbClr val="000000"/>
              </a:solidFill>
              <a:latin typeface="Courier New" panose="02070309020205020404" pitchFamily="49" charset="0"/>
            </a:endParaRPr>
          </a:p>
          <a:p>
            <a:pPr>
              <a:lnSpc>
                <a:spcPct val="80000"/>
              </a:lnSpc>
            </a:pPr>
            <a:r>
              <a:rPr lang="en-US" altLang="en-US" sz="1800" dirty="0"/>
              <a:t>Where </a:t>
            </a:r>
            <a:r>
              <a:rPr lang="en-US" altLang="en-US" sz="1800" b="1" dirty="0">
                <a:solidFill>
                  <a:srgbClr val="000000"/>
                </a:solidFill>
                <a:latin typeface="Courier New" panose="02070309020205020404" pitchFamily="49" charset="0"/>
              </a:rPr>
              <a:t>t</a:t>
            </a:r>
            <a:r>
              <a:rPr lang="en-US" altLang="en-US" sz="1800" dirty="0"/>
              <a:t> is the maximum time a process plans to use the resource</a:t>
            </a:r>
          </a:p>
          <a:p>
            <a:pPr>
              <a:lnSpc>
                <a:spcPct val="80000"/>
              </a:lnSpc>
            </a:pPr>
            <a:endParaRPr lang="en-US" altLang="en-US" sz="1867"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1560641" y="124760"/>
            <a:ext cx="7389072" cy="5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31" tIns="42666" rIns="85331" bIns="42666"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2987" b="1" dirty="0">
                <a:solidFill>
                  <a:srgbClr val="006699"/>
                </a:solidFill>
                <a:latin typeface="Arial" panose="020B0604020202020204" pitchFamily="34" charset="0"/>
              </a:rPr>
              <a:t>Single Resource allocation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2037872" y="704782"/>
            <a:ext cx="7214479" cy="537845"/>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2037872" y="1129004"/>
            <a:ext cx="5819987" cy="4689475"/>
          </a:xfrm>
        </p:spPr>
        <p:txBody>
          <a:bodyPr/>
          <a:lstStyle/>
          <a:p>
            <a:pPr>
              <a:buNone/>
              <a:tabLst>
                <a:tab pos="1277151" algn="l"/>
                <a:tab pos="1598662" algn="l"/>
                <a:tab pos="2179454" algn="l"/>
              </a:tabLst>
            </a:pPr>
            <a:endParaRPr lang="en-US" altLang="en-US" sz="1307" dirty="0"/>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monitor </a:t>
            </a:r>
            <a:r>
              <a:rPr lang="en-US" altLang="en-US" sz="1493" b="1" dirty="0" err="1">
                <a:solidFill>
                  <a:srgbClr val="000000"/>
                </a:solidFill>
                <a:latin typeface="Courier New" panose="02070309020205020404" pitchFamily="49" charset="0"/>
              </a:rPr>
              <a:t>ResourceAllocator</a:t>
            </a:r>
            <a:r>
              <a:rPr lang="en-US" altLang="en-US" sz="1493" b="1" dirty="0">
                <a:solidFill>
                  <a:srgbClr val="000000"/>
                </a:solidFill>
                <a:latin typeface="Courier New" panose="02070309020205020404" pitchFamily="49" charset="0"/>
              </a:rPr>
              <a:t>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a:t>
            </a:r>
            <a:r>
              <a:rPr lang="en-US" altLang="en-US" sz="1493" b="1" dirty="0" err="1">
                <a:solidFill>
                  <a:srgbClr val="000000"/>
                </a:solidFill>
                <a:latin typeface="Courier New" panose="02070309020205020404" pitchFamily="49" charset="0"/>
              </a:rPr>
              <a:t>boolean</a:t>
            </a:r>
            <a:r>
              <a:rPr lang="en-US" altLang="en-US" sz="1493" b="1" dirty="0">
                <a:solidFill>
                  <a:srgbClr val="000000"/>
                </a:solidFill>
                <a:latin typeface="Courier New" panose="02070309020205020404" pitchFamily="49" charset="0"/>
              </a:rPr>
              <a:t> busy;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condition x;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void acquire(int time) {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if (busy)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a:t>
            </a:r>
            <a:r>
              <a:rPr lang="en-US" altLang="en-US" sz="1493" b="1" dirty="0" err="1">
                <a:solidFill>
                  <a:srgbClr val="000000"/>
                </a:solidFill>
                <a:latin typeface="Courier New" panose="02070309020205020404" pitchFamily="49" charset="0"/>
              </a:rPr>
              <a:t>x.wait</a:t>
            </a:r>
            <a:r>
              <a:rPr lang="en-US" altLang="en-US" sz="1493" b="1" dirty="0">
                <a:solidFill>
                  <a:srgbClr val="000000"/>
                </a:solidFill>
                <a:latin typeface="Courier New" panose="02070309020205020404" pitchFamily="49" charset="0"/>
              </a:rPr>
              <a:t>(time);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busy = true;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void release() {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busy = false;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a:t>
            </a:r>
            <a:r>
              <a:rPr lang="en-US" altLang="en-US" sz="1493" b="1" dirty="0" err="1">
                <a:solidFill>
                  <a:srgbClr val="000000"/>
                </a:solidFill>
                <a:latin typeface="Courier New" panose="02070309020205020404" pitchFamily="49" charset="0"/>
              </a:rPr>
              <a:t>x.signal</a:t>
            </a:r>
            <a:r>
              <a:rPr lang="en-US" altLang="en-US" sz="1493" b="1" dirty="0">
                <a:solidFill>
                  <a:srgbClr val="000000"/>
                </a:solidFill>
                <a:latin typeface="Courier New" panose="02070309020205020404" pitchFamily="49" charset="0"/>
              </a:rPr>
              <a:t>();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initialization code()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busy = false;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	}</a:t>
            </a:r>
          </a:p>
          <a:p>
            <a:pPr>
              <a:spcBef>
                <a:spcPct val="15000"/>
              </a:spcBef>
              <a:buNone/>
              <a:tabLst>
                <a:tab pos="1277151" algn="l"/>
                <a:tab pos="1598662" algn="l"/>
                <a:tab pos="2179454" algn="l"/>
              </a:tabLst>
            </a:pPr>
            <a:r>
              <a:rPr lang="en-US" altLang="en-US" sz="1493" b="1" dirty="0">
                <a:solidFill>
                  <a:srgbClr val="000000"/>
                </a:solidFill>
                <a:latin typeface="Courier New" panose="02070309020205020404" pitchFamily="49" charset="0"/>
              </a:rPr>
              <a:t>}</a:t>
            </a:r>
            <a:r>
              <a:rPr lang="en-US" altLang="en-US" sz="1493" b="1" dirty="0"/>
              <a:t>	</a:t>
            </a:r>
            <a:r>
              <a:rPr lang="en-US" altLang="en-US" sz="1307" b="1" dirty="0"/>
              <a:t>	</a:t>
            </a:r>
            <a:r>
              <a:rPr lang="en-US" altLang="en-US" sz="1307" dirty="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1624330" y="164145"/>
            <a:ext cx="7245350" cy="537845"/>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1533949" y="1197187"/>
            <a:ext cx="6495627" cy="4536863"/>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ts val="600"/>
              </a:spcBef>
            </a:pPr>
            <a:r>
              <a:rPr lang="en-US" sz="4000" dirty="0">
                <a:ln w="11430"/>
                <a:sym typeface="Arial"/>
              </a:rPr>
              <a:t>Course Outcome</a:t>
            </a:r>
          </a:p>
        </p:txBody>
      </p:sp>
      <p:sp>
        <p:nvSpPr>
          <p:cNvPr id="4" name="Content Placeholder 3"/>
          <p:cNvSpPr>
            <a:spLocks noGrp="1"/>
          </p:cNvSpPr>
          <p:nvPr>
            <p:ph idx="1"/>
          </p:nvPr>
        </p:nvSpPr>
        <p:spPr/>
        <p:txBody>
          <a:bodyPr/>
          <a:lstStyle/>
          <a:p>
            <a:pPr algn="just">
              <a:buNone/>
            </a:pPr>
            <a:r>
              <a:rPr lang="en-US" dirty="0" smtClean="0">
                <a:solidFill>
                  <a:srgbClr val="0033CC"/>
                </a:solidFill>
              </a:rPr>
              <a:t>On completion of the course, the students will be able to</a:t>
            </a:r>
          </a:p>
          <a:p>
            <a:pPr algn="just"/>
            <a:r>
              <a:rPr lang="en-US" dirty="0" smtClean="0"/>
              <a:t>CO1 : </a:t>
            </a:r>
            <a:r>
              <a:rPr lang="en-US" dirty="0"/>
              <a:t>explain operating system structure, services and system calls and identify appropriate system calls for a given service</a:t>
            </a:r>
            <a:endParaRPr lang="en-US" dirty="0" smtClean="0"/>
          </a:p>
          <a:p>
            <a:pPr algn="just"/>
            <a:r>
              <a:rPr lang="en-US" dirty="0" smtClean="0"/>
              <a:t>CO2 : </a:t>
            </a:r>
            <a:r>
              <a:rPr lang="en-US" dirty="0"/>
              <a:t>make use of process management strategies for scheduling processes</a:t>
            </a:r>
            <a:endParaRPr lang="en-US" dirty="0" smtClean="0"/>
          </a:p>
          <a:p>
            <a:pPr algn="just"/>
            <a:r>
              <a:rPr lang="en-US" b="1" dirty="0" smtClean="0">
                <a:solidFill>
                  <a:srgbClr val="FF0000"/>
                </a:solidFill>
              </a:rPr>
              <a:t>CO3 : </a:t>
            </a:r>
            <a:r>
              <a:rPr lang="en-US" b="1" dirty="0">
                <a:solidFill>
                  <a:srgbClr val="FF0000"/>
                </a:solidFill>
              </a:rPr>
              <a:t>apply different methods for process synchronization and deadlock </a:t>
            </a:r>
            <a:r>
              <a:rPr lang="en-US" b="1" dirty="0" smtClean="0">
                <a:solidFill>
                  <a:srgbClr val="FF0000"/>
                </a:solidFill>
              </a:rPr>
              <a:t>handling</a:t>
            </a:r>
          </a:p>
          <a:p>
            <a:pPr algn="just"/>
            <a:r>
              <a:rPr lang="en-US" dirty="0" smtClean="0"/>
              <a:t>CO4 : </a:t>
            </a:r>
            <a:r>
              <a:rPr lang="en-US" dirty="0"/>
              <a:t>make use of memory management strategies and apply page replacement policies to address demand paging</a:t>
            </a:r>
            <a:endParaRPr lang="en-US" dirty="0" smtClean="0"/>
          </a:p>
          <a:p>
            <a:pPr algn="just"/>
            <a:r>
              <a:rPr lang="en-US" dirty="0" smtClean="0"/>
              <a:t>CO5 : </a:t>
            </a:r>
            <a:r>
              <a:rPr lang="en-US" dirty="0"/>
              <a:t>apply various disk scheduling algorithms and elaborate file systems concepts</a:t>
            </a:r>
            <a:endParaRPr lang="en-US" dirty="0" smtClean="0"/>
          </a:p>
          <a:p>
            <a:pPr algn="just">
              <a:buNone/>
            </a:pPr>
            <a:endParaRPr lang="en-US" dirty="0"/>
          </a:p>
        </p:txBody>
      </p:sp>
      <p:sp>
        <p:nvSpPr>
          <p:cNvPr id="6" name="Slide Number Placeholder 5"/>
          <p:cNvSpPr>
            <a:spLocks noGrp="1"/>
          </p:cNvSpPr>
          <p:nvPr>
            <p:ph type="sldNum" sz="quarter" idx="4294967295"/>
          </p:nvPr>
        </p:nvSpPr>
        <p:spPr>
          <a:xfrm>
            <a:off x="9304020" y="5831840"/>
            <a:ext cx="754380" cy="568960"/>
          </a:xfrm>
          <a:prstGeom prst="ellipse">
            <a:avLst/>
          </a:prstGeom>
        </p:spPr>
        <p:txBody>
          <a:bodyPr/>
          <a:lstStyle/>
          <a:p>
            <a:r>
              <a:rPr lang="en-US" altLang="en-US" smtClean="0"/>
              <a:t>  </a:t>
            </a:r>
            <a:fld id="{05B87AD5-00B7-48EA-9BEB-8C98CC8860F8}" type="slidenum">
              <a:rPr lang="en-US" altLang="en-US" smtClean="0"/>
              <a:pPr/>
              <a:t>66</a:t>
            </a:fld>
            <a:endParaRPr lang="en-US"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1188720" y="177981"/>
            <a:ext cx="7680960" cy="537845"/>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1188720" y="1082556"/>
            <a:ext cx="8225603" cy="4137955"/>
          </a:xfrm>
        </p:spPr>
        <p:txBody>
          <a:bodyPr/>
          <a:lstStyle/>
          <a:p>
            <a:r>
              <a:rPr lang="en-US" altLang="en-US" sz="2400" dirty="0">
                <a:latin typeface="Times New Roman" panose="02020603050405020304" pitchFamily="18" charset="0"/>
                <a:cs typeface="Times New Roman" panose="02020603050405020304" pitchFamily="18" charset="0"/>
              </a:rPr>
              <a:t>Consider system of </a:t>
            </a:r>
            <a:r>
              <a:rPr lang="en-US" altLang="en-US" sz="2400" b="1" i="1" dirty="0">
                <a:latin typeface="Times New Roman" panose="02020603050405020304" pitchFamily="18" charset="0"/>
                <a:cs typeface="Times New Roman" panose="02020603050405020304" pitchFamily="18" charset="0"/>
              </a:rPr>
              <a:t>n</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processes {</a:t>
            </a:r>
            <a:r>
              <a:rPr lang="en-US" altLang="en-US" sz="2400" b="1" i="1" dirty="0">
                <a:latin typeface="Times New Roman" panose="02020603050405020304" pitchFamily="18" charset="0"/>
                <a:cs typeface="Times New Roman" panose="02020603050405020304" pitchFamily="18" charset="0"/>
              </a:rPr>
              <a:t>p</a:t>
            </a:r>
            <a:r>
              <a:rPr lang="en-US" altLang="en-US" sz="2400" b="1" i="1" baseline="-25000" dirty="0">
                <a:latin typeface="Times New Roman" panose="02020603050405020304" pitchFamily="18" charset="0"/>
                <a:cs typeface="Times New Roman" panose="02020603050405020304" pitchFamily="18" charset="0"/>
              </a:rPr>
              <a:t>0</a:t>
            </a:r>
            <a:r>
              <a:rPr lang="en-US" altLang="en-US" sz="2400" b="1" i="1" dirty="0">
                <a:latin typeface="Times New Roman" panose="02020603050405020304" pitchFamily="18" charset="0"/>
                <a:cs typeface="Times New Roman" panose="02020603050405020304" pitchFamily="18" charset="0"/>
              </a:rPr>
              <a:t>, p</a:t>
            </a:r>
            <a:r>
              <a:rPr lang="en-US" altLang="en-US" sz="2400" b="1" i="1" baseline="-25000" dirty="0">
                <a:latin typeface="Times New Roman" panose="02020603050405020304" pitchFamily="18" charset="0"/>
                <a:cs typeface="Times New Roman" panose="02020603050405020304" pitchFamily="18" charset="0"/>
              </a:rPr>
              <a:t>1</a:t>
            </a:r>
            <a:r>
              <a:rPr lang="en-US" altLang="en-US" sz="2400" b="1" i="1" dirty="0">
                <a:latin typeface="Times New Roman" panose="02020603050405020304" pitchFamily="18" charset="0"/>
                <a:cs typeface="Times New Roman" panose="02020603050405020304" pitchFamily="18" charset="0"/>
              </a:rPr>
              <a:t>, … p</a:t>
            </a:r>
            <a:r>
              <a:rPr lang="en-US" altLang="en-US" sz="2400" b="1" i="1" baseline="-25000" dirty="0">
                <a:latin typeface="Times New Roman" panose="02020603050405020304" pitchFamily="18" charset="0"/>
                <a:cs typeface="Times New Roman" panose="02020603050405020304" pitchFamily="18" charset="0"/>
              </a:rPr>
              <a:t>n-1</a:t>
            </a:r>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Each process has </a:t>
            </a:r>
            <a:r>
              <a:rPr lang="en-US" altLang="en-US" sz="2400" b="1" dirty="0">
                <a:solidFill>
                  <a:srgbClr val="006699"/>
                </a:solidFill>
                <a:latin typeface="Times New Roman" panose="02020603050405020304" pitchFamily="18" charset="0"/>
                <a:cs typeface="Times New Roman" panose="02020603050405020304" pitchFamily="18" charset="0"/>
              </a:rPr>
              <a:t>critical section </a:t>
            </a:r>
            <a:r>
              <a:rPr lang="en-US" altLang="en-US" sz="2400" dirty="0">
                <a:latin typeface="Times New Roman" panose="02020603050405020304" pitchFamily="18" charset="0"/>
                <a:cs typeface="Times New Roman" panose="02020603050405020304" pitchFamily="18" charset="0"/>
              </a:rPr>
              <a:t>segment of code</a:t>
            </a:r>
          </a:p>
          <a:p>
            <a:pPr lvl="1"/>
            <a:r>
              <a:rPr lang="en-US" altLang="en-US" sz="2400" dirty="0">
                <a:latin typeface="Times New Roman" panose="02020603050405020304" pitchFamily="18" charset="0"/>
                <a:cs typeface="Times New Roman" panose="02020603050405020304" pitchFamily="18" charset="0"/>
              </a:rPr>
              <a:t>Process may be changing common variables, updating table, writing file, etc.</a:t>
            </a:r>
          </a:p>
          <a:p>
            <a:pPr lvl="1"/>
            <a:r>
              <a:rPr lang="en-US" altLang="en-US" sz="2400" dirty="0">
                <a:latin typeface="Times New Roman" panose="02020603050405020304" pitchFamily="18" charset="0"/>
                <a:cs typeface="Times New Roman" panose="02020603050405020304" pitchFamily="18" charset="0"/>
              </a:rPr>
              <a:t>When one process in critical section, no other may be in its critical section</a:t>
            </a:r>
          </a:p>
          <a:p>
            <a:r>
              <a:rPr lang="en-US" altLang="en-US" sz="2400" b="1" i="1" dirty="0">
                <a:latin typeface="Times New Roman" panose="02020603050405020304" pitchFamily="18" charset="0"/>
                <a:cs typeface="Times New Roman" panose="02020603050405020304" pitchFamily="18" charset="0"/>
              </a:rPr>
              <a:t>Critical section problem </a:t>
            </a:r>
            <a:r>
              <a:rPr lang="en-US" altLang="en-US" sz="2400" dirty="0">
                <a:latin typeface="Times New Roman" panose="02020603050405020304" pitchFamily="18" charset="0"/>
                <a:cs typeface="Times New Roman" panose="02020603050405020304" pitchFamily="18" charset="0"/>
              </a:rPr>
              <a:t>is to </a:t>
            </a:r>
            <a:r>
              <a:rPr lang="en-US" altLang="en-US" sz="2400" dirty="0" smtClean="0">
                <a:latin typeface="Times New Roman" panose="02020603050405020304" pitchFamily="18" charset="0"/>
                <a:cs typeface="Times New Roman" panose="02020603050405020304" pitchFamily="18" charset="0"/>
              </a:rPr>
              <a:t>design a </a:t>
            </a:r>
            <a:r>
              <a:rPr lang="en-US" altLang="en-US" sz="2400" dirty="0">
                <a:latin typeface="Times New Roman" panose="02020603050405020304" pitchFamily="18" charset="0"/>
                <a:cs typeface="Times New Roman" panose="02020603050405020304" pitchFamily="18" charset="0"/>
              </a:rPr>
              <a:t>protocol to solve this</a:t>
            </a:r>
          </a:p>
          <a:p>
            <a:r>
              <a:rPr lang="en-US" altLang="en-US" sz="2400" dirty="0">
                <a:latin typeface="Times New Roman" panose="02020603050405020304" pitchFamily="18" charset="0"/>
                <a:cs typeface="Times New Roman" panose="02020603050405020304" pitchFamily="18" charset="0"/>
              </a:rPr>
              <a:t>Each process must ask permission to enter critical section in </a:t>
            </a:r>
            <a:r>
              <a:rPr lang="en-US" altLang="en-US" sz="2400" b="1" dirty="0">
                <a:solidFill>
                  <a:srgbClr val="006699"/>
                </a:solidFill>
                <a:latin typeface="Times New Roman" panose="02020603050405020304" pitchFamily="18" charset="0"/>
                <a:cs typeface="Times New Roman" panose="02020603050405020304" pitchFamily="18" charset="0"/>
              </a:rPr>
              <a:t>entry</a:t>
            </a:r>
            <a:r>
              <a:rPr lang="en-US" altLang="en-US" sz="2400" b="1" dirty="0">
                <a:solidFill>
                  <a:srgbClr val="3366FF"/>
                </a:solidFill>
                <a:latin typeface="Times New Roman" panose="02020603050405020304" pitchFamily="18" charset="0"/>
                <a:cs typeface="Times New Roman" panose="02020603050405020304" pitchFamily="18" charset="0"/>
              </a:rPr>
              <a:t> </a:t>
            </a:r>
            <a:r>
              <a:rPr lang="en-US" altLang="en-US" sz="2400" b="1" dirty="0">
                <a:solidFill>
                  <a:srgbClr val="006699"/>
                </a:solidFill>
                <a:latin typeface="Times New Roman" panose="02020603050405020304" pitchFamily="18" charset="0"/>
                <a:cs typeface="Times New Roman" panose="02020603050405020304" pitchFamily="18" charset="0"/>
              </a:rPr>
              <a:t>section</a:t>
            </a:r>
            <a:r>
              <a:rPr lang="en-US" altLang="en-US" sz="2400" dirty="0">
                <a:latin typeface="Times New Roman" panose="02020603050405020304" pitchFamily="18" charset="0"/>
                <a:cs typeface="Times New Roman" panose="02020603050405020304" pitchFamily="18" charset="0"/>
              </a:rPr>
              <a:t>, may follow critical section with </a:t>
            </a:r>
            <a:r>
              <a:rPr lang="en-US" altLang="en-US" sz="2400" b="1" dirty="0">
                <a:solidFill>
                  <a:srgbClr val="006699"/>
                </a:solidFill>
                <a:latin typeface="Times New Roman" panose="02020603050405020304" pitchFamily="18" charset="0"/>
                <a:cs typeface="Times New Roman" panose="02020603050405020304" pitchFamily="18" charset="0"/>
              </a:rPr>
              <a:t>exit section</a:t>
            </a:r>
            <a:r>
              <a:rPr lang="en-US" altLang="en-US" sz="2400" dirty="0">
                <a:latin typeface="Times New Roman" panose="02020603050405020304" pitchFamily="18" charset="0"/>
                <a:cs typeface="Times New Roman" panose="02020603050405020304" pitchFamily="18" charset="0"/>
              </a:rPr>
              <a:t>, then </a:t>
            </a:r>
            <a:r>
              <a:rPr lang="en-US" altLang="en-US" sz="2400" b="1" dirty="0">
                <a:solidFill>
                  <a:srgbClr val="006699"/>
                </a:solidFill>
                <a:latin typeface="Times New Roman" panose="02020603050405020304" pitchFamily="18" charset="0"/>
                <a:cs typeface="Times New Roman" panose="02020603050405020304" pitchFamily="18" charset="0"/>
              </a:rPr>
              <a:t>remainder section</a:t>
            </a:r>
          </a:p>
          <a:p>
            <a:endParaRPr lang="en-US" altLang="en-US" sz="2400" b="1" dirty="0">
              <a:solidFill>
                <a:srgbClr val="3366FF"/>
              </a:solidFill>
              <a:latin typeface="Times New Roman" panose="02020603050405020304" pitchFamily="18" charset="0"/>
              <a:cs typeface="Times New Roman" panose="02020603050405020304" pitchFamily="18" charset="0"/>
            </a:endParaRPr>
          </a:p>
          <a:p>
            <a:pPr>
              <a:buFont typeface="Monotype Sorts" pitchFamily="-84" charset="2"/>
              <a:buNone/>
            </a:pPr>
            <a:endParaRPr lang="en-US" altLang="en-US" sz="2400" b="1" dirty="0">
              <a:solidFill>
                <a:srgbClr val="00669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1188720" y="202445"/>
            <a:ext cx="7680960" cy="537845"/>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a:xfrm>
            <a:off x="754380" y="1083779"/>
            <a:ext cx="9052560" cy="4096680"/>
          </a:xfrm>
        </p:spPr>
        <p:txBody>
          <a:bodyPr/>
          <a:lstStyle/>
          <a:p>
            <a:r>
              <a:rPr lang="en-US" altLang="en-US" sz="2400" dirty="0"/>
              <a:t>General structure of process </a:t>
            </a:r>
            <a:r>
              <a:rPr lang="en-US" altLang="en-US" sz="2400" b="1" i="1" dirty="0"/>
              <a:t>P</a:t>
            </a:r>
            <a:r>
              <a:rPr lang="en-US" altLang="en-US" sz="2400" b="1" i="1" baseline="-25000" dirty="0"/>
              <a:t>i  </a:t>
            </a:r>
            <a:endParaRPr lang="en-US" altLang="en-US" sz="2400" dirty="0"/>
          </a:p>
          <a:p>
            <a:endParaRPr lang="en-US" altLang="en-US" sz="2400" b="1" dirty="0">
              <a:solidFill>
                <a:srgbClr val="0000FF"/>
              </a:solidFill>
            </a:endParaRPr>
          </a:p>
        </p:txBody>
      </p:sp>
      <p:pic>
        <p:nvPicPr>
          <p:cNvPr id="3" name="Picture 2" descr="Text&#10;&#10;Description automatically generated">
            <a:extLst>
              <a:ext uri="{FF2B5EF4-FFF2-40B4-BE49-F238E27FC236}">
                <a16:creationId xmlns:a16="http://schemas.microsoft.com/office/drawing/2014/main" xmlns="" id="{28575814-05D6-4140-9987-D9F185C76491}"/>
              </a:ext>
            </a:extLst>
          </p:cNvPr>
          <p:cNvPicPr>
            <a:picLocks noChangeAspect="1"/>
          </p:cNvPicPr>
          <p:nvPr/>
        </p:nvPicPr>
        <p:blipFill>
          <a:blip r:embed="rId2"/>
          <a:stretch>
            <a:fillRect/>
          </a:stretch>
        </p:blipFill>
        <p:spPr>
          <a:xfrm>
            <a:off x="3035847" y="1962077"/>
            <a:ext cx="3928624" cy="381239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1528355" y="208372"/>
            <a:ext cx="7542832" cy="537845"/>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41934" y="1543282"/>
            <a:ext cx="8227534" cy="4228677"/>
          </a:xfrm>
        </p:spPr>
        <p:txBody>
          <a:bodyPr/>
          <a:lstStyle/>
          <a:p>
            <a:pPr marL="320029" indent="-320029">
              <a:buFont typeface="Monotype Sorts" pitchFamily="-84" charset="2"/>
              <a:buAutoNum type="arabicPeriod"/>
            </a:pPr>
            <a:r>
              <a:rPr lang="en-US" altLang="en-US" sz="2400" b="1" dirty="0">
                <a:solidFill>
                  <a:srgbClr val="006699"/>
                </a:solidFill>
                <a:latin typeface="Times New Roman" panose="02020603050405020304" pitchFamily="18" charset="0"/>
                <a:cs typeface="Times New Roman" panose="02020603050405020304" pitchFamily="18" charset="0"/>
              </a:rPr>
              <a:t>Mutual Exclusion </a:t>
            </a:r>
            <a:r>
              <a:rPr lang="en-US" altLang="en-US" sz="2400" dirty="0">
                <a:latin typeface="Times New Roman" panose="02020603050405020304" pitchFamily="18" charset="0"/>
                <a:cs typeface="Times New Roman" panose="02020603050405020304" pitchFamily="18" charset="0"/>
              </a:rPr>
              <a:t>- If process </a:t>
            </a:r>
            <a:r>
              <a:rPr lang="en-US" altLang="en-US" sz="2400" b="1" i="1" dirty="0">
                <a:latin typeface="Times New Roman" panose="02020603050405020304" pitchFamily="18" charset="0"/>
                <a:cs typeface="Times New Roman" panose="02020603050405020304" pitchFamily="18" charset="0"/>
              </a:rPr>
              <a:t>P</a:t>
            </a:r>
            <a:r>
              <a:rPr lang="en-US" altLang="en-US" sz="2400" b="1" i="1" baseline="-25000" dirty="0">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is executing in its critical section, then no other processes can be executing in their critical sections</a:t>
            </a:r>
          </a:p>
          <a:p>
            <a:pPr marL="320029" indent="-320029">
              <a:buFont typeface="Monotype Sorts" pitchFamily="-84" charset="2"/>
              <a:buAutoNum type="arabicPeriod"/>
            </a:pPr>
            <a:r>
              <a:rPr lang="en-US" altLang="en-US" sz="2400" b="1" dirty="0">
                <a:solidFill>
                  <a:srgbClr val="006699"/>
                </a:solidFill>
                <a:latin typeface="Times New Roman" panose="02020603050405020304" pitchFamily="18" charset="0"/>
                <a:cs typeface="Times New Roman" panose="02020603050405020304" pitchFamily="18" charset="0"/>
              </a:rPr>
              <a:t>Progress</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sz="2400" dirty="0"/>
              <a:t>Progress means that if a process is not using the critical section, then it should not stop any other process from accessing it. In other words, </a:t>
            </a:r>
            <a:r>
              <a:rPr lang="en-US" sz="2400" dirty="0">
                <a:solidFill>
                  <a:srgbClr val="FF0000"/>
                </a:solidFill>
              </a:rPr>
              <a:t>any process can enter a critical section if it is </a:t>
            </a:r>
            <a:r>
              <a:rPr lang="en-US" sz="2400" dirty="0" smtClean="0">
                <a:solidFill>
                  <a:srgbClr val="FF0000"/>
                </a:solidFill>
              </a:rPr>
              <a:t>free</a:t>
            </a:r>
          </a:p>
          <a:p>
            <a:pPr marL="320029" indent="-320029">
              <a:buFont typeface="Monotype Sorts" pitchFamily="-84" charset="2"/>
              <a:buAutoNum type="arabicPeriod"/>
            </a:pPr>
            <a:r>
              <a:rPr lang="en-US" altLang="en-US" sz="2400" b="1" dirty="0" smtClean="0">
                <a:solidFill>
                  <a:srgbClr val="006699"/>
                </a:solidFill>
                <a:latin typeface="Times New Roman" panose="02020603050405020304" pitchFamily="18" charset="0"/>
                <a:cs typeface="Times New Roman" panose="02020603050405020304" pitchFamily="18" charset="0"/>
              </a:rPr>
              <a:t>Bounded </a:t>
            </a:r>
            <a:r>
              <a:rPr lang="en-US" altLang="en-US" sz="2400" b="1" dirty="0">
                <a:solidFill>
                  <a:srgbClr val="006699"/>
                </a:solidFill>
                <a:latin typeface="Times New Roman" panose="02020603050405020304" pitchFamily="18" charset="0"/>
                <a:cs typeface="Times New Roman" panose="02020603050405020304" pitchFamily="18" charset="0"/>
              </a:rPr>
              <a:t>Waiting </a:t>
            </a:r>
            <a:r>
              <a:rPr lang="en-US" altLang="en-US" sz="2400" dirty="0">
                <a:latin typeface="Times New Roman" panose="02020603050405020304" pitchFamily="18" charset="0"/>
                <a:cs typeface="Times New Roman" panose="02020603050405020304" pitchFamily="18" charset="0"/>
              </a:rPr>
              <a:t>- </a:t>
            </a:r>
            <a:r>
              <a:rPr lang="en-US" sz="2400" dirty="0"/>
              <a:t>Bounded waiting means that each process must have a limited waiting time. </a:t>
            </a:r>
            <a:r>
              <a:rPr lang="en-US" sz="2400" dirty="0" smtClean="0">
                <a:solidFill>
                  <a:srgbClr val="FF0000"/>
                </a:solidFill>
              </a:rPr>
              <a:t>It </a:t>
            </a:r>
            <a:r>
              <a:rPr lang="en-US" sz="2400" dirty="0">
                <a:solidFill>
                  <a:srgbClr val="FF0000"/>
                </a:solidFill>
              </a:rPr>
              <a:t>should not wait endlessly to access the critical section.</a:t>
            </a:r>
            <a:endParaRPr lang="en-US" altLang="en-US" sz="24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41934" y="1081617"/>
            <a:ext cx="6717394" cy="461665"/>
          </a:xfrm>
          <a:prstGeom prst="rect">
            <a:avLst/>
          </a:prstGeom>
          <a:noFill/>
        </p:spPr>
        <p:txBody>
          <a:bodyPr wrap="square" rtlCol="0">
            <a:spAutoFit/>
          </a:bodyPr>
          <a:lstStyle/>
          <a:p>
            <a:r>
              <a:rPr lang="en-US" altLang="en-US" sz="2400" dirty="0">
                <a:latin typeface="Times New Roman" panose="02020603050405020304" pitchFamily="18" charset="0"/>
                <a:cs typeface="Times New Roman" panose="02020603050405020304" pitchFamily="18" charset="0"/>
              </a:rPr>
              <a:t>Requirements for solution to critical-section problem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498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25070</TotalTime>
  <Words>3319</Words>
  <Application>Microsoft Office PowerPoint</Application>
  <PresentationFormat>Custom</PresentationFormat>
  <Paragraphs>616</Paragraphs>
  <Slides>66</Slides>
  <Notes>31</Notes>
  <HiddenSlides>8</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MS PGothic</vt:lpstr>
      <vt:lpstr>Arial</vt:lpstr>
      <vt:lpstr>Calibri</vt:lpstr>
      <vt:lpstr>Century Schoolbook</vt:lpstr>
      <vt:lpstr>Consolas</vt:lpstr>
      <vt:lpstr>Courier New</vt:lpstr>
      <vt:lpstr>Monotype Sorts</vt:lpstr>
      <vt:lpstr>MT Extra</vt:lpstr>
      <vt:lpstr>Noto Sans Symbols</vt:lpstr>
      <vt:lpstr>Symbol</vt:lpstr>
      <vt:lpstr>Times New Roman</vt:lpstr>
      <vt:lpstr>Webdings</vt:lpstr>
      <vt:lpstr>Flow</vt:lpstr>
      <vt:lpstr>PowerPoint Presentation</vt:lpstr>
      <vt:lpstr>Course Overview</vt:lpstr>
      <vt:lpstr>Unit III</vt:lpstr>
      <vt:lpstr>Background</vt:lpstr>
      <vt:lpstr>Race Condition - Example</vt:lpstr>
      <vt:lpstr>Race Condition</vt:lpstr>
      <vt:lpstr>Critical Section Problem</vt:lpstr>
      <vt:lpstr>Critical Section</vt:lpstr>
      <vt:lpstr>Critical-Section Problem (Cont.)</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Peterson’s Solution Revisited</vt:lpstr>
      <vt:lpstr>Hardware Support for Synchronization</vt:lpstr>
      <vt:lpstr>Memory Barriers</vt:lpstr>
      <vt:lpstr>Memory Barrier Instructions</vt:lpstr>
      <vt:lpstr>Memory Barrier Example</vt:lpstr>
      <vt:lpstr>Hardware Instructions</vt:lpstr>
      <vt:lpstr>The test_and_set  Instruction </vt:lpstr>
      <vt:lpstr>Solution Using test_and_set()</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vt:lpstr>
      <vt:lpstr>Problem</vt:lpstr>
      <vt:lpstr>Problem</vt:lpstr>
      <vt:lpstr>Solution</vt:lpstr>
      <vt:lpstr>Problem</vt:lpstr>
      <vt:lpstr>Solution</vt:lpstr>
      <vt:lpstr>Problem</vt:lpstr>
      <vt:lpstr>Solution</vt:lpstr>
      <vt:lpstr>Problem</vt:lpstr>
      <vt:lpstr>Solution</vt:lpstr>
      <vt:lpstr>Problems with Semaphores</vt:lpstr>
      <vt:lpstr>Advantages of Monitors</vt:lpstr>
      <vt:lpstr>Monitors</vt:lpstr>
      <vt:lpstr>Pseudocode syntax of a monitor</vt:lpstr>
      <vt:lpstr>Schematic view of a Monitor</vt:lpstr>
      <vt:lpstr>Condition Variables</vt:lpstr>
      <vt:lpstr> Monitor with Condition Variables</vt:lpstr>
      <vt:lpstr> Usage of Condition Variable  Example</vt:lpstr>
      <vt:lpstr>Condition Variables Choices</vt:lpstr>
      <vt:lpstr>Monitor Implementation Using Semaphores</vt:lpstr>
      <vt:lpstr>Monitor Implementation Using Semaphores</vt:lpstr>
      <vt:lpstr> Implementation –  Condition Variables</vt:lpstr>
      <vt:lpstr>Implementation (Cont.)</vt:lpstr>
      <vt:lpstr>Resuming Processes within a Monitor</vt:lpstr>
      <vt:lpstr>PowerPoint Presentation</vt:lpstr>
      <vt:lpstr>A Monitor to Allocate Single Resource</vt:lpstr>
      <vt:lpstr>Single Resource Monitor (Cont.)</vt:lpstr>
      <vt:lpstr>Course Outcome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Dr.N.Shanthi</dc:creator>
  <cp:lastModifiedBy>Dr.N.Shanthi</cp:lastModifiedBy>
  <cp:revision>249</cp:revision>
  <dcterms:created xsi:type="dcterms:W3CDTF">2005-07-08T09:37:10Z</dcterms:created>
  <dcterms:modified xsi:type="dcterms:W3CDTF">2023-04-10T05:04:23Z</dcterms:modified>
</cp:coreProperties>
</file>