
<file path=[Content_Types].xml><?xml version="1.0" encoding="utf-8"?>
<Types xmlns="http://schemas.openxmlformats.org/package/2006/content-types">
  <Default Extension="png" ContentType="image/png"/>
  <Default Extension="jpeg" ContentType="image/jpeg"/>
  <Default Extension="wmf" ContentType="image/x-w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41"/>
  </p:notesMasterIdLst>
  <p:sldIdLst>
    <p:sldId id="463" r:id="rId2"/>
    <p:sldId id="395" r:id="rId3"/>
    <p:sldId id="464" r:id="rId4"/>
    <p:sldId id="465" r:id="rId5"/>
    <p:sldId id="466" r:id="rId6"/>
    <p:sldId id="467" r:id="rId7"/>
    <p:sldId id="468" r:id="rId8"/>
    <p:sldId id="469" r:id="rId9"/>
    <p:sldId id="470" r:id="rId10"/>
    <p:sldId id="471" r:id="rId11"/>
    <p:sldId id="506" r:id="rId12"/>
    <p:sldId id="472" r:id="rId13"/>
    <p:sldId id="473" r:id="rId14"/>
    <p:sldId id="492" r:id="rId15"/>
    <p:sldId id="493" r:id="rId16"/>
    <p:sldId id="494" r:id="rId17"/>
    <p:sldId id="495" r:id="rId18"/>
    <p:sldId id="496" r:id="rId19"/>
    <p:sldId id="497" r:id="rId20"/>
    <p:sldId id="475" r:id="rId21"/>
    <p:sldId id="476" r:id="rId22"/>
    <p:sldId id="500" r:id="rId23"/>
    <p:sldId id="501" r:id="rId24"/>
    <p:sldId id="480" r:id="rId25"/>
    <p:sldId id="502" r:id="rId26"/>
    <p:sldId id="481" r:id="rId27"/>
    <p:sldId id="482" r:id="rId28"/>
    <p:sldId id="483" r:id="rId29"/>
    <p:sldId id="484" r:id="rId30"/>
    <p:sldId id="485" r:id="rId31"/>
    <p:sldId id="486" r:id="rId32"/>
    <p:sldId id="487" r:id="rId33"/>
    <p:sldId id="503" r:id="rId34"/>
    <p:sldId id="504" r:id="rId35"/>
    <p:sldId id="505" r:id="rId36"/>
    <p:sldId id="488" r:id="rId37"/>
    <p:sldId id="489" r:id="rId38"/>
    <p:sldId id="490" r:id="rId39"/>
    <p:sldId id="491" r:id="rId40"/>
  </p:sldIdLst>
  <p:sldSz cx="10058400" cy="6400800"/>
  <p:notesSz cx="9144000" cy="6858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016" userDrawn="1">
          <p15:clr>
            <a:srgbClr val="000000"/>
          </p15:clr>
        </p15:guide>
        <p15:guide id="2" pos="3168" userDrawn="1">
          <p15:clr>
            <a:srgbClr val="000000"/>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75" roundtripDataSignature="AMtx7mjO0fsVscgIGoCaqTlxEt9hSblCE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D1DB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7" autoAdjust="0"/>
    <p:restoredTop sz="94660"/>
  </p:normalViewPr>
  <p:slideViewPr>
    <p:cSldViewPr snapToGrid="0">
      <p:cViewPr varScale="1">
        <p:scale>
          <a:sx n="76" d="100"/>
          <a:sy n="76" d="100"/>
        </p:scale>
        <p:origin x="804" y="60"/>
      </p:cViewPr>
      <p:guideLst>
        <p:guide orient="horz" pos="2016"/>
        <p:guide pos="3168"/>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76"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79"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77"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 Id="rId75"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962400" cy="3429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5179483" y="0"/>
            <a:ext cx="3962400" cy="3429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2551113" y="514350"/>
            <a:ext cx="4041775"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914400" y="3257550"/>
            <a:ext cx="7315200" cy="30861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7" name="Google Shape;7;n"/>
          <p:cNvSpPr txBox="1">
            <a:spLocks noGrp="1"/>
          </p:cNvSpPr>
          <p:nvPr>
            <p:ph type="ftr" idx="11"/>
          </p:nvPr>
        </p:nvSpPr>
        <p:spPr>
          <a:xfrm>
            <a:off x="0" y="6513909"/>
            <a:ext cx="3962400" cy="3429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5179483" y="6513909"/>
            <a:ext cx="3962400" cy="3429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a:t>
            </a:fld>
            <a:endParaRPr/>
          </a:p>
        </p:txBody>
      </p:sp>
    </p:spTree>
    <p:extLst>
      <p:ext uri="{BB962C8B-B14F-4D97-AF65-F5344CB8AC3E}">
        <p14:creationId xmlns:p14="http://schemas.microsoft.com/office/powerpoint/2010/main" val="396012406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1:notes"/>
          <p:cNvSpPr txBox="1">
            <a:spLocks noGrp="1"/>
          </p:cNvSpPr>
          <p:nvPr>
            <p:ph type="body" idx="1"/>
          </p:nvPr>
        </p:nvSpPr>
        <p:spPr>
          <a:xfrm>
            <a:off x="914400" y="3257550"/>
            <a:ext cx="7315200" cy="30861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4" name="Google Shape;84;p1:notes"/>
          <p:cNvSpPr>
            <a:spLocks noGrp="1" noRot="1" noChangeAspect="1"/>
          </p:cNvSpPr>
          <p:nvPr>
            <p:ph type="sldImg" idx="2"/>
          </p:nvPr>
        </p:nvSpPr>
        <p:spPr>
          <a:xfrm>
            <a:off x="2551113" y="514350"/>
            <a:ext cx="4041775"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9856024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7">
            <a:extLst>
              <a:ext uri="{FF2B5EF4-FFF2-40B4-BE49-F238E27FC236}">
                <a16:creationId xmlns:a16="http://schemas.microsoft.com/office/drawing/2014/main" xmlns="" id="{782373FB-7979-43C3-9CD1-428D9B5060C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0982816C-CEF7-47A7-92DB-2D0700EC55E4}" type="slidenum">
              <a:rPr lang="en-US" altLang="en-US" smtClean="0">
                <a:latin typeface="Times New Roman" panose="02020603050405020304" pitchFamily="18" charset="0"/>
              </a:rPr>
              <a:pPr/>
              <a:t>11</a:t>
            </a:fld>
            <a:endParaRPr lang="en-US" altLang="en-US">
              <a:latin typeface="Times New Roman" panose="02020603050405020304" pitchFamily="18" charset="0"/>
            </a:endParaRPr>
          </a:p>
        </p:txBody>
      </p:sp>
      <p:sp>
        <p:nvSpPr>
          <p:cNvPr id="22530" name="Rectangle 2">
            <a:extLst>
              <a:ext uri="{FF2B5EF4-FFF2-40B4-BE49-F238E27FC236}">
                <a16:creationId xmlns:a16="http://schemas.microsoft.com/office/drawing/2014/main" xmlns="" id="{DD50E9C8-67EF-4556-969A-2795FF144239}"/>
              </a:ext>
            </a:extLst>
          </p:cNvPr>
          <p:cNvSpPr>
            <a:spLocks noGrp="1" noRot="1" noChangeAspect="1" noChangeArrowheads="1" noTextEdit="1"/>
          </p:cNvSpPr>
          <p:nvPr>
            <p:ph type="sldImg"/>
          </p:nvPr>
        </p:nvSpPr>
        <p:spPr>
          <a:ln/>
        </p:spPr>
      </p:sp>
      <p:sp>
        <p:nvSpPr>
          <p:cNvPr id="22531" name="Rectangle 3">
            <a:extLst>
              <a:ext uri="{FF2B5EF4-FFF2-40B4-BE49-F238E27FC236}">
                <a16:creationId xmlns:a16="http://schemas.microsoft.com/office/drawing/2014/main" xmlns="" id="{5BF3A816-A617-46B9-9536-0B761391AA6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42161793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7">
            <a:extLst>
              <a:ext uri="{FF2B5EF4-FFF2-40B4-BE49-F238E27FC236}">
                <a16:creationId xmlns:a16="http://schemas.microsoft.com/office/drawing/2014/main" xmlns="" id="{4D8F9928-8869-45F7-BA42-5A488A3E1B9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E85554BC-4E9D-46F3-8CDA-F7DF99B87F74}" type="slidenum">
              <a:rPr lang="en-US" altLang="en-US" smtClean="0">
                <a:latin typeface="Times New Roman" panose="02020603050405020304" pitchFamily="18" charset="0"/>
              </a:rPr>
              <a:pPr/>
              <a:t>12</a:t>
            </a:fld>
            <a:endParaRPr lang="en-US" altLang="en-US">
              <a:latin typeface="Times New Roman" panose="02020603050405020304" pitchFamily="18" charset="0"/>
            </a:endParaRPr>
          </a:p>
        </p:txBody>
      </p:sp>
      <p:sp>
        <p:nvSpPr>
          <p:cNvPr id="24578" name="Rectangle 2">
            <a:extLst>
              <a:ext uri="{FF2B5EF4-FFF2-40B4-BE49-F238E27FC236}">
                <a16:creationId xmlns:a16="http://schemas.microsoft.com/office/drawing/2014/main" xmlns="" id="{D40412E3-E257-462F-AEEC-27F4A0E78CD6}"/>
              </a:ext>
            </a:extLst>
          </p:cNvPr>
          <p:cNvSpPr>
            <a:spLocks noGrp="1" noRot="1" noChangeAspect="1" noChangeArrowheads="1" noTextEdit="1"/>
          </p:cNvSpPr>
          <p:nvPr>
            <p:ph type="sldImg"/>
          </p:nvPr>
        </p:nvSpPr>
        <p:spPr>
          <a:ln/>
        </p:spPr>
      </p:sp>
      <p:sp>
        <p:nvSpPr>
          <p:cNvPr id="24579" name="Rectangle 3">
            <a:extLst>
              <a:ext uri="{FF2B5EF4-FFF2-40B4-BE49-F238E27FC236}">
                <a16:creationId xmlns:a16="http://schemas.microsoft.com/office/drawing/2014/main" xmlns="" id="{1D67F792-BDD9-43A7-AAE4-80F3F09C959A}"/>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5659638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7">
            <a:extLst>
              <a:ext uri="{FF2B5EF4-FFF2-40B4-BE49-F238E27FC236}">
                <a16:creationId xmlns:a16="http://schemas.microsoft.com/office/drawing/2014/main" xmlns="" id="{5BA74056-F347-47E7-8F80-E67498FF6CC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5D2E19D3-36AF-42FB-A3BF-7AE756C80D6F}" type="slidenum">
              <a:rPr lang="en-US" altLang="en-US" smtClean="0">
                <a:latin typeface="Times New Roman" panose="02020603050405020304" pitchFamily="18" charset="0"/>
              </a:rPr>
              <a:pPr/>
              <a:t>13</a:t>
            </a:fld>
            <a:endParaRPr lang="en-US" altLang="en-US">
              <a:latin typeface="Times New Roman" panose="02020603050405020304" pitchFamily="18" charset="0"/>
            </a:endParaRPr>
          </a:p>
        </p:txBody>
      </p:sp>
      <p:sp>
        <p:nvSpPr>
          <p:cNvPr id="26626" name="Rectangle 2">
            <a:extLst>
              <a:ext uri="{FF2B5EF4-FFF2-40B4-BE49-F238E27FC236}">
                <a16:creationId xmlns:a16="http://schemas.microsoft.com/office/drawing/2014/main" xmlns="" id="{EBB136E9-59A5-44E7-9BD0-1637A76BE655}"/>
              </a:ext>
            </a:extLst>
          </p:cNvPr>
          <p:cNvSpPr>
            <a:spLocks noGrp="1" noRot="1" noChangeAspect="1" noChangeArrowheads="1" noTextEdit="1"/>
          </p:cNvSpPr>
          <p:nvPr>
            <p:ph type="sldImg"/>
          </p:nvPr>
        </p:nvSpPr>
        <p:spPr>
          <a:ln/>
        </p:spPr>
      </p:sp>
      <p:sp>
        <p:nvSpPr>
          <p:cNvPr id="26627" name="Rectangle 3">
            <a:extLst>
              <a:ext uri="{FF2B5EF4-FFF2-40B4-BE49-F238E27FC236}">
                <a16:creationId xmlns:a16="http://schemas.microsoft.com/office/drawing/2014/main" xmlns="" id="{4EED1A63-8694-46B7-9400-1442886D340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4344717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7">
            <a:extLst>
              <a:ext uri="{FF2B5EF4-FFF2-40B4-BE49-F238E27FC236}">
                <a16:creationId xmlns:a16="http://schemas.microsoft.com/office/drawing/2014/main" xmlns="" id="{5BA74056-F347-47E7-8F80-E67498FF6CC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5D2E19D3-36AF-42FB-A3BF-7AE756C80D6F}" type="slidenum">
              <a:rPr lang="en-US" altLang="en-US" smtClean="0">
                <a:latin typeface="Times New Roman" panose="02020603050405020304" pitchFamily="18" charset="0"/>
              </a:rPr>
              <a:pPr/>
              <a:t>14</a:t>
            </a:fld>
            <a:endParaRPr lang="en-US" altLang="en-US">
              <a:latin typeface="Times New Roman" panose="02020603050405020304" pitchFamily="18" charset="0"/>
            </a:endParaRPr>
          </a:p>
        </p:txBody>
      </p:sp>
      <p:sp>
        <p:nvSpPr>
          <p:cNvPr id="26626" name="Rectangle 2">
            <a:extLst>
              <a:ext uri="{FF2B5EF4-FFF2-40B4-BE49-F238E27FC236}">
                <a16:creationId xmlns:a16="http://schemas.microsoft.com/office/drawing/2014/main" xmlns="" id="{EBB136E9-59A5-44E7-9BD0-1637A76BE655}"/>
              </a:ext>
            </a:extLst>
          </p:cNvPr>
          <p:cNvSpPr>
            <a:spLocks noGrp="1" noRot="1" noChangeAspect="1" noChangeArrowheads="1" noTextEdit="1"/>
          </p:cNvSpPr>
          <p:nvPr>
            <p:ph type="sldImg"/>
          </p:nvPr>
        </p:nvSpPr>
        <p:spPr>
          <a:ln/>
        </p:spPr>
      </p:sp>
      <p:sp>
        <p:nvSpPr>
          <p:cNvPr id="26627" name="Rectangle 3">
            <a:extLst>
              <a:ext uri="{FF2B5EF4-FFF2-40B4-BE49-F238E27FC236}">
                <a16:creationId xmlns:a16="http://schemas.microsoft.com/office/drawing/2014/main" xmlns="" id="{4EED1A63-8694-46B7-9400-1442886D340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1005188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7">
            <a:extLst>
              <a:ext uri="{FF2B5EF4-FFF2-40B4-BE49-F238E27FC236}">
                <a16:creationId xmlns:a16="http://schemas.microsoft.com/office/drawing/2014/main" xmlns="" id="{5BA74056-F347-47E7-8F80-E67498FF6CC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5D2E19D3-36AF-42FB-A3BF-7AE756C80D6F}" type="slidenum">
              <a:rPr lang="en-US" altLang="en-US" smtClean="0">
                <a:latin typeface="Times New Roman" panose="02020603050405020304" pitchFamily="18" charset="0"/>
              </a:rPr>
              <a:pPr/>
              <a:t>15</a:t>
            </a:fld>
            <a:endParaRPr lang="en-US" altLang="en-US">
              <a:latin typeface="Times New Roman" panose="02020603050405020304" pitchFamily="18" charset="0"/>
            </a:endParaRPr>
          </a:p>
        </p:txBody>
      </p:sp>
      <p:sp>
        <p:nvSpPr>
          <p:cNvPr id="26626" name="Rectangle 2">
            <a:extLst>
              <a:ext uri="{FF2B5EF4-FFF2-40B4-BE49-F238E27FC236}">
                <a16:creationId xmlns:a16="http://schemas.microsoft.com/office/drawing/2014/main" xmlns="" id="{EBB136E9-59A5-44E7-9BD0-1637A76BE655}"/>
              </a:ext>
            </a:extLst>
          </p:cNvPr>
          <p:cNvSpPr>
            <a:spLocks noGrp="1" noRot="1" noChangeAspect="1" noChangeArrowheads="1" noTextEdit="1"/>
          </p:cNvSpPr>
          <p:nvPr>
            <p:ph type="sldImg"/>
          </p:nvPr>
        </p:nvSpPr>
        <p:spPr>
          <a:ln/>
        </p:spPr>
      </p:sp>
      <p:sp>
        <p:nvSpPr>
          <p:cNvPr id="26627" name="Rectangle 3">
            <a:extLst>
              <a:ext uri="{FF2B5EF4-FFF2-40B4-BE49-F238E27FC236}">
                <a16:creationId xmlns:a16="http://schemas.microsoft.com/office/drawing/2014/main" xmlns="" id="{4EED1A63-8694-46B7-9400-1442886D340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96967834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7">
            <a:extLst>
              <a:ext uri="{FF2B5EF4-FFF2-40B4-BE49-F238E27FC236}">
                <a16:creationId xmlns:a16="http://schemas.microsoft.com/office/drawing/2014/main" xmlns="" id="{5BA74056-F347-47E7-8F80-E67498FF6CC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5D2E19D3-36AF-42FB-A3BF-7AE756C80D6F}" type="slidenum">
              <a:rPr lang="en-US" altLang="en-US" smtClean="0">
                <a:latin typeface="Times New Roman" panose="02020603050405020304" pitchFamily="18" charset="0"/>
              </a:rPr>
              <a:pPr/>
              <a:t>16</a:t>
            </a:fld>
            <a:endParaRPr lang="en-US" altLang="en-US">
              <a:latin typeface="Times New Roman" panose="02020603050405020304" pitchFamily="18" charset="0"/>
            </a:endParaRPr>
          </a:p>
        </p:txBody>
      </p:sp>
      <p:sp>
        <p:nvSpPr>
          <p:cNvPr id="26626" name="Rectangle 2">
            <a:extLst>
              <a:ext uri="{FF2B5EF4-FFF2-40B4-BE49-F238E27FC236}">
                <a16:creationId xmlns:a16="http://schemas.microsoft.com/office/drawing/2014/main" xmlns="" id="{EBB136E9-59A5-44E7-9BD0-1637A76BE655}"/>
              </a:ext>
            </a:extLst>
          </p:cNvPr>
          <p:cNvSpPr>
            <a:spLocks noGrp="1" noRot="1" noChangeAspect="1" noChangeArrowheads="1" noTextEdit="1"/>
          </p:cNvSpPr>
          <p:nvPr>
            <p:ph type="sldImg"/>
          </p:nvPr>
        </p:nvSpPr>
        <p:spPr>
          <a:ln/>
        </p:spPr>
      </p:sp>
      <p:sp>
        <p:nvSpPr>
          <p:cNvPr id="26627" name="Rectangle 3">
            <a:extLst>
              <a:ext uri="{FF2B5EF4-FFF2-40B4-BE49-F238E27FC236}">
                <a16:creationId xmlns:a16="http://schemas.microsoft.com/office/drawing/2014/main" xmlns="" id="{4EED1A63-8694-46B7-9400-1442886D340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8664509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7">
            <a:extLst>
              <a:ext uri="{FF2B5EF4-FFF2-40B4-BE49-F238E27FC236}">
                <a16:creationId xmlns:a16="http://schemas.microsoft.com/office/drawing/2014/main" xmlns="" id="{5BA74056-F347-47E7-8F80-E67498FF6CC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5D2E19D3-36AF-42FB-A3BF-7AE756C80D6F}" type="slidenum">
              <a:rPr lang="en-US" altLang="en-US" smtClean="0">
                <a:latin typeface="Times New Roman" panose="02020603050405020304" pitchFamily="18" charset="0"/>
              </a:rPr>
              <a:pPr/>
              <a:t>17</a:t>
            </a:fld>
            <a:endParaRPr lang="en-US" altLang="en-US">
              <a:latin typeface="Times New Roman" panose="02020603050405020304" pitchFamily="18" charset="0"/>
            </a:endParaRPr>
          </a:p>
        </p:txBody>
      </p:sp>
      <p:sp>
        <p:nvSpPr>
          <p:cNvPr id="26626" name="Rectangle 2">
            <a:extLst>
              <a:ext uri="{FF2B5EF4-FFF2-40B4-BE49-F238E27FC236}">
                <a16:creationId xmlns:a16="http://schemas.microsoft.com/office/drawing/2014/main" xmlns="" id="{EBB136E9-59A5-44E7-9BD0-1637A76BE655}"/>
              </a:ext>
            </a:extLst>
          </p:cNvPr>
          <p:cNvSpPr>
            <a:spLocks noGrp="1" noRot="1" noChangeAspect="1" noChangeArrowheads="1" noTextEdit="1"/>
          </p:cNvSpPr>
          <p:nvPr>
            <p:ph type="sldImg"/>
          </p:nvPr>
        </p:nvSpPr>
        <p:spPr>
          <a:ln/>
        </p:spPr>
      </p:sp>
      <p:sp>
        <p:nvSpPr>
          <p:cNvPr id="26627" name="Rectangle 3">
            <a:extLst>
              <a:ext uri="{FF2B5EF4-FFF2-40B4-BE49-F238E27FC236}">
                <a16:creationId xmlns:a16="http://schemas.microsoft.com/office/drawing/2014/main" xmlns="" id="{4EED1A63-8694-46B7-9400-1442886D340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2488988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7">
            <a:extLst>
              <a:ext uri="{FF2B5EF4-FFF2-40B4-BE49-F238E27FC236}">
                <a16:creationId xmlns:a16="http://schemas.microsoft.com/office/drawing/2014/main" xmlns="" id="{5BA74056-F347-47E7-8F80-E67498FF6CC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5D2E19D3-36AF-42FB-A3BF-7AE756C80D6F}" type="slidenum">
              <a:rPr lang="en-US" altLang="en-US" smtClean="0">
                <a:latin typeface="Times New Roman" panose="02020603050405020304" pitchFamily="18" charset="0"/>
              </a:rPr>
              <a:pPr/>
              <a:t>18</a:t>
            </a:fld>
            <a:endParaRPr lang="en-US" altLang="en-US">
              <a:latin typeface="Times New Roman" panose="02020603050405020304" pitchFamily="18" charset="0"/>
            </a:endParaRPr>
          </a:p>
        </p:txBody>
      </p:sp>
      <p:sp>
        <p:nvSpPr>
          <p:cNvPr id="26626" name="Rectangle 2">
            <a:extLst>
              <a:ext uri="{FF2B5EF4-FFF2-40B4-BE49-F238E27FC236}">
                <a16:creationId xmlns:a16="http://schemas.microsoft.com/office/drawing/2014/main" xmlns="" id="{EBB136E9-59A5-44E7-9BD0-1637A76BE655}"/>
              </a:ext>
            </a:extLst>
          </p:cNvPr>
          <p:cNvSpPr>
            <a:spLocks noGrp="1" noRot="1" noChangeAspect="1" noChangeArrowheads="1" noTextEdit="1"/>
          </p:cNvSpPr>
          <p:nvPr>
            <p:ph type="sldImg"/>
          </p:nvPr>
        </p:nvSpPr>
        <p:spPr>
          <a:ln/>
        </p:spPr>
      </p:sp>
      <p:sp>
        <p:nvSpPr>
          <p:cNvPr id="26627" name="Rectangle 3">
            <a:extLst>
              <a:ext uri="{FF2B5EF4-FFF2-40B4-BE49-F238E27FC236}">
                <a16:creationId xmlns:a16="http://schemas.microsoft.com/office/drawing/2014/main" xmlns="" id="{4EED1A63-8694-46B7-9400-1442886D340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7891077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7">
            <a:extLst>
              <a:ext uri="{FF2B5EF4-FFF2-40B4-BE49-F238E27FC236}">
                <a16:creationId xmlns:a16="http://schemas.microsoft.com/office/drawing/2014/main" xmlns="" id="{5BA74056-F347-47E7-8F80-E67498FF6CC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5D2E19D3-36AF-42FB-A3BF-7AE756C80D6F}" type="slidenum">
              <a:rPr lang="en-US" altLang="en-US" smtClean="0">
                <a:latin typeface="Times New Roman" panose="02020603050405020304" pitchFamily="18" charset="0"/>
              </a:rPr>
              <a:pPr/>
              <a:t>19</a:t>
            </a:fld>
            <a:endParaRPr lang="en-US" altLang="en-US">
              <a:latin typeface="Times New Roman" panose="02020603050405020304" pitchFamily="18" charset="0"/>
            </a:endParaRPr>
          </a:p>
        </p:txBody>
      </p:sp>
      <p:sp>
        <p:nvSpPr>
          <p:cNvPr id="26626" name="Rectangle 2">
            <a:extLst>
              <a:ext uri="{FF2B5EF4-FFF2-40B4-BE49-F238E27FC236}">
                <a16:creationId xmlns:a16="http://schemas.microsoft.com/office/drawing/2014/main" xmlns="" id="{EBB136E9-59A5-44E7-9BD0-1637A76BE655}"/>
              </a:ext>
            </a:extLst>
          </p:cNvPr>
          <p:cNvSpPr>
            <a:spLocks noGrp="1" noRot="1" noChangeAspect="1" noChangeArrowheads="1" noTextEdit="1"/>
          </p:cNvSpPr>
          <p:nvPr>
            <p:ph type="sldImg"/>
          </p:nvPr>
        </p:nvSpPr>
        <p:spPr>
          <a:ln/>
        </p:spPr>
      </p:sp>
      <p:sp>
        <p:nvSpPr>
          <p:cNvPr id="26627" name="Rectangle 3">
            <a:extLst>
              <a:ext uri="{FF2B5EF4-FFF2-40B4-BE49-F238E27FC236}">
                <a16:creationId xmlns:a16="http://schemas.microsoft.com/office/drawing/2014/main" xmlns="" id="{4EED1A63-8694-46B7-9400-1442886D3402}"/>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21339276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Rectangle 7">
            <a:extLst>
              <a:ext uri="{FF2B5EF4-FFF2-40B4-BE49-F238E27FC236}">
                <a16:creationId xmlns:a16="http://schemas.microsoft.com/office/drawing/2014/main" xmlns="" id="{B1A60390-627A-4274-847E-47EB6019028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C97320C0-8E4B-4B1E-A830-FE5886CA5D53}" type="slidenum">
              <a:rPr lang="en-US" altLang="en-US" smtClean="0">
                <a:latin typeface="Times New Roman" panose="02020603050405020304" pitchFamily="18" charset="0"/>
              </a:rPr>
              <a:pPr/>
              <a:t>20</a:t>
            </a:fld>
            <a:endParaRPr lang="en-US" altLang="en-US">
              <a:latin typeface="Times New Roman" panose="02020603050405020304" pitchFamily="18" charset="0"/>
            </a:endParaRPr>
          </a:p>
        </p:txBody>
      </p:sp>
      <p:sp>
        <p:nvSpPr>
          <p:cNvPr id="28674" name="Rectangle 2">
            <a:extLst>
              <a:ext uri="{FF2B5EF4-FFF2-40B4-BE49-F238E27FC236}">
                <a16:creationId xmlns:a16="http://schemas.microsoft.com/office/drawing/2014/main" xmlns="" id="{EA2463C4-B80E-4B8C-85AE-C8401A286E77}"/>
              </a:ext>
            </a:extLst>
          </p:cNvPr>
          <p:cNvSpPr>
            <a:spLocks noGrp="1" noRot="1" noChangeAspect="1" noChangeArrowheads="1" noTextEdit="1"/>
          </p:cNvSpPr>
          <p:nvPr>
            <p:ph type="sldImg"/>
          </p:nvPr>
        </p:nvSpPr>
        <p:spPr>
          <a:ln/>
        </p:spPr>
      </p:sp>
      <p:sp>
        <p:nvSpPr>
          <p:cNvPr id="28675" name="Rectangle 3">
            <a:extLst>
              <a:ext uri="{FF2B5EF4-FFF2-40B4-BE49-F238E27FC236}">
                <a16:creationId xmlns:a16="http://schemas.microsoft.com/office/drawing/2014/main" xmlns="" id="{4309114D-ADAD-450C-8806-B9C750BE9853}"/>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557542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Rectangle 7">
            <a:extLst>
              <a:ext uri="{FF2B5EF4-FFF2-40B4-BE49-F238E27FC236}">
                <a16:creationId xmlns:a16="http://schemas.microsoft.com/office/drawing/2014/main" xmlns="" id="{405F6187-9AEA-4432-A06C-1C71DC90980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43A31E14-A3B9-4040-8D31-E2E402615F68}" type="slidenum">
              <a:rPr lang="en-US" altLang="en-US" smtClean="0">
                <a:latin typeface="Times New Roman" panose="02020603050405020304" pitchFamily="18" charset="0"/>
              </a:rPr>
              <a:pPr/>
              <a:t>3</a:t>
            </a:fld>
            <a:endParaRPr lang="en-US" altLang="en-US">
              <a:latin typeface="Times New Roman" panose="02020603050405020304" pitchFamily="18" charset="0"/>
            </a:endParaRPr>
          </a:p>
        </p:txBody>
      </p:sp>
      <p:sp>
        <p:nvSpPr>
          <p:cNvPr id="12290" name="Rectangle 2">
            <a:extLst>
              <a:ext uri="{FF2B5EF4-FFF2-40B4-BE49-F238E27FC236}">
                <a16:creationId xmlns:a16="http://schemas.microsoft.com/office/drawing/2014/main" xmlns="" id="{92AB0F5E-8A1E-4B4A-A2A0-FE71829D0E73}"/>
              </a:ext>
            </a:extLst>
          </p:cNvPr>
          <p:cNvSpPr>
            <a:spLocks noGrp="1" noRot="1" noChangeAspect="1" noChangeArrowheads="1" noTextEdit="1"/>
          </p:cNvSpPr>
          <p:nvPr>
            <p:ph type="sldImg"/>
          </p:nvPr>
        </p:nvSpPr>
        <p:spPr>
          <a:ln/>
        </p:spPr>
      </p:sp>
      <p:sp>
        <p:nvSpPr>
          <p:cNvPr id="12291" name="Rectangle 3">
            <a:extLst>
              <a:ext uri="{FF2B5EF4-FFF2-40B4-BE49-F238E27FC236}">
                <a16:creationId xmlns:a16="http://schemas.microsoft.com/office/drawing/2014/main" xmlns="" id="{9A7828BA-2BF1-4802-82BB-DA5609DDA8D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38582674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7">
            <a:extLst>
              <a:ext uri="{FF2B5EF4-FFF2-40B4-BE49-F238E27FC236}">
                <a16:creationId xmlns:a16="http://schemas.microsoft.com/office/drawing/2014/main" xmlns="" id="{7380D259-8709-44FC-8E19-F922D8C495E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45C6A69F-A1A7-4195-B308-73F52EF032EA}" type="slidenum">
              <a:rPr lang="en-US" altLang="en-US" smtClean="0">
                <a:latin typeface="Times New Roman" panose="02020603050405020304" pitchFamily="18" charset="0"/>
              </a:rPr>
              <a:pPr/>
              <a:t>21</a:t>
            </a:fld>
            <a:endParaRPr lang="en-US" altLang="en-US">
              <a:latin typeface="Times New Roman" panose="02020603050405020304" pitchFamily="18" charset="0"/>
            </a:endParaRPr>
          </a:p>
        </p:txBody>
      </p:sp>
      <p:sp>
        <p:nvSpPr>
          <p:cNvPr id="30722" name="Rectangle 2">
            <a:extLst>
              <a:ext uri="{FF2B5EF4-FFF2-40B4-BE49-F238E27FC236}">
                <a16:creationId xmlns:a16="http://schemas.microsoft.com/office/drawing/2014/main" xmlns="" id="{F684A191-C264-4532-87A6-9B7C803DC00D}"/>
              </a:ext>
            </a:extLst>
          </p:cNvPr>
          <p:cNvSpPr>
            <a:spLocks noGrp="1" noRot="1" noChangeAspect="1" noChangeArrowheads="1" noTextEdit="1"/>
          </p:cNvSpPr>
          <p:nvPr>
            <p:ph type="sldImg"/>
          </p:nvPr>
        </p:nvSpPr>
        <p:spPr>
          <a:ln/>
        </p:spPr>
      </p:sp>
      <p:sp>
        <p:nvSpPr>
          <p:cNvPr id="30723" name="Rectangle 3">
            <a:extLst>
              <a:ext uri="{FF2B5EF4-FFF2-40B4-BE49-F238E27FC236}">
                <a16:creationId xmlns:a16="http://schemas.microsoft.com/office/drawing/2014/main" xmlns="" id="{CC595F0D-327E-463B-9214-2FB095AD259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04422910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7">
            <a:extLst>
              <a:ext uri="{FF2B5EF4-FFF2-40B4-BE49-F238E27FC236}">
                <a16:creationId xmlns:a16="http://schemas.microsoft.com/office/drawing/2014/main" xmlns="" id="{7380D259-8709-44FC-8E19-F922D8C495E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45C6A69F-A1A7-4195-B308-73F52EF032EA}" type="slidenum">
              <a:rPr lang="en-US" altLang="en-US" smtClean="0">
                <a:latin typeface="Times New Roman" panose="02020603050405020304" pitchFamily="18" charset="0"/>
              </a:rPr>
              <a:pPr/>
              <a:t>22</a:t>
            </a:fld>
            <a:endParaRPr lang="en-US" altLang="en-US">
              <a:latin typeface="Times New Roman" panose="02020603050405020304" pitchFamily="18" charset="0"/>
            </a:endParaRPr>
          </a:p>
        </p:txBody>
      </p:sp>
      <p:sp>
        <p:nvSpPr>
          <p:cNvPr id="30722" name="Rectangle 2">
            <a:extLst>
              <a:ext uri="{FF2B5EF4-FFF2-40B4-BE49-F238E27FC236}">
                <a16:creationId xmlns:a16="http://schemas.microsoft.com/office/drawing/2014/main" xmlns="" id="{F684A191-C264-4532-87A6-9B7C803DC00D}"/>
              </a:ext>
            </a:extLst>
          </p:cNvPr>
          <p:cNvSpPr>
            <a:spLocks noGrp="1" noRot="1" noChangeAspect="1" noChangeArrowheads="1" noTextEdit="1"/>
          </p:cNvSpPr>
          <p:nvPr>
            <p:ph type="sldImg"/>
          </p:nvPr>
        </p:nvSpPr>
        <p:spPr>
          <a:ln/>
        </p:spPr>
      </p:sp>
      <p:sp>
        <p:nvSpPr>
          <p:cNvPr id="30723" name="Rectangle 3">
            <a:extLst>
              <a:ext uri="{FF2B5EF4-FFF2-40B4-BE49-F238E27FC236}">
                <a16:creationId xmlns:a16="http://schemas.microsoft.com/office/drawing/2014/main" xmlns="" id="{CC595F0D-327E-463B-9214-2FB095AD259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78719945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7">
            <a:extLst>
              <a:ext uri="{FF2B5EF4-FFF2-40B4-BE49-F238E27FC236}">
                <a16:creationId xmlns:a16="http://schemas.microsoft.com/office/drawing/2014/main" xmlns="" id="{7380D259-8709-44FC-8E19-F922D8C495E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45C6A69F-A1A7-4195-B308-73F52EF032EA}" type="slidenum">
              <a:rPr lang="en-US" altLang="en-US" smtClean="0">
                <a:latin typeface="Times New Roman" panose="02020603050405020304" pitchFamily="18" charset="0"/>
              </a:rPr>
              <a:pPr/>
              <a:t>23</a:t>
            </a:fld>
            <a:endParaRPr lang="en-US" altLang="en-US">
              <a:latin typeface="Times New Roman" panose="02020603050405020304" pitchFamily="18" charset="0"/>
            </a:endParaRPr>
          </a:p>
        </p:txBody>
      </p:sp>
      <p:sp>
        <p:nvSpPr>
          <p:cNvPr id="30722" name="Rectangle 2">
            <a:extLst>
              <a:ext uri="{FF2B5EF4-FFF2-40B4-BE49-F238E27FC236}">
                <a16:creationId xmlns:a16="http://schemas.microsoft.com/office/drawing/2014/main" xmlns="" id="{F684A191-C264-4532-87A6-9B7C803DC00D}"/>
              </a:ext>
            </a:extLst>
          </p:cNvPr>
          <p:cNvSpPr>
            <a:spLocks noGrp="1" noRot="1" noChangeAspect="1" noChangeArrowheads="1" noTextEdit="1"/>
          </p:cNvSpPr>
          <p:nvPr>
            <p:ph type="sldImg"/>
          </p:nvPr>
        </p:nvSpPr>
        <p:spPr>
          <a:ln/>
        </p:spPr>
      </p:sp>
      <p:sp>
        <p:nvSpPr>
          <p:cNvPr id="30723" name="Rectangle 3">
            <a:extLst>
              <a:ext uri="{FF2B5EF4-FFF2-40B4-BE49-F238E27FC236}">
                <a16:creationId xmlns:a16="http://schemas.microsoft.com/office/drawing/2014/main" xmlns="" id="{CC595F0D-327E-463B-9214-2FB095AD259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57732112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7">
            <a:extLst>
              <a:ext uri="{FF2B5EF4-FFF2-40B4-BE49-F238E27FC236}">
                <a16:creationId xmlns:a16="http://schemas.microsoft.com/office/drawing/2014/main" xmlns="" id="{4C2245F4-0687-48BF-BF76-797F8BC2ACC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9799B002-221E-4ACE-82C8-ADA61FD05C07}" type="slidenum">
              <a:rPr lang="en-US" altLang="en-US" smtClean="0">
                <a:latin typeface="Times New Roman" panose="02020603050405020304" pitchFamily="18" charset="0"/>
              </a:rPr>
              <a:pPr/>
              <a:t>24</a:t>
            </a:fld>
            <a:endParaRPr lang="en-US" altLang="en-US">
              <a:latin typeface="Times New Roman" panose="02020603050405020304" pitchFamily="18" charset="0"/>
            </a:endParaRPr>
          </a:p>
        </p:txBody>
      </p:sp>
      <p:sp>
        <p:nvSpPr>
          <p:cNvPr id="38914" name="Rectangle 2">
            <a:extLst>
              <a:ext uri="{FF2B5EF4-FFF2-40B4-BE49-F238E27FC236}">
                <a16:creationId xmlns:a16="http://schemas.microsoft.com/office/drawing/2014/main" xmlns="" id="{2946022D-15EE-4829-ABB0-2302B5FB73E7}"/>
              </a:ext>
            </a:extLst>
          </p:cNvPr>
          <p:cNvSpPr>
            <a:spLocks noGrp="1" noRot="1" noChangeAspect="1" noChangeArrowheads="1" noTextEdit="1"/>
          </p:cNvSpPr>
          <p:nvPr>
            <p:ph type="sldImg"/>
          </p:nvPr>
        </p:nvSpPr>
        <p:spPr>
          <a:ln/>
        </p:spPr>
      </p:sp>
      <p:sp>
        <p:nvSpPr>
          <p:cNvPr id="38915" name="Rectangle 3">
            <a:extLst>
              <a:ext uri="{FF2B5EF4-FFF2-40B4-BE49-F238E27FC236}">
                <a16:creationId xmlns:a16="http://schemas.microsoft.com/office/drawing/2014/main" xmlns="" id="{833E1FE6-F684-4288-B04E-1699B856B6E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2013772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Rectangle 7">
            <a:extLst>
              <a:ext uri="{FF2B5EF4-FFF2-40B4-BE49-F238E27FC236}">
                <a16:creationId xmlns:a16="http://schemas.microsoft.com/office/drawing/2014/main" xmlns="" id="{4C2245F4-0687-48BF-BF76-797F8BC2ACC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9799B002-221E-4ACE-82C8-ADA61FD05C07}" type="slidenum">
              <a:rPr lang="en-US" altLang="en-US" smtClean="0">
                <a:latin typeface="Times New Roman" panose="02020603050405020304" pitchFamily="18" charset="0"/>
              </a:rPr>
              <a:pPr/>
              <a:t>25</a:t>
            </a:fld>
            <a:endParaRPr lang="en-US" altLang="en-US">
              <a:latin typeface="Times New Roman" panose="02020603050405020304" pitchFamily="18" charset="0"/>
            </a:endParaRPr>
          </a:p>
        </p:txBody>
      </p:sp>
      <p:sp>
        <p:nvSpPr>
          <p:cNvPr id="38914" name="Rectangle 2">
            <a:extLst>
              <a:ext uri="{FF2B5EF4-FFF2-40B4-BE49-F238E27FC236}">
                <a16:creationId xmlns:a16="http://schemas.microsoft.com/office/drawing/2014/main" xmlns="" id="{2946022D-15EE-4829-ABB0-2302B5FB73E7}"/>
              </a:ext>
            </a:extLst>
          </p:cNvPr>
          <p:cNvSpPr>
            <a:spLocks noGrp="1" noRot="1" noChangeAspect="1" noChangeArrowheads="1" noTextEdit="1"/>
          </p:cNvSpPr>
          <p:nvPr>
            <p:ph type="sldImg"/>
          </p:nvPr>
        </p:nvSpPr>
        <p:spPr>
          <a:ln/>
        </p:spPr>
      </p:sp>
      <p:sp>
        <p:nvSpPr>
          <p:cNvPr id="38915" name="Rectangle 3">
            <a:extLst>
              <a:ext uri="{FF2B5EF4-FFF2-40B4-BE49-F238E27FC236}">
                <a16:creationId xmlns:a16="http://schemas.microsoft.com/office/drawing/2014/main" xmlns="" id="{833E1FE6-F684-4288-B04E-1699B856B6E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13772574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Rectangle 7">
            <a:extLst>
              <a:ext uri="{FF2B5EF4-FFF2-40B4-BE49-F238E27FC236}">
                <a16:creationId xmlns:a16="http://schemas.microsoft.com/office/drawing/2014/main" xmlns="" id="{7EFF896D-4723-4270-B5CE-3EAC199293F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C4057CCE-FB24-4DCD-B59A-EF29E3EC48F5}" type="slidenum">
              <a:rPr lang="en-US" altLang="en-US" smtClean="0">
                <a:latin typeface="Times New Roman" panose="02020603050405020304" pitchFamily="18" charset="0"/>
              </a:rPr>
              <a:pPr/>
              <a:t>26</a:t>
            </a:fld>
            <a:endParaRPr lang="en-US" altLang="en-US">
              <a:latin typeface="Times New Roman" panose="02020603050405020304" pitchFamily="18" charset="0"/>
            </a:endParaRPr>
          </a:p>
        </p:txBody>
      </p:sp>
      <p:sp>
        <p:nvSpPr>
          <p:cNvPr id="40962" name="Rectangle 2">
            <a:extLst>
              <a:ext uri="{FF2B5EF4-FFF2-40B4-BE49-F238E27FC236}">
                <a16:creationId xmlns:a16="http://schemas.microsoft.com/office/drawing/2014/main" xmlns="" id="{13E74FC7-08E4-41EE-B8E9-4784734F4560}"/>
              </a:ext>
            </a:extLst>
          </p:cNvPr>
          <p:cNvSpPr>
            <a:spLocks noGrp="1" noRot="1" noChangeAspect="1" noChangeArrowheads="1" noTextEdit="1"/>
          </p:cNvSpPr>
          <p:nvPr>
            <p:ph type="sldImg"/>
          </p:nvPr>
        </p:nvSpPr>
        <p:spPr>
          <a:ln/>
        </p:spPr>
      </p:sp>
      <p:sp>
        <p:nvSpPr>
          <p:cNvPr id="40963" name="Rectangle 3">
            <a:extLst>
              <a:ext uri="{FF2B5EF4-FFF2-40B4-BE49-F238E27FC236}">
                <a16:creationId xmlns:a16="http://schemas.microsoft.com/office/drawing/2014/main" xmlns="" id="{ADA6752C-0B00-4DE8-BC1B-ED685E73B95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1848864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09" name="Rectangle 7">
            <a:extLst>
              <a:ext uri="{FF2B5EF4-FFF2-40B4-BE49-F238E27FC236}">
                <a16:creationId xmlns:a16="http://schemas.microsoft.com/office/drawing/2014/main" xmlns="" id="{38BED452-4AFF-4E3B-8BDB-D1CDFE41C83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3E953E37-7182-4EB1-8FE4-F2B2E6FF161A}" type="slidenum">
              <a:rPr lang="en-US" altLang="en-US" smtClean="0">
                <a:latin typeface="Times New Roman" panose="02020603050405020304" pitchFamily="18" charset="0"/>
              </a:rPr>
              <a:pPr/>
              <a:t>27</a:t>
            </a:fld>
            <a:endParaRPr lang="en-US" altLang="en-US">
              <a:latin typeface="Times New Roman" panose="02020603050405020304" pitchFamily="18" charset="0"/>
            </a:endParaRPr>
          </a:p>
        </p:txBody>
      </p:sp>
      <p:sp>
        <p:nvSpPr>
          <p:cNvPr id="43010" name="Rectangle 2">
            <a:extLst>
              <a:ext uri="{FF2B5EF4-FFF2-40B4-BE49-F238E27FC236}">
                <a16:creationId xmlns:a16="http://schemas.microsoft.com/office/drawing/2014/main" xmlns="" id="{B321B815-8EF8-44E7-95DE-2501AEDAD0FE}"/>
              </a:ext>
            </a:extLst>
          </p:cNvPr>
          <p:cNvSpPr>
            <a:spLocks noGrp="1" noRot="1" noChangeAspect="1" noChangeArrowheads="1" noTextEdit="1"/>
          </p:cNvSpPr>
          <p:nvPr>
            <p:ph type="sldImg"/>
          </p:nvPr>
        </p:nvSpPr>
        <p:spPr>
          <a:ln/>
        </p:spPr>
      </p:sp>
      <p:sp>
        <p:nvSpPr>
          <p:cNvPr id="43011" name="Rectangle 3">
            <a:extLst>
              <a:ext uri="{FF2B5EF4-FFF2-40B4-BE49-F238E27FC236}">
                <a16:creationId xmlns:a16="http://schemas.microsoft.com/office/drawing/2014/main" xmlns="" id="{EE4E2E56-FB91-48A2-96D3-B738321EA95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86981605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7">
            <a:extLst>
              <a:ext uri="{FF2B5EF4-FFF2-40B4-BE49-F238E27FC236}">
                <a16:creationId xmlns:a16="http://schemas.microsoft.com/office/drawing/2014/main" xmlns="" id="{C1EC5355-B083-4702-ABF4-E2BCA09291B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EAF2CFA1-F1C4-4CAE-A60E-FA4BA9406BF9}" type="slidenum">
              <a:rPr lang="en-US" altLang="en-US" smtClean="0">
                <a:latin typeface="Times New Roman" panose="02020603050405020304" pitchFamily="18" charset="0"/>
              </a:rPr>
              <a:pPr/>
              <a:t>28</a:t>
            </a:fld>
            <a:endParaRPr lang="en-US" altLang="en-US">
              <a:latin typeface="Times New Roman" panose="02020603050405020304" pitchFamily="18" charset="0"/>
            </a:endParaRPr>
          </a:p>
        </p:txBody>
      </p:sp>
      <p:sp>
        <p:nvSpPr>
          <p:cNvPr id="45058" name="Rectangle 2">
            <a:extLst>
              <a:ext uri="{FF2B5EF4-FFF2-40B4-BE49-F238E27FC236}">
                <a16:creationId xmlns:a16="http://schemas.microsoft.com/office/drawing/2014/main" xmlns="" id="{F745C6AB-0ABB-4D15-945B-36AE7232EF99}"/>
              </a:ext>
            </a:extLst>
          </p:cNvPr>
          <p:cNvSpPr>
            <a:spLocks noGrp="1" noRot="1" noChangeAspect="1" noChangeArrowheads="1" noTextEdit="1"/>
          </p:cNvSpPr>
          <p:nvPr>
            <p:ph type="sldImg"/>
          </p:nvPr>
        </p:nvSpPr>
        <p:spPr>
          <a:ln/>
        </p:spPr>
      </p:sp>
      <p:sp>
        <p:nvSpPr>
          <p:cNvPr id="45059" name="Rectangle 3">
            <a:extLst>
              <a:ext uri="{FF2B5EF4-FFF2-40B4-BE49-F238E27FC236}">
                <a16:creationId xmlns:a16="http://schemas.microsoft.com/office/drawing/2014/main" xmlns="" id="{C1561A3E-BDF2-4110-B38B-723F4142725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66311743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Rectangle 7">
            <a:extLst>
              <a:ext uri="{FF2B5EF4-FFF2-40B4-BE49-F238E27FC236}">
                <a16:creationId xmlns:a16="http://schemas.microsoft.com/office/drawing/2014/main" xmlns="" id="{C4542300-0CB6-4A29-9D16-61BA981CC93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8A7A2607-C363-42A4-A7E7-0B2A0C05B6FD}" type="slidenum">
              <a:rPr lang="en-US" altLang="en-US" smtClean="0">
                <a:latin typeface="Times New Roman" panose="02020603050405020304" pitchFamily="18" charset="0"/>
              </a:rPr>
              <a:pPr/>
              <a:t>29</a:t>
            </a:fld>
            <a:endParaRPr lang="en-US" altLang="en-US">
              <a:latin typeface="Times New Roman" panose="02020603050405020304" pitchFamily="18" charset="0"/>
            </a:endParaRPr>
          </a:p>
        </p:txBody>
      </p:sp>
      <p:sp>
        <p:nvSpPr>
          <p:cNvPr id="47106" name="Rectangle 2">
            <a:extLst>
              <a:ext uri="{FF2B5EF4-FFF2-40B4-BE49-F238E27FC236}">
                <a16:creationId xmlns:a16="http://schemas.microsoft.com/office/drawing/2014/main" xmlns="" id="{86EC9CC8-78B2-4FF3-AAE4-54ADF392848F}"/>
              </a:ext>
            </a:extLst>
          </p:cNvPr>
          <p:cNvSpPr>
            <a:spLocks noGrp="1" noRot="1" noChangeAspect="1" noChangeArrowheads="1" noTextEdit="1"/>
          </p:cNvSpPr>
          <p:nvPr>
            <p:ph type="sldImg"/>
          </p:nvPr>
        </p:nvSpPr>
        <p:spPr>
          <a:ln/>
        </p:spPr>
      </p:sp>
      <p:sp>
        <p:nvSpPr>
          <p:cNvPr id="47107" name="Rectangle 3">
            <a:extLst>
              <a:ext uri="{FF2B5EF4-FFF2-40B4-BE49-F238E27FC236}">
                <a16:creationId xmlns:a16="http://schemas.microsoft.com/office/drawing/2014/main" xmlns="" id="{63C3F6B7-CCAA-4E66-935F-A90C69C86399}"/>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66507659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Rectangle 7">
            <a:extLst>
              <a:ext uri="{FF2B5EF4-FFF2-40B4-BE49-F238E27FC236}">
                <a16:creationId xmlns:a16="http://schemas.microsoft.com/office/drawing/2014/main" xmlns="" id="{0A17CE6B-6039-43D7-A98A-F4F050EBD80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E6B59C17-8BC0-4D12-8CAC-4CF08CD54505}" type="slidenum">
              <a:rPr lang="en-US" altLang="en-US" smtClean="0">
                <a:latin typeface="Times New Roman" panose="02020603050405020304" pitchFamily="18" charset="0"/>
              </a:rPr>
              <a:pPr/>
              <a:t>30</a:t>
            </a:fld>
            <a:endParaRPr lang="en-US" altLang="en-US">
              <a:latin typeface="Times New Roman" panose="02020603050405020304" pitchFamily="18" charset="0"/>
            </a:endParaRPr>
          </a:p>
        </p:txBody>
      </p:sp>
      <p:sp>
        <p:nvSpPr>
          <p:cNvPr id="49154" name="Rectangle 2">
            <a:extLst>
              <a:ext uri="{FF2B5EF4-FFF2-40B4-BE49-F238E27FC236}">
                <a16:creationId xmlns:a16="http://schemas.microsoft.com/office/drawing/2014/main" xmlns="" id="{069692E4-A9F9-42A3-BEE3-5D68069DF06C}"/>
              </a:ext>
            </a:extLst>
          </p:cNvPr>
          <p:cNvSpPr>
            <a:spLocks noGrp="1" noRot="1" noChangeAspect="1" noChangeArrowheads="1" noTextEdit="1"/>
          </p:cNvSpPr>
          <p:nvPr>
            <p:ph type="sldImg"/>
          </p:nvPr>
        </p:nvSpPr>
        <p:spPr>
          <a:ln/>
        </p:spPr>
      </p:sp>
      <p:sp>
        <p:nvSpPr>
          <p:cNvPr id="49155" name="Rectangle 3">
            <a:extLst>
              <a:ext uri="{FF2B5EF4-FFF2-40B4-BE49-F238E27FC236}">
                <a16:creationId xmlns:a16="http://schemas.microsoft.com/office/drawing/2014/main" xmlns="" id="{F137D665-2B0C-4C02-9EBA-DAA2DE83B21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675863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7">
            <a:extLst>
              <a:ext uri="{FF2B5EF4-FFF2-40B4-BE49-F238E27FC236}">
                <a16:creationId xmlns:a16="http://schemas.microsoft.com/office/drawing/2014/main" xmlns="" id="{1DCCDE05-0681-4707-90EF-7D1EEA3E3AC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801F39FF-FF4B-4DB5-A12B-99992D735DF8}" type="slidenum">
              <a:rPr lang="en-US" altLang="en-US" smtClean="0">
                <a:latin typeface="Times New Roman" panose="02020603050405020304" pitchFamily="18" charset="0"/>
              </a:rPr>
              <a:pPr/>
              <a:t>4</a:t>
            </a:fld>
            <a:endParaRPr lang="en-US" altLang="en-US">
              <a:latin typeface="Times New Roman" panose="02020603050405020304" pitchFamily="18" charset="0"/>
            </a:endParaRPr>
          </a:p>
        </p:txBody>
      </p:sp>
      <p:sp>
        <p:nvSpPr>
          <p:cNvPr id="14338" name="Rectangle 2">
            <a:extLst>
              <a:ext uri="{FF2B5EF4-FFF2-40B4-BE49-F238E27FC236}">
                <a16:creationId xmlns:a16="http://schemas.microsoft.com/office/drawing/2014/main" xmlns="" id="{F0E0EA84-2041-4AE8-806B-3AAE9F7A038C}"/>
              </a:ext>
            </a:extLst>
          </p:cNvPr>
          <p:cNvSpPr>
            <a:spLocks noGrp="1" noRot="1" noChangeAspect="1" noChangeArrowheads="1" noTextEdit="1"/>
          </p:cNvSpPr>
          <p:nvPr>
            <p:ph type="sldImg"/>
          </p:nvPr>
        </p:nvSpPr>
        <p:spPr>
          <a:ln/>
        </p:spPr>
      </p:sp>
      <p:sp>
        <p:nvSpPr>
          <p:cNvPr id="14339" name="Rectangle 3">
            <a:extLst>
              <a:ext uri="{FF2B5EF4-FFF2-40B4-BE49-F238E27FC236}">
                <a16:creationId xmlns:a16="http://schemas.microsoft.com/office/drawing/2014/main" xmlns="" id="{1DC70842-3A74-4598-A4CA-0474C81F1BDB}"/>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57840943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Rectangle 7">
            <a:extLst>
              <a:ext uri="{FF2B5EF4-FFF2-40B4-BE49-F238E27FC236}">
                <a16:creationId xmlns:a16="http://schemas.microsoft.com/office/drawing/2014/main" xmlns="" id="{469870DE-ED07-4369-A35C-886FE9BF9D3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C753270A-71CB-4C96-9EF2-586D51F6CA41}" type="slidenum">
              <a:rPr lang="en-US" altLang="en-US" smtClean="0">
                <a:latin typeface="Times New Roman" panose="02020603050405020304" pitchFamily="18" charset="0"/>
              </a:rPr>
              <a:pPr/>
              <a:t>31</a:t>
            </a:fld>
            <a:endParaRPr lang="en-US" altLang="en-US">
              <a:latin typeface="Times New Roman" panose="02020603050405020304" pitchFamily="18" charset="0"/>
            </a:endParaRPr>
          </a:p>
        </p:txBody>
      </p:sp>
      <p:sp>
        <p:nvSpPr>
          <p:cNvPr id="51202" name="Rectangle 2">
            <a:extLst>
              <a:ext uri="{FF2B5EF4-FFF2-40B4-BE49-F238E27FC236}">
                <a16:creationId xmlns:a16="http://schemas.microsoft.com/office/drawing/2014/main" xmlns="" id="{709C325C-9D3C-44A6-8500-BB6A220D2BE0}"/>
              </a:ext>
            </a:extLst>
          </p:cNvPr>
          <p:cNvSpPr>
            <a:spLocks noGrp="1" noRot="1" noChangeAspect="1" noChangeArrowheads="1" noTextEdit="1"/>
          </p:cNvSpPr>
          <p:nvPr>
            <p:ph type="sldImg"/>
          </p:nvPr>
        </p:nvSpPr>
        <p:spPr>
          <a:ln/>
        </p:spPr>
      </p:sp>
      <p:sp>
        <p:nvSpPr>
          <p:cNvPr id="51203" name="Rectangle 3">
            <a:extLst>
              <a:ext uri="{FF2B5EF4-FFF2-40B4-BE49-F238E27FC236}">
                <a16:creationId xmlns:a16="http://schemas.microsoft.com/office/drawing/2014/main" xmlns="" id="{940CBAB1-EA8F-4B67-816C-288C9B09781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2698212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49" name="Rectangle 7">
            <a:extLst>
              <a:ext uri="{FF2B5EF4-FFF2-40B4-BE49-F238E27FC236}">
                <a16:creationId xmlns:a16="http://schemas.microsoft.com/office/drawing/2014/main" xmlns="" id="{7EB3323C-06A1-4632-B138-3B73546F039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EAD9CD47-795C-4CBD-956A-ABB15F37534F}" type="slidenum">
              <a:rPr lang="en-US" altLang="en-US" smtClean="0">
                <a:latin typeface="Times New Roman" panose="02020603050405020304" pitchFamily="18" charset="0"/>
              </a:rPr>
              <a:pPr/>
              <a:t>32</a:t>
            </a:fld>
            <a:endParaRPr lang="en-US" altLang="en-US">
              <a:latin typeface="Times New Roman" panose="02020603050405020304" pitchFamily="18" charset="0"/>
            </a:endParaRPr>
          </a:p>
        </p:txBody>
      </p:sp>
      <p:sp>
        <p:nvSpPr>
          <p:cNvPr id="53250" name="Rectangle 2">
            <a:extLst>
              <a:ext uri="{FF2B5EF4-FFF2-40B4-BE49-F238E27FC236}">
                <a16:creationId xmlns:a16="http://schemas.microsoft.com/office/drawing/2014/main" xmlns="" id="{3544896A-D075-4287-996D-AFC0058592F0}"/>
              </a:ext>
            </a:extLst>
          </p:cNvPr>
          <p:cNvSpPr>
            <a:spLocks noGrp="1" noRot="1" noChangeAspect="1" noChangeArrowheads="1" noTextEdit="1"/>
          </p:cNvSpPr>
          <p:nvPr>
            <p:ph type="sldImg"/>
          </p:nvPr>
        </p:nvSpPr>
        <p:spPr>
          <a:ln/>
        </p:spPr>
      </p:sp>
      <p:sp>
        <p:nvSpPr>
          <p:cNvPr id="53251" name="Rectangle 3">
            <a:extLst>
              <a:ext uri="{FF2B5EF4-FFF2-40B4-BE49-F238E27FC236}">
                <a16:creationId xmlns:a16="http://schemas.microsoft.com/office/drawing/2014/main" xmlns="" id="{A3696E72-3E2A-4324-898F-E308110EBC7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59631024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7">
            <a:extLst>
              <a:ext uri="{FF2B5EF4-FFF2-40B4-BE49-F238E27FC236}">
                <a16:creationId xmlns:a16="http://schemas.microsoft.com/office/drawing/2014/main" xmlns="" id="{A3BC90D9-5B90-4947-BD85-211E37DDE91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58111378-CDE2-4578-A4A0-6AE31376CE67}" type="slidenum">
              <a:rPr lang="en-US" altLang="en-US" smtClean="0">
                <a:latin typeface="Times New Roman" panose="02020603050405020304" pitchFamily="18" charset="0"/>
              </a:rPr>
              <a:pPr/>
              <a:t>36</a:t>
            </a:fld>
            <a:endParaRPr lang="en-US" altLang="en-US">
              <a:latin typeface="Times New Roman" panose="02020603050405020304" pitchFamily="18" charset="0"/>
            </a:endParaRPr>
          </a:p>
        </p:txBody>
      </p:sp>
      <p:sp>
        <p:nvSpPr>
          <p:cNvPr id="55298" name="Rectangle 2">
            <a:extLst>
              <a:ext uri="{FF2B5EF4-FFF2-40B4-BE49-F238E27FC236}">
                <a16:creationId xmlns:a16="http://schemas.microsoft.com/office/drawing/2014/main" xmlns="" id="{1CE51187-1D2B-4F17-B25B-73ADED5E0BBA}"/>
              </a:ext>
            </a:extLst>
          </p:cNvPr>
          <p:cNvSpPr>
            <a:spLocks noGrp="1" noRot="1" noChangeAspect="1" noChangeArrowheads="1" noTextEdit="1"/>
          </p:cNvSpPr>
          <p:nvPr>
            <p:ph type="sldImg"/>
          </p:nvPr>
        </p:nvSpPr>
        <p:spPr>
          <a:ln/>
        </p:spPr>
      </p:sp>
      <p:sp>
        <p:nvSpPr>
          <p:cNvPr id="55299" name="Rectangle 3">
            <a:extLst>
              <a:ext uri="{FF2B5EF4-FFF2-40B4-BE49-F238E27FC236}">
                <a16:creationId xmlns:a16="http://schemas.microsoft.com/office/drawing/2014/main" xmlns="" id="{BAD6887A-FF32-4633-84E8-6615571843C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88544554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69" name="Rectangle 7">
            <a:extLst>
              <a:ext uri="{FF2B5EF4-FFF2-40B4-BE49-F238E27FC236}">
                <a16:creationId xmlns:a16="http://schemas.microsoft.com/office/drawing/2014/main" xmlns="" id="{0C285082-FC5A-4524-9220-A291758CFB8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7F0E056A-E87D-4C53-83CF-B2CDD3330A52}" type="slidenum">
              <a:rPr lang="en-US" altLang="en-US" smtClean="0">
                <a:latin typeface="Times New Roman" panose="02020603050405020304" pitchFamily="18" charset="0"/>
              </a:rPr>
              <a:pPr/>
              <a:t>38</a:t>
            </a:fld>
            <a:endParaRPr lang="en-US" altLang="en-US">
              <a:latin typeface="Times New Roman" panose="02020603050405020304" pitchFamily="18" charset="0"/>
            </a:endParaRPr>
          </a:p>
        </p:txBody>
      </p:sp>
      <p:sp>
        <p:nvSpPr>
          <p:cNvPr id="58370" name="Rectangle 2">
            <a:extLst>
              <a:ext uri="{FF2B5EF4-FFF2-40B4-BE49-F238E27FC236}">
                <a16:creationId xmlns:a16="http://schemas.microsoft.com/office/drawing/2014/main" xmlns="" id="{08CE5910-3320-44A3-88ED-D22B8CE02913}"/>
              </a:ext>
            </a:extLst>
          </p:cNvPr>
          <p:cNvSpPr>
            <a:spLocks noGrp="1" noRot="1" noChangeAspect="1" noChangeArrowheads="1" noTextEdit="1"/>
          </p:cNvSpPr>
          <p:nvPr>
            <p:ph type="sldImg"/>
          </p:nvPr>
        </p:nvSpPr>
        <p:spPr>
          <a:ln/>
        </p:spPr>
      </p:sp>
      <p:sp>
        <p:nvSpPr>
          <p:cNvPr id="58371" name="Rectangle 3">
            <a:extLst>
              <a:ext uri="{FF2B5EF4-FFF2-40B4-BE49-F238E27FC236}">
                <a16:creationId xmlns:a16="http://schemas.microsoft.com/office/drawing/2014/main" xmlns="" id="{3E335E27-02F0-4EF2-ADC1-CFAB027A3B6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12069371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Rectangle 7">
            <a:extLst>
              <a:ext uri="{FF2B5EF4-FFF2-40B4-BE49-F238E27FC236}">
                <a16:creationId xmlns:a16="http://schemas.microsoft.com/office/drawing/2014/main" xmlns="" id="{4AC5CF01-D722-4A54-87E2-5ACC8F7C954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8014E645-70B9-4D60-95A0-CCC1F65E091F}" type="slidenum">
              <a:rPr lang="en-US" altLang="en-US" smtClean="0">
                <a:latin typeface="Times New Roman" panose="02020603050405020304" pitchFamily="18" charset="0"/>
              </a:rPr>
              <a:pPr/>
              <a:t>39</a:t>
            </a:fld>
            <a:endParaRPr lang="en-US" altLang="en-US">
              <a:latin typeface="Times New Roman" panose="02020603050405020304" pitchFamily="18" charset="0"/>
            </a:endParaRPr>
          </a:p>
        </p:txBody>
      </p:sp>
      <p:sp>
        <p:nvSpPr>
          <p:cNvPr id="60418" name="Rectangle 2">
            <a:extLst>
              <a:ext uri="{FF2B5EF4-FFF2-40B4-BE49-F238E27FC236}">
                <a16:creationId xmlns:a16="http://schemas.microsoft.com/office/drawing/2014/main" xmlns="" id="{4260DBA0-67A3-4083-8D43-2641C27B526F}"/>
              </a:ext>
            </a:extLst>
          </p:cNvPr>
          <p:cNvSpPr>
            <a:spLocks noGrp="1" noRot="1" noChangeAspect="1" noChangeArrowheads="1" noTextEdit="1"/>
          </p:cNvSpPr>
          <p:nvPr>
            <p:ph type="sldImg"/>
          </p:nvPr>
        </p:nvSpPr>
        <p:spPr>
          <a:ln/>
        </p:spPr>
      </p:sp>
      <p:sp>
        <p:nvSpPr>
          <p:cNvPr id="60419" name="Rectangle 3">
            <a:extLst>
              <a:ext uri="{FF2B5EF4-FFF2-40B4-BE49-F238E27FC236}">
                <a16:creationId xmlns:a16="http://schemas.microsoft.com/office/drawing/2014/main" xmlns="" id="{813C787B-5ED3-489E-A585-F3FD4B97B7CE}"/>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3613616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7">
            <a:extLst>
              <a:ext uri="{FF2B5EF4-FFF2-40B4-BE49-F238E27FC236}">
                <a16:creationId xmlns:a16="http://schemas.microsoft.com/office/drawing/2014/main" xmlns="" id="{764C6DB2-A3B2-4D18-A415-9F1EB91BC19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7559FA64-B840-47E0-A280-D112047F7636}" type="slidenum">
              <a:rPr lang="en-US" altLang="en-US" smtClean="0">
                <a:latin typeface="Times New Roman" panose="02020603050405020304" pitchFamily="18" charset="0"/>
              </a:rPr>
              <a:pPr/>
              <a:t>5</a:t>
            </a:fld>
            <a:endParaRPr lang="en-US" altLang="en-US">
              <a:latin typeface="Times New Roman" panose="02020603050405020304" pitchFamily="18" charset="0"/>
            </a:endParaRPr>
          </a:p>
        </p:txBody>
      </p:sp>
      <p:sp>
        <p:nvSpPr>
          <p:cNvPr id="16386" name="Rectangle 2">
            <a:extLst>
              <a:ext uri="{FF2B5EF4-FFF2-40B4-BE49-F238E27FC236}">
                <a16:creationId xmlns:a16="http://schemas.microsoft.com/office/drawing/2014/main" xmlns="" id="{3E063D3B-C605-4809-885A-65B64372A9F0}"/>
              </a:ext>
            </a:extLst>
          </p:cNvPr>
          <p:cNvSpPr>
            <a:spLocks noGrp="1" noRot="1" noChangeAspect="1" noChangeArrowheads="1" noTextEdit="1"/>
          </p:cNvSpPr>
          <p:nvPr>
            <p:ph type="sldImg"/>
          </p:nvPr>
        </p:nvSpPr>
        <p:spPr>
          <a:ln/>
        </p:spPr>
      </p:sp>
      <p:sp>
        <p:nvSpPr>
          <p:cNvPr id="16387" name="Rectangle 3">
            <a:extLst>
              <a:ext uri="{FF2B5EF4-FFF2-40B4-BE49-F238E27FC236}">
                <a16:creationId xmlns:a16="http://schemas.microsoft.com/office/drawing/2014/main" xmlns="" id="{0A0FFA38-D7C5-4747-B0EF-688A1B1056D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5787440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7">
            <a:extLst>
              <a:ext uri="{FF2B5EF4-FFF2-40B4-BE49-F238E27FC236}">
                <a16:creationId xmlns:a16="http://schemas.microsoft.com/office/drawing/2014/main" xmlns="" id="{764C6DB2-A3B2-4D18-A415-9F1EB91BC19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7559FA64-B840-47E0-A280-D112047F7636}" type="slidenum">
              <a:rPr lang="en-US" altLang="en-US" smtClean="0">
                <a:latin typeface="Times New Roman" panose="02020603050405020304" pitchFamily="18" charset="0"/>
              </a:rPr>
              <a:pPr/>
              <a:t>6</a:t>
            </a:fld>
            <a:endParaRPr lang="en-US" altLang="en-US">
              <a:latin typeface="Times New Roman" panose="02020603050405020304" pitchFamily="18" charset="0"/>
            </a:endParaRPr>
          </a:p>
        </p:txBody>
      </p:sp>
      <p:sp>
        <p:nvSpPr>
          <p:cNvPr id="16386" name="Rectangle 2">
            <a:extLst>
              <a:ext uri="{FF2B5EF4-FFF2-40B4-BE49-F238E27FC236}">
                <a16:creationId xmlns:a16="http://schemas.microsoft.com/office/drawing/2014/main" xmlns="" id="{3E063D3B-C605-4809-885A-65B64372A9F0}"/>
              </a:ext>
            </a:extLst>
          </p:cNvPr>
          <p:cNvSpPr>
            <a:spLocks noGrp="1" noRot="1" noChangeAspect="1" noChangeArrowheads="1" noTextEdit="1"/>
          </p:cNvSpPr>
          <p:nvPr>
            <p:ph type="sldImg"/>
          </p:nvPr>
        </p:nvSpPr>
        <p:spPr>
          <a:ln/>
        </p:spPr>
      </p:sp>
      <p:sp>
        <p:nvSpPr>
          <p:cNvPr id="16387" name="Rectangle 3">
            <a:extLst>
              <a:ext uri="{FF2B5EF4-FFF2-40B4-BE49-F238E27FC236}">
                <a16:creationId xmlns:a16="http://schemas.microsoft.com/office/drawing/2014/main" xmlns="" id="{0A0FFA38-D7C5-4747-B0EF-688A1B1056D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2807889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7">
            <a:extLst>
              <a:ext uri="{FF2B5EF4-FFF2-40B4-BE49-F238E27FC236}">
                <a16:creationId xmlns:a16="http://schemas.microsoft.com/office/drawing/2014/main" xmlns="" id="{764C6DB2-A3B2-4D18-A415-9F1EB91BC19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7559FA64-B840-47E0-A280-D112047F7636}" type="slidenum">
              <a:rPr lang="en-US" altLang="en-US" smtClean="0">
                <a:latin typeface="Times New Roman" panose="02020603050405020304" pitchFamily="18" charset="0"/>
              </a:rPr>
              <a:pPr/>
              <a:t>7</a:t>
            </a:fld>
            <a:endParaRPr lang="en-US" altLang="en-US">
              <a:latin typeface="Times New Roman" panose="02020603050405020304" pitchFamily="18" charset="0"/>
            </a:endParaRPr>
          </a:p>
        </p:txBody>
      </p:sp>
      <p:sp>
        <p:nvSpPr>
          <p:cNvPr id="16386" name="Rectangle 2">
            <a:extLst>
              <a:ext uri="{FF2B5EF4-FFF2-40B4-BE49-F238E27FC236}">
                <a16:creationId xmlns:a16="http://schemas.microsoft.com/office/drawing/2014/main" xmlns="" id="{3E063D3B-C605-4809-885A-65B64372A9F0}"/>
              </a:ext>
            </a:extLst>
          </p:cNvPr>
          <p:cNvSpPr>
            <a:spLocks noGrp="1" noRot="1" noChangeAspect="1" noChangeArrowheads="1" noTextEdit="1"/>
          </p:cNvSpPr>
          <p:nvPr>
            <p:ph type="sldImg"/>
          </p:nvPr>
        </p:nvSpPr>
        <p:spPr>
          <a:ln/>
        </p:spPr>
      </p:sp>
      <p:sp>
        <p:nvSpPr>
          <p:cNvPr id="16387" name="Rectangle 3">
            <a:extLst>
              <a:ext uri="{FF2B5EF4-FFF2-40B4-BE49-F238E27FC236}">
                <a16:creationId xmlns:a16="http://schemas.microsoft.com/office/drawing/2014/main" xmlns="" id="{0A0FFA38-D7C5-4747-B0EF-688A1B1056D7}"/>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2146119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a:extLst>
              <a:ext uri="{FF2B5EF4-FFF2-40B4-BE49-F238E27FC236}">
                <a16:creationId xmlns:a16="http://schemas.microsoft.com/office/drawing/2014/main" xmlns="" id="{A01F25CF-FF7D-432D-AEB3-6710154153A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972593EA-83E9-49DF-9A69-061BE7580B7A}" type="slidenum">
              <a:rPr lang="en-US" altLang="en-US" smtClean="0">
                <a:latin typeface="Times New Roman" panose="02020603050405020304" pitchFamily="18" charset="0"/>
              </a:rPr>
              <a:pPr/>
              <a:t>8</a:t>
            </a:fld>
            <a:endParaRPr lang="en-US" altLang="en-US">
              <a:latin typeface="Times New Roman" panose="02020603050405020304" pitchFamily="18" charset="0"/>
            </a:endParaRPr>
          </a:p>
        </p:txBody>
      </p:sp>
      <p:sp>
        <p:nvSpPr>
          <p:cNvPr id="18434" name="Rectangle 2">
            <a:extLst>
              <a:ext uri="{FF2B5EF4-FFF2-40B4-BE49-F238E27FC236}">
                <a16:creationId xmlns:a16="http://schemas.microsoft.com/office/drawing/2014/main" xmlns="" id="{7EBD862C-4A3E-4654-8B80-448A34563F74}"/>
              </a:ext>
            </a:extLst>
          </p:cNvPr>
          <p:cNvSpPr>
            <a:spLocks noGrp="1" noRot="1" noChangeAspect="1" noChangeArrowheads="1" noTextEdit="1"/>
          </p:cNvSpPr>
          <p:nvPr>
            <p:ph type="sldImg"/>
          </p:nvPr>
        </p:nvSpPr>
        <p:spPr>
          <a:ln/>
        </p:spPr>
      </p:sp>
      <p:sp>
        <p:nvSpPr>
          <p:cNvPr id="18435" name="Rectangle 3">
            <a:extLst>
              <a:ext uri="{FF2B5EF4-FFF2-40B4-BE49-F238E27FC236}">
                <a16:creationId xmlns:a16="http://schemas.microsoft.com/office/drawing/2014/main" xmlns="" id="{25E9679F-2A37-45A8-BEFD-99A556044636}"/>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21232380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Rectangle 7">
            <a:extLst>
              <a:ext uri="{FF2B5EF4-FFF2-40B4-BE49-F238E27FC236}">
                <a16:creationId xmlns:a16="http://schemas.microsoft.com/office/drawing/2014/main" xmlns="" id="{4449CF17-6DE0-42A8-AF6D-65582A8B779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91DD403B-DC2E-496B-BDE4-8AC536A45743}" type="slidenum">
              <a:rPr lang="en-US" altLang="en-US" smtClean="0">
                <a:latin typeface="Times New Roman" panose="02020603050405020304" pitchFamily="18" charset="0"/>
              </a:rPr>
              <a:pPr/>
              <a:t>9</a:t>
            </a:fld>
            <a:endParaRPr lang="en-US" altLang="en-US">
              <a:latin typeface="Times New Roman" panose="02020603050405020304" pitchFamily="18" charset="0"/>
            </a:endParaRPr>
          </a:p>
        </p:txBody>
      </p:sp>
      <p:sp>
        <p:nvSpPr>
          <p:cNvPr id="20482" name="Rectangle 2">
            <a:extLst>
              <a:ext uri="{FF2B5EF4-FFF2-40B4-BE49-F238E27FC236}">
                <a16:creationId xmlns:a16="http://schemas.microsoft.com/office/drawing/2014/main" xmlns="" id="{51D3904E-C473-48EE-9DE3-D37AD52B1BE1}"/>
              </a:ext>
            </a:extLst>
          </p:cNvPr>
          <p:cNvSpPr>
            <a:spLocks noGrp="1" noRot="1" noChangeAspect="1" noChangeArrowheads="1" noTextEdit="1"/>
          </p:cNvSpPr>
          <p:nvPr>
            <p:ph type="sldImg"/>
          </p:nvPr>
        </p:nvSpPr>
        <p:spPr>
          <a:ln/>
        </p:spPr>
      </p:sp>
      <p:sp>
        <p:nvSpPr>
          <p:cNvPr id="20483" name="Rectangle 3">
            <a:extLst>
              <a:ext uri="{FF2B5EF4-FFF2-40B4-BE49-F238E27FC236}">
                <a16:creationId xmlns:a16="http://schemas.microsoft.com/office/drawing/2014/main" xmlns="" id="{26B73BA7-C0AE-4B26-9EE2-89053DF39E71}"/>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19098262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7">
            <a:extLst>
              <a:ext uri="{FF2B5EF4-FFF2-40B4-BE49-F238E27FC236}">
                <a16:creationId xmlns:a16="http://schemas.microsoft.com/office/drawing/2014/main" xmlns="" id="{782373FB-7979-43C3-9CD1-428D9B5060C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39800">
              <a:defRPr>
                <a:solidFill>
                  <a:schemeClr val="tx1"/>
                </a:solidFill>
                <a:latin typeface="Verdana" panose="020B0604030504040204" pitchFamily="34" charset="0"/>
                <a:ea typeface="MS PGothic" panose="020B0600070205080204" pitchFamily="34" charset="-128"/>
              </a:defRPr>
            </a:lvl1pPr>
            <a:lvl2pPr marL="742950" indent="-285750" defTabSz="939800">
              <a:defRPr>
                <a:solidFill>
                  <a:schemeClr val="tx1"/>
                </a:solidFill>
                <a:latin typeface="Verdana" panose="020B0604030504040204" pitchFamily="34" charset="0"/>
                <a:ea typeface="MS PGothic" panose="020B0600070205080204" pitchFamily="34" charset="-128"/>
              </a:defRPr>
            </a:lvl2pPr>
            <a:lvl3pPr marL="1143000" indent="-228600" defTabSz="939800">
              <a:defRPr>
                <a:solidFill>
                  <a:schemeClr val="tx1"/>
                </a:solidFill>
                <a:latin typeface="Verdana" panose="020B0604030504040204" pitchFamily="34" charset="0"/>
                <a:ea typeface="MS PGothic" panose="020B0600070205080204" pitchFamily="34" charset="-128"/>
              </a:defRPr>
            </a:lvl3pPr>
            <a:lvl4pPr marL="1600200" indent="-228600" defTabSz="939800">
              <a:defRPr>
                <a:solidFill>
                  <a:schemeClr val="tx1"/>
                </a:solidFill>
                <a:latin typeface="Verdana" panose="020B0604030504040204" pitchFamily="34" charset="0"/>
                <a:ea typeface="MS PGothic" panose="020B0600070205080204" pitchFamily="34" charset="-128"/>
              </a:defRPr>
            </a:lvl4pPr>
            <a:lvl5pPr marL="2057400" indent="-228600" defTabSz="939800">
              <a:defRPr>
                <a:solidFill>
                  <a:schemeClr val="tx1"/>
                </a:solidFill>
                <a:latin typeface="Verdana" panose="020B0604030504040204" pitchFamily="34" charset="0"/>
                <a:ea typeface="MS PGothic" panose="020B0600070205080204" pitchFamily="34" charset="-128"/>
              </a:defRPr>
            </a:lvl5pPr>
            <a:lvl6pPr marL="25146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398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fld id="{0982816C-CEF7-47A7-92DB-2D0700EC55E4}" type="slidenum">
              <a:rPr lang="en-US" altLang="en-US" smtClean="0">
                <a:latin typeface="Times New Roman" panose="02020603050405020304" pitchFamily="18" charset="0"/>
              </a:rPr>
              <a:pPr/>
              <a:t>10</a:t>
            </a:fld>
            <a:endParaRPr lang="en-US" altLang="en-US">
              <a:latin typeface="Times New Roman" panose="02020603050405020304" pitchFamily="18" charset="0"/>
            </a:endParaRPr>
          </a:p>
        </p:txBody>
      </p:sp>
      <p:sp>
        <p:nvSpPr>
          <p:cNvPr id="22530" name="Rectangle 2">
            <a:extLst>
              <a:ext uri="{FF2B5EF4-FFF2-40B4-BE49-F238E27FC236}">
                <a16:creationId xmlns:a16="http://schemas.microsoft.com/office/drawing/2014/main" xmlns="" id="{DD50E9C8-67EF-4556-969A-2795FF144239}"/>
              </a:ext>
            </a:extLst>
          </p:cNvPr>
          <p:cNvSpPr>
            <a:spLocks noGrp="1" noRot="1" noChangeAspect="1" noChangeArrowheads="1" noTextEdit="1"/>
          </p:cNvSpPr>
          <p:nvPr>
            <p:ph type="sldImg"/>
          </p:nvPr>
        </p:nvSpPr>
        <p:spPr>
          <a:ln/>
        </p:spPr>
      </p:sp>
      <p:sp>
        <p:nvSpPr>
          <p:cNvPr id="22531" name="Rectangle 3">
            <a:extLst>
              <a:ext uri="{FF2B5EF4-FFF2-40B4-BE49-F238E27FC236}">
                <a16:creationId xmlns:a16="http://schemas.microsoft.com/office/drawing/2014/main" xmlns="" id="{5BF3A816-A617-46B9-9536-0B761391AA6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latin typeface="Times New Roman" panose="02020603050405020304" pitchFamily="18" charset="0"/>
            </a:endParaRPr>
          </a:p>
        </p:txBody>
      </p:sp>
    </p:spTree>
    <p:extLst>
      <p:ext uri="{BB962C8B-B14F-4D97-AF65-F5344CB8AC3E}">
        <p14:creationId xmlns:p14="http://schemas.microsoft.com/office/powerpoint/2010/main" val="33250128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gae6ea673ec_0_4"/>
          <p:cNvSpPr txBox="1">
            <a:spLocks noGrp="1"/>
          </p:cNvSpPr>
          <p:nvPr>
            <p:ph type="ctrTitle"/>
          </p:nvPr>
        </p:nvSpPr>
        <p:spPr>
          <a:xfrm>
            <a:off x="586740" y="1280160"/>
            <a:ext cx="8636760" cy="1706880"/>
          </a:xfrm>
          <a:prstGeom prst="rect">
            <a:avLst/>
          </a:prstGeom>
          <a:noFill/>
          <a:ln>
            <a:noFill/>
          </a:ln>
        </p:spPr>
        <p:txBody>
          <a:bodyPr spcFirstLastPara="1" wrap="square" lIns="0" tIns="0" rIns="18275" bIns="0" anchor="b" anchorCtr="0">
            <a:noAutofit/>
          </a:bodyPr>
          <a:lstStyle>
            <a:lvl1pPr lvl="0" algn="r">
              <a:spcBef>
                <a:spcPts val="0"/>
              </a:spcBef>
              <a:spcAft>
                <a:spcPts val="0"/>
              </a:spcAft>
              <a:buClr>
                <a:srgbClr val="4CE0EA"/>
              </a:buClr>
              <a:buSzPts val="5600"/>
              <a:buFont typeface="Arial"/>
              <a:buNone/>
              <a:defRPr sz="6160" b="1">
                <a:solidFill>
                  <a:srgbClr val="4CE0EA"/>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gae6ea673ec_0_4"/>
          <p:cNvSpPr txBox="1">
            <a:spLocks noGrp="1"/>
          </p:cNvSpPr>
          <p:nvPr>
            <p:ph type="subTitle" idx="1"/>
          </p:nvPr>
        </p:nvSpPr>
        <p:spPr>
          <a:xfrm>
            <a:off x="586740" y="3013300"/>
            <a:ext cx="8640060" cy="1635760"/>
          </a:xfrm>
          <a:prstGeom prst="rect">
            <a:avLst/>
          </a:prstGeom>
          <a:noFill/>
          <a:ln>
            <a:noFill/>
          </a:ln>
        </p:spPr>
        <p:txBody>
          <a:bodyPr spcFirstLastPara="1" wrap="square" lIns="0" tIns="45700" rIns="18275" bIns="45700" anchor="t" anchorCtr="0">
            <a:noAutofit/>
          </a:bodyPr>
          <a:lstStyle>
            <a:lvl1pPr marR="50292" lvl="0" algn="r">
              <a:spcBef>
                <a:spcPts val="440"/>
              </a:spcBef>
              <a:spcAft>
                <a:spcPts val="0"/>
              </a:spcAft>
              <a:buClr>
                <a:schemeClr val="dk1"/>
              </a:buClr>
              <a:buSzPts val="1600"/>
              <a:buNone/>
              <a:defRPr>
                <a:solidFill>
                  <a:schemeClr val="dk1"/>
                </a:solidFill>
              </a:defRPr>
            </a:lvl1pPr>
            <a:lvl2pPr lvl="1" algn="ctr">
              <a:spcBef>
                <a:spcPts val="396"/>
              </a:spcBef>
              <a:spcAft>
                <a:spcPts val="0"/>
              </a:spcAft>
              <a:buClr>
                <a:schemeClr val="dk1"/>
              </a:buClr>
              <a:buSzPts val="1440"/>
              <a:buNone/>
              <a:defRPr/>
            </a:lvl2pPr>
            <a:lvl3pPr lvl="2" algn="ctr">
              <a:spcBef>
                <a:spcPts val="396"/>
              </a:spcBef>
              <a:spcAft>
                <a:spcPts val="0"/>
              </a:spcAft>
              <a:buClr>
                <a:schemeClr val="dk1"/>
              </a:buClr>
              <a:buSzPts val="1440"/>
              <a:buNone/>
              <a:defRPr/>
            </a:lvl3pPr>
            <a:lvl4pPr lvl="3" algn="ctr">
              <a:spcBef>
                <a:spcPts val="396"/>
              </a:spcBef>
              <a:spcAft>
                <a:spcPts val="0"/>
              </a:spcAft>
              <a:buClr>
                <a:schemeClr val="dk1"/>
              </a:buClr>
              <a:buSzPts val="1440"/>
              <a:buNone/>
              <a:defRPr/>
            </a:lvl4pPr>
            <a:lvl5pPr lvl="4" algn="ctr">
              <a:spcBef>
                <a:spcPts val="396"/>
              </a:spcBef>
              <a:spcAft>
                <a:spcPts val="0"/>
              </a:spcAft>
              <a:buClr>
                <a:schemeClr val="dk1"/>
              </a:buClr>
              <a:buSzPts val="1440"/>
              <a:buNone/>
              <a:defRPr/>
            </a:lvl5pPr>
            <a:lvl6pPr lvl="5" algn="ctr">
              <a:spcBef>
                <a:spcPts val="396"/>
              </a:spcBef>
              <a:spcAft>
                <a:spcPts val="0"/>
              </a:spcAft>
              <a:buSzPts val="1440"/>
              <a:buNone/>
              <a:defRPr/>
            </a:lvl6pPr>
            <a:lvl7pPr lvl="6" algn="ctr">
              <a:spcBef>
                <a:spcPts val="396"/>
              </a:spcBef>
              <a:spcAft>
                <a:spcPts val="0"/>
              </a:spcAft>
              <a:buSzPts val="1440"/>
              <a:buNone/>
              <a:defRPr/>
            </a:lvl7pPr>
            <a:lvl8pPr lvl="7" algn="ctr">
              <a:spcBef>
                <a:spcPts val="396"/>
              </a:spcBef>
              <a:spcAft>
                <a:spcPts val="0"/>
              </a:spcAft>
              <a:buSzPts val="1800"/>
              <a:buNone/>
              <a:defRPr/>
            </a:lvl8pPr>
            <a:lvl9pPr lvl="8" algn="ctr">
              <a:spcBef>
                <a:spcPts val="396"/>
              </a:spcBef>
              <a:spcAft>
                <a:spcPts val="0"/>
              </a:spcAft>
              <a:buSzPts val="1800"/>
              <a:buNone/>
              <a:defRPr/>
            </a:lvl9pPr>
          </a:lstStyle>
          <a:p>
            <a:endParaRPr/>
          </a:p>
        </p:txBody>
      </p:sp>
      <p:sp>
        <p:nvSpPr>
          <p:cNvPr id="16" name="Google Shape;16;gae6ea673ec_0_4"/>
          <p:cNvSpPr txBox="1">
            <a:spLocks noGrp="1"/>
          </p:cNvSpPr>
          <p:nvPr>
            <p:ph type="dt" idx="10"/>
          </p:nvPr>
        </p:nvSpPr>
        <p:spPr>
          <a:xfrm>
            <a:off x="502920" y="5932593"/>
            <a:ext cx="2346960" cy="340760"/>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gae6ea673ec_0_4"/>
          <p:cNvSpPr txBox="1">
            <a:spLocks noGrp="1"/>
          </p:cNvSpPr>
          <p:nvPr>
            <p:ph type="ftr" idx="11"/>
          </p:nvPr>
        </p:nvSpPr>
        <p:spPr>
          <a:xfrm>
            <a:off x="7962900" y="6045200"/>
            <a:ext cx="1592580" cy="3556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98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98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98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98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98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98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98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98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980" b="0" i="0" u="none" strike="noStrike" cap="none">
                <a:solidFill>
                  <a:schemeClr val="dk1"/>
                </a:solidFill>
                <a:latin typeface="Arial"/>
                <a:ea typeface="Arial"/>
                <a:cs typeface="Arial"/>
                <a:sym typeface="Arial"/>
              </a:defRPr>
            </a:lvl9pPr>
          </a:lstStyle>
          <a:p>
            <a:endParaRPr/>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73"/>
        <p:cNvGrpSpPr/>
        <p:nvPr/>
      </p:nvGrpSpPr>
      <p:grpSpPr>
        <a:xfrm>
          <a:off x="0" y="0"/>
          <a:ext cx="0" cy="0"/>
          <a:chOff x="0" y="0"/>
          <a:chExt cx="0" cy="0"/>
        </a:xfrm>
      </p:grpSpPr>
      <p:sp>
        <p:nvSpPr>
          <p:cNvPr id="74" name="Google Shape;74;gae6ea673ec_0_64"/>
          <p:cNvSpPr txBox="1">
            <a:spLocks noGrp="1"/>
          </p:cNvSpPr>
          <p:nvPr>
            <p:ph type="title"/>
          </p:nvPr>
        </p:nvSpPr>
        <p:spPr>
          <a:xfrm>
            <a:off x="502920" y="657860"/>
            <a:ext cx="9052560" cy="1066800"/>
          </a:xfrm>
          <a:prstGeom prst="rect">
            <a:avLst/>
          </a:prstGeom>
          <a:noFill/>
          <a:ln>
            <a:noFill/>
          </a:ln>
        </p:spPr>
        <p:txBody>
          <a:bodyPr spcFirstLastPara="1" wrap="square" lIns="0" tIns="4570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gae6ea673ec_0_64"/>
          <p:cNvSpPr txBox="1">
            <a:spLocks noGrp="1"/>
          </p:cNvSpPr>
          <p:nvPr>
            <p:ph type="dt" idx="10"/>
          </p:nvPr>
        </p:nvSpPr>
        <p:spPr>
          <a:xfrm>
            <a:off x="502920" y="5932593"/>
            <a:ext cx="2346960" cy="340760"/>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gae6ea673ec_0_64"/>
          <p:cNvSpPr txBox="1">
            <a:spLocks noGrp="1"/>
          </p:cNvSpPr>
          <p:nvPr>
            <p:ph type="ftr" idx="11"/>
          </p:nvPr>
        </p:nvSpPr>
        <p:spPr>
          <a:xfrm>
            <a:off x="7962900" y="6045200"/>
            <a:ext cx="1592580" cy="3556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980">
                <a:solidFill>
                  <a:schemeClr val="dk1"/>
                </a:solidFill>
                <a:latin typeface="Arial"/>
                <a:ea typeface="Arial"/>
                <a:cs typeface="Arial"/>
                <a:sym typeface="Arial"/>
              </a:defRPr>
            </a:lvl1pPr>
            <a:lvl2pPr marR="0" lvl="1" algn="l" rtl="0">
              <a:spcBef>
                <a:spcPts val="0"/>
              </a:spcBef>
              <a:spcAft>
                <a:spcPts val="0"/>
              </a:spcAft>
              <a:buSzPts val="1400"/>
              <a:buNone/>
              <a:defRPr sz="198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98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98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98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98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98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98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98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0918027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8"/>
        <p:cNvGrpSpPr/>
        <p:nvPr/>
      </p:nvGrpSpPr>
      <p:grpSpPr>
        <a:xfrm>
          <a:off x="0" y="0"/>
          <a:ext cx="0" cy="0"/>
          <a:chOff x="0" y="0"/>
          <a:chExt cx="0" cy="0"/>
        </a:xfrm>
      </p:grpSpPr>
      <p:sp>
        <p:nvSpPr>
          <p:cNvPr id="19" name="Google Shape;19;gae6ea673ec_0_9"/>
          <p:cNvSpPr txBox="1">
            <a:spLocks noGrp="1"/>
          </p:cNvSpPr>
          <p:nvPr>
            <p:ph type="title"/>
          </p:nvPr>
        </p:nvSpPr>
        <p:spPr>
          <a:xfrm>
            <a:off x="502920" y="657149"/>
            <a:ext cx="9052560" cy="1066800"/>
          </a:xfrm>
          <a:prstGeom prst="rect">
            <a:avLst/>
          </a:prstGeom>
          <a:noFill/>
          <a:ln>
            <a:noFill/>
          </a:ln>
        </p:spPr>
        <p:txBody>
          <a:bodyPr spcFirstLastPara="1" wrap="square" lIns="0" tIns="4570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gae6ea673ec_0_9"/>
          <p:cNvSpPr txBox="1">
            <a:spLocks noGrp="1"/>
          </p:cNvSpPr>
          <p:nvPr>
            <p:ph type="body" idx="1"/>
          </p:nvPr>
        </p:nvSpPr>
        <p:spPr>
          <a:xfrm>
            <a:off x="502920" y="1792079"/>
            <a:ext cx="4442460" cy="4139240"/>
          </a:xfrm>
          <a:prstGeom prst="rect">
            <a:avLst/>
          </a:prstGeom>
          <a:noFill/>
          <a:ln>
            <a:noFill/>
          </a:ln>
        </p:spPr>
        <p:txBody>
          <a:bodyPr spcFirstLastPara="1" wrap="square" lIns="91425" tIns="45700" rIns="91425" bIns="45700" anchor="t" anchorCtr="0">
            <a:noAutofit/>
          </a:bodyPr>
          <a:lstStyle>
            <a:lvl1pPr marL="502920" lvl="0" indent="-396748" algn="l">
              <a:spcBef>
                <a:spcPts val="572"/>
              </a:spcBef>
              <a:spcAft>
                <a:spcPts val="0"/>
              </a:spcAft>
              <a:buClr>
                <a:schemeClr val="dk1"/>
              </a:buClr>
              <a:buSzPts val="2080"/>
              <a:buChar char="⮚"/>
              <a:defRPr sz="2860"/>
            </a:lvl1pPr>
            <a:lvl2pPr marL="1005840" lvl="1" indent="-385571" algn="l">
              <a:spcBef>
                <a:spcPts val="528"/>
              </a:spcBef>
              <a:spcAft>
                <a:spcPts val="0"/>
              </a:spcAft>
              <a:buClr>
                <a:schemeClr val="dk1"/>
              </a:buClr>
              <a:buSzPts val="1920"/>
              <a:buChar char="⮚"/>
              <a:defRPr sz="2640"/>
            </a:lvl2pPr>
            <a:lvl3pPr marL="1508760" lvl="2" indent="-363220" algn="l">
              <a:spcBef>
                <a:spcPts val="440"/>
              </a:spcBef>
              <a:spcAft>
                <a:spcPts val="0"/>
              </a:spcAft>
              <a:buClr>
                <a:schemeClr val="dk1"/>
              </a:buClr>
              <a:buSzPts val="1600"/>
              <a:buChar char="⮚"/>
              <a:defRPr sz="2200"/>
            </a:lvl3pPr>
            <a:lvl4pPr marL="2011680" lvl="3" indent="-352043" algn="l">
              <a:spcBef>
                <a:spcPts val="396"/>
              </a:spcBef>
              <a:spcAft>
                <a:spcPts val="0"/>
              </a:spcAft>
              <a:buClr>
                <a:schemeClr val="dk1"/>
              </a:buClr>
              <a:buSzPts val="1440"/>
              <a:buChar char="⮚"/>
              <a:defRPr sz="1980"/>
            </a:lvl4pPr>
            <a:lvl5pPr marL="2514600" lvl="4" indent="-352043" algn="l">
              <a:spcBef>
                <a:spcPts val="396"/>
              </a:spcBef>
              <a:spcAft>
                <a:spcPts val="0"/>
              </a:spcAft>
              <a:buClr>
                <a:schemeClr val="dk1"/>
              </a:buClr>
              <a:buSzPts val="1440"/>
              <a:buChar char="⮚"/>
              <a:defRPr sz="1980"/>
            </a:lvl5pPr>
            <a:lvl6pPr marL="3017520" lvl="5" indent="-352043" algn="l">
              <a:spcBef>
                <a:spcPts val="396"/>
              </a:spcBef>
              <a:spcAft>
                <a:spcPts val="0"/>
              </a:spcAft>
              <a:buSzPts val="1440"/>
              <a:buChar char="⚫"/>
              <a:defRPr/>
            </a:lvl6pPr>
            <a:lvl7pPr marL="3520440" lvl="6" indent="-352043" algn="l">
              <a:spcBef>
                <a:spcPts val="396"/>
              </a:spcBef>
              <a:spcAft>
                <a:spcPts val="0"/>
              </a:spcAft>
              <a:buSzPts val="1440"/>
              <a:buChar char="⚫"/>
              <a:defRPr/>
            </a:lvl7pPr>
            <a:lvl8pPr marL="4023360" lvl="7" indent="-377190" algn="l">
              <a:spcBef>
                <a:spcPts val="396"/>
              </a:spcBef>
              <a:spcAft>
                <a:spcPts val="0"/>
              </a:spcAft>
              <a:buSzPts val="1800"/>
              <a:buChar char="•"/>
              <a:defRPr/>
            </a:lvl8pPr>
            <a:lvl9pPr marL="4526280" lvl="8" indent="-377190" algn="l">
              <a:spcBef>
                <a:spcPts val="396"/>
              </a:spcBef>
              <a:spcAft>
                <a:spcPts val="0"/>
              </a:spcAft>
              <a:buSzPts val="1800"/>
              <a:buChar char="•"/>
              <a:defRPr/>
            </a:lvl9pPr>
          </a:lstStyle>
          <a:p>
            <a:endParaRPr/>
          </a:p>
        </p:txBody>
      </p:sp>
      <p:sp>
        <p:nvSpPr>
          <p:cNvPr id="21" name="Google Shape;21;gae6ea673ec_0_9"/>
          <p:cNvSpPr txBox="1">
            <a:spLocks noGrp="1"/>
          </p:cNvSpPr>
          <p:nvPr>
            <p:ph type="body" idx="2"/>
          </p:nvPr>
        </p:nvSpPr>
        <p:spPr>
          <a:xfrm>
            <a:off x="5113020" y="1792079"/>
            <a:ext cx="4442460" cy="4139240"/>
          </a:xfrm>
          <a:prstGeom prst="rect">
            <a:avLst/>
          </a:prstGeom>
          <a:noFill/>
          <a:ln>
            <a:noFill/>
          </a:ln>
        </p:spPr>
        <p:txBody>
          <a:bodyPr spcFirstLastPara="1" wrap="square" lIns="91425" tIns="45700" rIns="91425" bIns="45700" anchor="t" anchorCtr="0">
            <a:noAutofit/>
          </a:bodyPr>
          <a:lstStyle>
            <a:lvl1pPr marL="502920" lvl="0" indent="-396748" algn="l">
              <a:spcBef>
                <a:spcPts val="572"/>
              </a:spcBef>
              <a:spcAft>
                <a:spcPts val="0"/>
              </a:spcAft>
              <a:buClr>
                <a:schemeClr val="dk1"/>
              </a:buClr>
              <a:buSzPts val="2080"/>
              <a:buChar char="⮚"/>
              <a:defRPr sz="2860"/>
            </a:lvl1pPr>
            <a:lvl2pPr marL="1005840" lvl="1" indent="-385571" algn="l">
              <a:spcBef>
                <a:spcPts val="528"/>
              </a:spcBef>
              <a:spcAft>
                <a:spcPts val="0"/>
              </a:spcAft>
              <a:buClr>
                <a:schemeClr val="dk1"/>
              </a:buClr>
              <a:buSzPts val="1920"/>
              <a:buChar char="⮚"/>
              <a:defRPr sz="2640"/>
            </a:lvl2pPr>
            <a:lvl3pPr marL="1508760" lvl="2" indent="-363220" algn="l">
              <a:spcBef>
                <a:spcPts val="440"/>
              </a:spcBef>
              <a:spcAft>
                <a:spcPts val="0"/>
              </a:spcAft>
              <a:buClr>
                <a:schemeClr val="dk1"/>
              </a:buClr>
              <a:buSzPts val="1600"/>
              <a:buChar char="⮚"/>
              <a:defRPr sz="2200"/>
            </a:lvl3pPr>
            <a:lvl4pPr marL="2011680" lvl="3" indent="-352043" algn="l">
              <a:spcBef>
                <a:spcPts val="396"/>
              </a:spcBef>
              <a:spcAft>
                <a:spcPts val="0"/>
              </a:spcAft>
              <a:buClr>
                <a:schemeClr val="dk1"/>
              </a:buClr>
              <a:buSzPts val="1440"/>
              <a:buChar char="⮚"/>
              <a:defRPr sz="1980"/>
            </a:lvl4pPr>
            <a:lvl5pPr marL="2514600" lvl="4" indent="-352043" algn="l">
              <a:spcBef>
                <a:spcPts val="396"/>
              </a:spcBef>
              <a:spcAft>
                <a:spcPts val="0"/>
              </a:spcAft>
              <a:buClr>
                <a:schemeClr val="dk1"/>
              </a:buClr>
              <a:buSzPts val="1440"/>
              <a:buChar char="⮚"/>
              <a:defRPr sz="1980"/>
            </a:lvl5pPr>
            <a:lvl6pPr marL="3017520" lvl="5" indent="-352043" algn="l">
              <a:spcBef>
                <a:spcPts val="396"/>
              </a:spcBef>
              <a:spcAft>
                <a:spcPts val="0"/>
              </a:spcAft>
              <a:buSzPts val="1440"/>
              <a:buChar char="⚫"/>
              <a:defRPr/>
            </a:lvl6pPr>
            <a:lvl7pPr marL="3520440" lvl="6" indent="-352043" algn="l">
              <a:spcBef>
                <a:spcPts val="396"/>
              </a:spcBef>
              <a:spcAft>
                <a:spcPts val="0"/>
              </a:spcAft>
              <a:buSzPts val="1440"/>
              <a:buChar char="⚫"/>
              <a:defRPr/>
            </a:lvl7pPr>
            <a:lvl8pPr marL="4023360" lvl="7" indent="-377190" algn="l">
              <a:spcBef>
                <a:spcPts val="396"/>
              </a:spcBef>
              <a:spcAft>
                <a:spcPts val="0"/>
              </a:spcAft>
              <a:buSzPts val="1800"/>
              <a:buChar char="•"/>
              <a:defRPr/>
            </a:lvl8pPr>
            <a:lvl9pPr marL="4526280" lvl="8" indent="-377190" algn="l">
              <a:spcBef>
                <a:spcPts val="396"/>
              </a:spcBef>
              <a:spcAft>
                <a:spcPts val="0"/>
              </a:spcAft>
              <a:buSzPts val="1800"/>
              <a:buChar char="•"/>
              <a:defRPr/>
            </a:lvl9pPr>
          </a:lstStyle>
          <a:p>
            <a:endParaRPr/>
          </a:p>
        </p:txBody>
      </p:sp>
      <p:sp>
        <p:nvSpPr>
          <p:cNvPr id="22" name="Google Shape;22;gae6ea673ec_0_9"/>
          <p:cNvSpPr txBox="1">
            <a:spLocks noGrp="1"/>
          </p:cNvSpPr>
          <p:nvPr>
            <p:ph type="dt" idx="10"/>
          </p:nvPr>
        </p:nvSpPr>
        <p:spPr>
          <a:xfrm>
            <a:off x="502920" y="5932593"/>
            <a:ext cx="2346960" cy="340760"/>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gae6ea673ec_0_9"/>
          <p:cNvSpPr txBox="1">
            <a:spLocks noGrp="1"/>
          </p:cNvSpPr>
          <p:nvPr>
            <p:ph type="ftr" idx="11"/>
          </p:nvPr>
        </p:nvSpPr>
        <p:spPr>
          <a:xfrm>
            <a:off x="7962900" y="6045200"/>
            <a:ext cx="1592580" cy="3556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980">
                <a:solidFill>
                  <a:schemeClr val="dk1"/>
                </a:solidFill>
                <a:latin typeface="Arial"/>
                <a:ea typeface="Arial"/>
                <a:cs typeface="Arial"/>
                <a:sym typeface="Arial"/>
              </a:defRPr>
            </a:lvl1pPr>
            <a:lvl2pPr marR="0" lvl="1" algn="l" rtl="0">
              <a:spcBef>
                <a:spcPts val="0"/>
              </a:spcBef>
              <a:spcAft>
                <a:spcPts val="0"/>
              </a:spcAft>
              <a:buSzPts val="1400"/>
              <a:buNone/>
              <a:defRPr sz="198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98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98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98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98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98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98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98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4"/>
        <p:cNvGrpSpPr/>
        <p:nvPr/>
      </p:nvGrpSpPr>
      <p:grpSpPr>
        <a:xfrm>
          <a:off x="0" y="0"/>
          <a:ext cx="0" cy="0"/>
          <a:chOff x="0" y="0"/>
          <a:chExt cx="0" cy="0"/>
        </a:xfrm>
      </p:grpSpPr>
      <p:sp>
        <p:nvSpPr>
          <p:cNvPr id="25" name="Google Shape;25;gae6ea673ec_0_15"/>
          <p:cNvSpPr txBox="1">
            <a:spLocks noGrp="1"/>
          </p:cNvSpPr>
          <p:nvPr>
            <p:ph type="title"/>
          </p:nvPr>
        </p:nvSpPr>
        <p:spPr>
          <a:xfrm>
            <a:off x="502920" y="-284480"/>
            <a:ext cx="9052560" cy="1066800"/>
          </a:xfrm>
          <a:prstGeom prst="rect">
            <a:avLst/>
          </a:prstGeom>
          <a:noFill/>
          <a:ln>
            <a:noFill/>
          </a:ln>
        </p:spPr>
        <p:txBody>
          <a:bodyPr spcFirstLastPara="1" wrap="square" lIns="0" tIns="45700" rIns="0" bIns="0" anchor="b" anchorCtr="0">
            <a:noAutofit/>
          </a:bodyPr>
          <a:lstStyle>
            <a:lvl1pPr lvl="0" algn="ctr">
              <a:spcBef>
                <a:spcPts val="0"/>
              </a:spcBef>
              <a:spcAft>
                <a:spcPts val="0"/>
              </a:spcAft>
              <a:buSzPts val="1400"/>
              <a:buNone/>
              <a:defRPr sz="4840">
                <a:latin typeface="Calibri" panose="020F0502020204030204" pitchFamily="34" charset="0"/>
                <a:ea typeface="Calibri" panose="020F0502020204030204" pitchFamily="34" charset="0"/>
                <a:cs typeface="Calibri" panose="020F0502020204030204" pitchFamily="34" charset="0"/>
                <a:sym typeface="Times New Roman"/>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26" name="Google Shape;26;gae6ea673ec_0_15"/>
          <p:cNvSpPr txBox="1">
            <a:spLocks noGrp="1"/>
          </p:cNvSpPr>
          <p:nvPr>
            <p:ph type="body" idx="1"/>
          </p:nvPr>
        </p:nvSpPr>
        <p:spPr>
          <a:xfrm>
            <a:off x="754380" y="1209040"/>
            <a:ext cx="9052560" cy="4096680"/>
          </a:xfrm>
          <a:prstGeom prst="rect">
            <a:avLst/>
          </a:prstGeom>
          <a:noFill/>
          <a:ln>
            <a:noFill/>
          </a:ln>
        </p:spPr>
        <p:txBody>
          <a:bodyPr spcFirstLastPara="1" wrap="square" lIns="91425" tIns="45700" rIns="91425" bIns="45700" anchor="t" anchorCtr="0">
            <a:noAutofit/>
          </a:bodyPr>
          <a:lstStyle>
            <a:lvl1pPr marL="502920" lvl="0" indent="-363220" algn="l">
              <a:spcBef>
                <a:spcPts val="440"/>
              </a:spcBef>
              <a:spcAft>
                <a:spcPts val="0"/>
              </a:spcAft>
              <a:buClr>
                <a:schemeClr val="dk1"/>
              </a:buClr>
              <a:buSzPts val="1600"/>
              <a:buChar char="⮚"/>
              <a:defRPr>
                <a:latin typeface="Times New Roman"/>
                <a:ea typeface="Times New Roman"/>
                <a:cs typeface="Times New Roman"/>
                <a:sym typeface="Times New Roman"/>
              </a:defRPr>
            </a:lvl1pPr>
            <a:lvl2pPr marL="1005840" lvl="1" indent="-363220" algn="l">
              <a:spcBef>
                <a:spcPts val="440"/>
              </a:spcBef>
              <a:spcAft>
                <a:spcPts val="0"/>
              </a:spcAft>
              <a:buClr>
                <a:schemeClr val="dk1"/>
              </a:buClr>
              <a:buSzPts val="1600"/>
              <a:buChar char="⮚"/>
              <a:defRPr>
                <a:latin typeface="Times New Roman"/>
                <a:ea typeface="Times New Roman"/>
                <a:cs typeface="Times New Roman"/>
                <a:sym typeface="Times New Roman"/>
              </a:defRPr>
            </a:lvl2pPr>
            <a:lvl3pPr marL="1508760" lvl="2" indent="-363220" algn="l">
              <a:spcBef>
                <a:spcPts val="440"/>
              </a:spcBef>
              <a:spcAft>
                <a:spcPts val="0"/>
              </a:spcAft>
              <a:buClr>
                <a:schemeClr val="dk1"/>
              </a:buClr>
              <a:buSzPts val="1600"/>
              <a:buChar char="⮚"/>
              <a:defRPr>
                <a:latin typeface="Times New Roman"/>
                <a:ea typeface="Times New Roman"/>
                <a:cs typeface="Times New Roman"/>
                <a:sym typeface="Times New Roman"/>
              </a:defRPr>
            </a:lvl3pPr>
            <a:lvl4pPr marL="2011680" lvl="3" indent="-363220" algn="l">
              <a:spcBef>
                <a:spcPts val="440"/>
              </a:spcBef>
              <a:spcAft>
                <a:spcPts val="0"/>
              </a:spcAft>
              <a:buClr>
                <a:schemeClr val="dk1"/>
              </a:buClr>
              <a:buSzPts val="1600"/>
              <a:buChar char="⮚"/>
              <a:defRPr>
                <a:latin typeface="Times New Roman"/>
                <a:ea typeface="Times New Roman"/>
                <a:cs typeface="Times New Roman"/>
                <a:sym typeface="Times New Roman"/>
              </a:defRPr>
            </a:lvl4pPr>
            <a:lvl5pPr marL="2514600" lvl="4" indent="-363220" algn="l">
              <a:spcBef>
                <a:spcPts val="440"/>
              </a:spcBef>
              <a:spcAft>
                <a:spcPts val="0"/>
              </a:spcAft>
              <a:buClr>
                <a:schemeClr val="dk1"/>
              </a:buClr>
              <a:buSzPts val="1600"/>
              <a:buChar char="⮚"/>
              <a:defRPr>
                <a:latin typeface="Times New Roman"/>
                <a:ea typeface="Times New Roman"/>
                <a:cs typeface="Times New Roman"/>
                <a:sym typeface="Times New Roman"/>
              </a:defRPr>
            </a:lvl5pPr>
            <a:lvl6pPr marL="3017520" lvl="5" indent="-352043" algn="l">
              <a:spcBef>
                <a:spcPts val="396"/>
              </a:spcBef>
              <a:spcAft>
                <a:spcPts val="0"/>
              </a:spcAft>
              <a:buSzPts val="1440"/>
              <a:buChar char="⚫"/>
              <a:defRPr/>
            </a:lvl6pPr>
            <a:lvl7pPr marL="3520440" lvl="6" indent="-352043" algn="l">
              <a:spcBef>
                <a:spcPts val="396"/>
              </a:spcBef>
              <a:spcAft>
                <a:spcPts val="0"/>
              </a:spcAft>
              <a:buSzPts val="1440"/>
              <a:buChar char="⚫"/>
              <a:defRPr/>
            </a:lvl7pPr>
            <a:lvl8pPr marL="4023360" lvl="7" indent="-377190" algn="l">
              <a:spcBef>
                <a:spcPts val="396"/>
              </a:spcBef>
              <a:spcAft>
                <a:spcPts val="0"/>
              </a:spcAft>
              <a:buSzPts val="1800"/>
              <a:buChar char="•"/>
              <a:defRPr/>
            </a:lvl8pPr>
            <a:lvl9pPr marL="4526280" lvl="8" indent="-377190" algn="l">
              <a:spcBef>
                <a:spcPts val="396"/>
              </a:spcBef>
              <a:spcAft>
                <a:spcPts val="0"/>
              </a:spcAft>
              <a:buSzPts val="1800"/>
              <a:buChar char="•"/>
              <a:defRPr/>
            </a:lvl9pPr>
          </a:lstStyle>
          <a:p>
            <a:endParaRPr dirty="0"/>
          </a:p>
        </p:txBody>
      </p:sp>
      <p:sp>
        <p:nvSpPr>
          <p:cNvPr id="27" name="Google Shape;27;gae6ea673ec_0_15"/>
          <p:cNvSpPr txBox="1">
            <a:spLocks noGrp="1"/>
          </p:cNvSpPr>
          <p:nvPr>
            <p:ph type="ftr" idx="11"/>
          </p:nvPr>
        </p:nvSpPr>
        <p:spPr>
          <a:xfrm>
            <a:off x="7962900" y="6045200"/>
            <a:ext cx="1592580" cy="3556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980">
                <a:solidFill>
                  <a:schemeClr val="dk1"/>
                </a:solidFill>
                <a:latin typeface="Arial"/>
                <a:ea typeface="Arial"/>
                <a:cs typeface="Arial"/>
                <a:sym typeface="Arial"/>
              </a:defRPr>
            </a:lvl1pPr>
            <a:lvl2pPr marR="0" lvl="1" algn="l" rtl="0">
              <a:spcBef>
                <a:spcPts val="0"/>
              </a:spcBef>
              <a:spcAft>
                <a:spcPts val="0"/>
              </a:spcAft>
              <a:buSzPts val="1400"/>
              <a:buNone/>
              <a:defRPr sz="198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98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98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98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98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98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98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980" b="0" i="0" u="none" strike="noStrike" cap="none">
                <a:solidFill>
                  <a:schemeClr val="dk1"/>
                </a:solidFill>
                <a:latin typeface="Arial"/>
                <a:ea typeface="Arial"/>
                <a:cs typeface="Arial"/>
                <a:sym typeface="Arial"/>
              </a:defRPr>
            </a:lvl9pPr>
          </a:lstStyle>
          <a:p>
            <a:endParaRPr/>
          </a:p>
        </p:txBody>
      </p:sp>
      <p:sp>
        <p:nvSpPr>
          <p:cNvPr id="5" name="TextBox 4"/>
          <p:cNvSpPr txBox="1"/>
          <p:nvPr userDrawn="1"/>
        </p:nvSpPr>
        <p:spPr>
          <a:xfrm rot="19219194">
            <a:off x="-180175" y="200596"/>
            <a:ext cx="1615338" cy="566309"/>
          </a:xfrm>
          <a:prstGeom prst="rect">
            <a:avLst/>
          </a:prstGeom>
          <a:noFill/>
        </p:spPr>
        <p:txBody>
          <a:bodyPr wrap="square" rtlCol="0">
            <a:spAutoFit/>
          </a:bodyPr>
          <a:lstStyle/>
          <a:p>
            <a:r>
              <a:rPr lang="en-US" sz="3080" dirty="0" smtClean="0">
                <a:solidFill>
                  <a:srgbClr val="FF0000"/>
                </a:solidFill>
              </a:rPr>
              <a:t>UNIT II</a:t>
            </a:r>
            <a:endParaRPr lang="en-US" sz="3080" dirty="0">
              <a:solidFill>
                <a:srgbClr val="FF0000"/>
              </a:solidFill>
            </a:endParaRPr>
          </a:p>
        </p:txBody>
      </p:sp>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8"/>
        <p:cNvGrpSpPr/>
        <p:nvPr/>
      </p:nvGrpSpPr>
      <p:grpSpPr>
        <a:xfrm>
          <a:off x="0" y="0"/>
          <a:ext cx="0" cy="0"/>
          <a:chOff x="0" y="0"/>
          <a:chExt cx="0" cy="0"/>
        </a:xfrm>
      </p:grpSpPr>
      <p:sp>
        <p:nvSpPr>
          <p:cNvPr id="29" name="Google Shape;29;gae6ea673ec_0_19"/>
          <p:cNvSpPr txBox="1">
            <a:spLocks noGrp="1"/>
          </p:cNvSpPr>
          <p:nvPr>
            <p:ph type="title"/>
          </p:nvPr>
        </p:nvSpPr>
        <p:spPr>
          <a:xfrm>
            <a:off x="583387" y="1228954"/>
            <a:ext cx="8549640" cy="1271760"/>
          </a:xfrm>
          <a:prstGeom prst="rect">
            <a:avLst/>
          </a:prstGeom>
          <a:noFill/>
          <a:ln>
            <a:noFill/>
          </a:ln>
        </p:spPr>
        <p:txBody>
          <a:bodyPr spcFirstLastPara="1" wrap="square" lIns="0" tIns="0" rIns="0" bIns="0" anchor="b" anchorCtr="0">
            <a:noAutofit/>
          </a:bodyPr>
          <a:lstStyle>
            <a:lvl1pPr lvl="0" algn="l">
              <a:spcBef>
                <a:spcPts val="0"/>
              </a:spcBef>
              <a:spcAft>
                <a:spcPts val="0"/>
              </a:spcAft>
              <a:buClr>
                <a:srgbClr val="4AE3AC"/>
              </a:buClr>
              <a:buSzPts val="5600"/>
              <a:buFont typeface="Arial"/>
              <a:buNone/>
              <a:defRPr sz="6160" b="1" cap="none">
                <a:solidFill>
                  <a:srgbClr val="4AE3AC"/>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gae6ea673ec_0_19"/>
          <p:cNvSpPr txBox="1">
            <a:spLocks noGrp="1"/>
          </p:cNvSpPr>
          <p:nvPr>
            <p:ph type="body" idx="1"/>
          </p:nvPr>
        </p:nvSpPr>
        <p:spPr>
          <a:xfrm>
            <a:off x="583387" y="2524353"/>
            <a:ext cx="8549640" cy="1408960"/>
          </a:xfrm>
          <a:prstGeom prst="rect">
            <a:avLst/>
          </a:prstGeom>
          <a:noFill/>
          <a:ln>
            <a:noFill/>
          </a:ln>
        </p:spPr>
        <p:txBody>
          <a:bodyPr spcFirstLastPara="1" wrap="square" lIns="45700" tIns="45700" rIns="45700" bIns="45700" anchor="t" anchorCtr="0">
            <a:noAutofit/>
          </a:bodyPr>
          <a:lstStyle>
            <a:lvl1pPr marL="502920" lvl="0" indent="-251460" algn="l">
              <a:spcBef>
                <a:spcPts val="484"/>
              </a:spcBef>
              <a:spcAft>
                <a:spcPts val="0"/>
              </a:spcAft>
              <a:buClr>
                <a:schemeClr val="dk1"/>
              </a:buClr>
              <a:buSzPts val="1760"/>
              <a:buNone/>
              <a:defRPr sz="2420">
                <a:solidFill>
                  <a:schemeClr val="dk1"/>
                </a:solidFill>
              </a:defRPr>
            </a:lvl1pPr>
            <a:lvl2pPr marL="1005840" lvl="1" indent="-251460" algn="l">
              <a:spcBef>
                <a:spcPts val="396"/>
              </a:spcBef>
              <a:spcAft>
                <a:spcPts val="0"/>
              </a:spcAft>
              <a:buClr>
                <a:srgbClr val="888888"/>
              </a:buClr>
              <a:buSzPts val="1440"/>
              <a:buNone/>
              <a:defRPr sz="1980">
                <a:solidFill>
                  <a:srgbClr val="888888"/>
                </a:solidFill>
              </a:defRPr>
            </a:lvl2pPr>
            <a:lvl3pPr marL="1508760" lvl="2" indent="-251460" algn="l">
              <a:spcBef>
                <a:spcPts val="352"/>
              </a:spcBef>
              <a:spcAft>
                <a:spcPts val="0"/>
              </a:spcAft>
              <a:buClr>
                <a:srgbClr val="888888"/>
              </a:buClr>
              <a:buSzPts val="1280"/>
              <a:buNone/>
              <a:defRPr sz="1760">
                <a:solidFill>
                  <a:srgbClr val="888888"/>
                </a:solidFill>
              </a:defRPr>
            </a:lvl3pPr>
            <a:lvl4pPr marL="2011680" lvl="3" indent="-251460" algn="l">
              <a:spcBef>
                <a:spcPts val="308"/>
              </a:spcBef>
              <a:spcAft>
                <a:spcPts val="0"/>
              </a:spcAft>
              <a:buClr>
                <a:srgbClr val="888888"/>
              </a:buClr>
              <a:buSzPts val="1120"/>
              <a:buNone/>
              <a:defRPr sz="1540">
                <a:solidFill>
                  <a:srgbClr val="888888"/>
                </a:solidFill>
              </a:defRPr>
            </a:lvl4pPr>
            <a:lvl5pPr marL="2514600" lvl="4" indent="-251460" algn="l">
              <a:spcBef>
                <a:spcPts val="308"/>
              </a:spcBef>
              <a:spcAft>
                <a:spcPts val="0"/>
              </a:spcAft>
              <a:buClr>
                <a:srgbClr val="888888"/>
              </a:buClr>
              <a:buSzPts val="1120"/>
              <a:buNone/>
              <a:defRPr sz="1540">
                <a:solidFill>
                  <a:srgbClr val="888888"/>
                </a:solidFill>
              </a:defRPr>
            </a:lvl5pPr>
            <a:lvl6pPr marL="3017520" lvl="5" indent="-352043" algn="l">
              <a:spcBef>
                <a:spcPts val="396"/>
              </a:spcBef>
              <a:spcAft>
                <a:spcPts val="0"/>
              </a:spcAft>
              <a:buSzPts val="1440"/>
              <a:buChar char="⚫"/>
              <a:defRPr/>
            </a:lvl6pPr>
            <a:lvl7pPr marL="3520440" lvl="6" indent="-352043" algn="l">
              <a:spcBef>
                <a:spcPts val="396"/>
              </a:spcBef>
              <a:spcAft>
                <a:spcPts val="0"/>
              </a:spcAft>
              <a:buSzPts val="1440"/>
              <a:buChar char="⚫"/>
              <a:defRPr/>
            </a:lvl7pPr>
            <a:lvl8pPr marL="4023360" lvl="7" indent="-377190" algn="l">
              <a:spcBef>
                <a:spcPts val="396"/>
              </a:spcBef>
              <a:spcAft>
                <a:spcPts val="0"/>
              </a:spcAft>
              <a:buSzPts val="1800"/>
              <a:buChar char="•"/>
              <a:defRPr/>
            </a:lvl8pPr>
            <a:lvl9pPr marL="4526280" lvl="8" indent="-377190" algn="l">
              <a:spcBef>
                <a:spcPts val="396"/>
              </a:spcBef>
              <a:spcAft>
                <a:spcPts val="0"/>
              </a:spcAft>
              <a:buSzPts val="1800"/>
              <a:buChar char="•"/>
              <a:defRPr/>
            </a:lvl9pPr>
          </a:lstStyle>
          <a:p>
            <a:endParaRPr/>
          </a:p>
        </p:txBody>
      </p:sp>
      <p:sp>
        <p:nvSpPr>
          <p:cNvPr id="31" name="Google Shape;31;gae6ea673ec_0_19"/>
          <p:cNvSpPr txBox="1">
            <a:spLocks noGrp="1"/>
          </p:cNvSpPr>
          <p:nvPr>
            <p:ph type="ftr" idx="11"/>
          </p:nvPr>
        </p:nvSpPr>
        <p:spPr>
          <a:xfrm>
            <a:off x="7962900" y="6045200"/>
            <a:ext cx="1592580" cy="3556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980">
                <a:solidFill>
                  <a:schemeClr val="dk1"/>
                </a:solidFill>
                <a:latin typeface="Arial"/>
                <a:ea typeface="Arial"/>
                <a:cs typeface="Arial"/>
                <a:sym typeface="Arial"/>
              </a:defRPr>
            </a:lvl1pPr>
            <a:lvl2pPr marR="0" lvl="1" algn="l" rtl="0">
              <a:spcBef>
                <a:spcPts val="0"/>
              </a:spcBef>
              <a:spcAft>
                <a:spcPts val="0"/>
              </a:spcAft>
              <a:buSzPts val="1400"/>
              <a:buNone/>
              <a:defRPr sz="198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98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98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98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98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98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98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980" b="0" i="0" u="none" strike="noStrike" cap="none">
                <a:solidFill>
                  <a:schemeClr val="dk1"/>
                </a:solidFill>
                <a:latin typeface="Arial"/>
                <a:ea typeface="Arial"/>
                <a:cs typeface="Arial"/>
                <a:sym typeface="Arial"/>
              </a:defRPr>
            </a:lvl9pPr>
          </a:lstStyle>
          <a:p>
            <a:endParaRPr/>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2"/>
        <p:cNvGrpSpPr/>
        <p:nvPr/>
      </p:nvGrpSpPr>
      <p:grpSpPr>
        <a:xfrm>
          <a:off x="0" y="0"/>
          <a:ext cx="0" cy="0"/>
          <a:chOff x="0" y="0"/>
          <a:chExt cx="0" cy="0"/>
        </a:xfrm>
      </p:grpSpPr>
      <p:sp>
        <p:nvSpPr>
          <p:cNvPr id="33" name="Google Shape;33;gae6ea673ec_0_23"/>
          <p:cNvSpPr txBox="1">
            <a:spLocks noGrp="1"/>
          </p:cNvSpPr>
          <p:nvPr>
            <p:ph type="title"/>
          </p:nvPr>
        </p:nvSpPr>
        <p:spPr>
          <a:xfrm>
            <a:off x="502920" y="657149"/>
            <a:ext cx="9052560" cy="1066800"/>
          </a:xfrm>
          <a:prstGeom prst="rect">
            <a:avLst/>
          </a:prstGeom>
          <a:noFill/>
          <a:ln>
            <a:noFill/>
          </a:ln>
        </p:spPr>
        <p:txBody>
          <a:bodyPr spcFirstLastPara="1" wrap="square" lIns="0" tIns="45700" rIns="0" bIns="0" anchor="b" anchorCtr="0">
            <a:noAutofit/>
          </a:bodyPr>
          <a:lstStyle>
            <a:lvl1pPr lvl="0" algn="ctr">
              <a:spcBef>
                <a:spcPts val="0"/>
              </a:spcBef>
              <a:spcAft>
                <a:spcPts val="0"/>
              </a:spcAft>
              <a:buSzPts val="1400"/>
              <a:buNone/>
              <a:defRPr sz="4840">
                <a:latin typeface="Calibri" panose="020F0502020204030204" pitchFamily="34" charset="0"/>
                <a:cs typeface="Calibri" panose="020F0502020204030204" pitchFamily="34" charset="0"/>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dirty="0"/>
          </a:p>
        </p:txBody>
      </p:sp>
      <p:sp>
        <p:nvSpPr>
          <p:cNvPr id="34" name="Google Shape;34;gae6ea673ec_0_23"/>
          <p:cNvSpPr txBox="1">
            <a:spLocks noGrp="1"/>
          </p:cNvSpPr>
          <p:nvPr>
            <p:ph type="body" idx="1"/>
          </p:nvPr>
        </p:nvSpPr>
        <p:spPr>
          <a:xfrm>
            <a:off x="502920" y="1731565"/>
            <a:ext cx="4444110" cy="615440"/>
          </a:xfrm>
          <a:prstGeom prst="rect">
            <a:avLst/>
          </a:prstGeom>
          <a:noFill/>
          <a:ln>
            <a:noFill/>
          </a:ln>
        </p:spPr>
        <p:txBody>
          <a:bodyPr spcFirstLastPara="1" wrap="square" lIns="45700" tIns="0" rIns="45700" bIns="0" anchor="ctr" anchorCtr="0">
            <a:noAutofit/>
          </a:bodyPr>
          <a:lstStyle>
            <a:lvl1pPr marL="502920" lvl="0" indent="-251460" algn="l">
              <a:spcBef>
                <a:spcPts val="528"/>
              </a:spcBef>
              <a:spcAft>
                <a:spcPts val="0"/>
              </a:spcAft>
              <a:buClr>
                <a:schemeClr val="dk2"/>
              </a:buClr>
              <a:buSzPts val="1920"/>
              <a:buNone/>
              <a:defRPr sz="2640" b="1" cap="none">
                <a:solidFill>
                  <a:schemeClr val="dk2"/>
                </a:solidFill>
              </a:defRPr>
            </a:lvl1pPr>
            <a:lvl2pPr marL="1005840" lvl="1" indent="-251460" algn="l">
              <a:spcBef>
                <a:spcPts val="440"/>
              </a:spcBef>
              <a:spcAft>
                <a:spcPts val="0"/>
              </a:spcAft>
              <a:buClr>
                <a:schemeClr val="dk1"/>
              </a:buClr>
              <a:buSzPts val="1600"/>
              <a:buNone/>
              <a:defRPr sz="2200" b="1"/>
            </a:lvl2pPr>
            <a:lvl3pPr marL="1508760" lvl="2" indent="-251460" algn="l">
              <a:spcBef>
                <a:spcPts val="396"/>
              </a:spcBef>
              <a:spcAft>
                <a:spcPts val="0"/>
              </a:spcAft>
              <a:buClr>
                <a:schemeClr val="dk1"/>
              </a:buClr>
              <a:buSzPts val="1440"/>
              <a:buNone/>
              <a:defRPr sz="1980" b="1"/>
            </a:lvl3pPr>
            <a:lvl4pPr marL="2011680" lvl="3" indent="-251460" algn="l">
              <a:spcBef>
                <a:spcPts val="352"/>
              </a:spcBef>
              <a:spcAft>
                <a:spcPts val="0"/>
              </a:spcAft>
              <a:buClr>
                <a:schemeClr val="dk1"/>
              </a:buClr>
              <a:buSzPts val="1280"/>
              <a:buNone/>
              <a:defRPr sz="1760" b="1"/>
            </a:lvl4pPr>
            <a:lvl5pPr marL="2514600" lvl="4" indent="-251460" algn="l">
              <a:spcBef>
                <a:spcPts val="352"/>
              </a:spcBef>
              <a:spcAft>
                <a:spcPts val="0"/>
              </a:spcAft>
              <a:buClr>
                <a:schemeClr val="dk1"/>
              </a:buClr>
              <a:buSzPts val="1280"/>
              <a:buNone/>
              <a:defRPr sz="1760" b="1"/>
            </a:lvl5pPr>
            <a:lvl6pPr marL="3017520" lvl="5" indent="-352043" algn="l">
              <a:spcBef>
                <a:spcPts val="396"/>
              </a:spcBef>
              <a:spcAft>
                <a:spcPts val="0"/>
              </a:spcAft>
              <a:buSzPts val="1440"/>
              <a:buChar char="⚫"/>
              <a:defRPr/>
            </a:lvl6pPr>
            <a:lvl7pPr marL="3520440" lvl="6" indent="-352043" algn="l">
              <a:spcBef>
                <a:spcPts val="396"/>
              </a:spcBef>
              <a:spcAft>
                <a:spcPts val="0"/>
              </a:spcAft>
              <a:buSzPts val="1440"/>
              <a:buChar char="⚫"/>
              <a:defRPr/>
            </a:lvl7pPr>
            <a:lvl8pPr marL="4023360" lvl="7" indent="-377190" algn="l">
              <a:spcBef>
                <a:spcPts val="396"/>
              </a:spcBef>
              <a:spcAft>
                <a:spcPts val="0"/>
              </a:spcAft>
              <a:buSzPts val="1800"/>
              <a:buChar char="•"/>
              <a:defRPr/>
            </a:lvl8pPr>
            <a:lvl9pPr marL="4526280" lvl="8" indent="-377190" algn="l">
              <a:spcBef>
                <a:spcPts val="396"/>
              </a:spcBef>
              <a:spcAft>
                <a:spcPts val="0"/>
              </a:spcAft>
              <a:buSzPts val="1800"/>
              <a:buChar char="•"/>
              <a:defRPr/>
            </a:lvl9pPr>
          </a:lstStyle>
          <a:p>
            <a:endParaRPr/>
          </a:p>
        </p:txBody>
      </p:sp>
      <p:sp>
        <p:nvSpPr>
          <p:cNvPr id="35" name="Google Shape;35;gae6ea673ec_0_23"/>
          <p:cNvSpPr txBox="1">
            <a:spLocks noGrp="1"/>
          </p:cNvSpPr>
          <p:nvPr>
            <p:ph type="body" idx="2"/>
          </p:nvPr>
        </p:nvSpPr>
        <p:spPr>
          <a:xfrm>
            <a:off x="5109528" y="1735773"/>
            <a:ext cx="4446090" cy="611240"/>
          </a:xfrm>
          <a:prstGeom prst="rect">
            <a:avLst/>
          </a:prstGeom>
          <a:noFill/>
          <a:ln>
            <a:noFill/>
          </a:ln>
        </p:spPr>
        <p:txBody>
          <a:bodyPr spcFirstLastPara="1" wrap="square" lIns="45700" tIns="0" rIns="45700" bIns="0" anchor="ctr" anchorCtr="0">
            <a:noAutofit/>
          </a:bodyPr>
          <a:lstStyle>
            <a:lvl1pPr marL="502920" lvl="0" indent="-251460" algn="l">
              <a:spcBef>
                <a:spcPts val="528"/>
              </a:spcBef>
              <a:spcAft>
                <a:spcPts val="0"/>
              </a:spcAft>
              <a:buClr>
                <a:schemeClr val="dk2"/>
              </a:buClr>
              <a:buSzPts val="1920"/>
              <a:buNone/>
              <a:defRPr sz="2640" b="1" cap="none">
                <a:solidFill>
                  <a:schemeClr val="dk2"/>
                </a:solidFill>
              </a:defRPr>
            </a:lvl1pPr>
            <a:lvl2pPr marL="1005840" lvl="1" indent="-251460" algn="l">
              <a:spcBef>
                <a:spcPts val="440"/>
              </a:spcBef>
              <a:spcAft>
                <a:spcPts val="0"/>
              </a:spcAft>
              <a:buClr>
                <a:schemeClr val="dk1"/>
              </a:buClr>
              <a:buSzPts val="1600"/>
              <a:buNone/>
              <a:defRPr sz="2200" b="1"/>
            </a:lvl2pPr>
            <a:lvl3pPr marL="1508760" lvl="2" indent="-251460" algn="l">
              <a:spcBef>
                <a:spcPts val="396"/>
              </a:spcBef>
              <a:spcAft>
                <a:spcPts val="0"/>
              </a:spcAft>
              <a:buClr>
                <a:schemeClr val="dk1"/>
              </a:buClr>
              <a:buSzPts val="1440"/>
              <a:buNone/>
              <a:defRPr sz="1980" b="1"/>
            </a:lvl3pPr>
            <a:lvl4pPr marL="2011680" lvl="3" indent="-251460" algn="l">
              <a:spcBef>
                <a:spcPts val="352"/>
              </a:spcBef>
              <a:spcAft>
                <a:spcPts val="0"/>
              </a:spcAft>
              <a:buClr>
                <a:schemeClr val="dk1"/>
              </a:buClr>
              <a:buSzPts val="1280"/>
              <a:buNone/>
              <a:defRPr sz="1760" b="1"/>
            </a:lvl4pPr>
            <a:lvl5pPr marL="2514600" lvl="4" indent="-251460" algn="l">
              <a:spcBef>
                <a:spcPts val="352"/>
              </a:spcBef>
              <a:spcAft>
                <a:spcPts val="0"/>
              </a:spcAft>
              <a:buClr>
                <a:schemeClr val="dk1"/>
              </a:buClr>
              <a:buSzPts val="1280"/>
              <a:buNone/>
              <a:defRPr sz="1760" b="1"/>
            </a:lvl5pPr>
            <a:lvl6pPr marL="3017520" lvl="5" indent="-352043" algn="l">
              <a:spcBef>
                <a:spcPts val="396"/>
              </a:spcBef>
              <a:spcAft>
                <a:spcPts val="0"/>
              </a:spcAft>
              <a:buSzPts val="1440"/>
              <a:buChar char="⚫"/>
              <a:defRPr/>
            </a:lvl6pPr>
            <a:lvl7pPr marL="3520440" lvl="6" indent="-352043" algn="l">
              <a:spcBef>
                <a:spcPts val="396"/>
              </a:spcBef>
              <a:spcAft>
                <a:spcPts val="0"/>
              </a:spcAft>
              <a:buSzPts val="1440"/>
              <a:buChar char="⚫"/>
              <a:defRPr/>
            </a:lvl7pPr>
            <a:lvl8pPr marL="4023360" lvl="7" indent="-377190" algn="l">
              <a:spcBef>
                <a:spcPts val="396"/>
              </a:spcBef>
              <a:spcAft>
                <a:spcPts val="0"/>
              </a:spcAft>
              <a:buSzPts val="1800"/>
              <a:buChar char="•"/>
              <a:defRPr/>
            </a:lvl8pPr>
            <a:lvl9pPr marL="4526280" lvl="8" indent="-377190" algn="l">
              <a:spcBef>
                <a:spcPts val="396"/>
              </a:spcBef>
              <a:spcAft>
                <a:spcPts val="0"/>
              </a:spcAft>
              <a:buSzPts val="1800"/>
              <a:buChar char="•"/>
              <a:defRPr/>
            </a:lvl9pPr>
          </a:lstStyle>
          <a:p>
            <a:endParaRPr/>
          </a:p>
        </p:txBody>
      </p:sp>
      <p:sp>
        <p:nvSpPr>
          <p:cNvPr id="36" name="Google Shape;36;gae6ea673ec_0_23"/>
          <p:cNvSpPr txBox="1">
            <a:spLocks noGrp="1"/>
          </p:cNvSpPr>
          <p:nvPr>
            <p:ph type="body" idx="3"/>
          </p:nvPr>
        </p:nvSpPr>
        <p:spPr>
          <a:xfrm>
            <a:off x="502920" y="2346960"/>
            <a:ext cx="4444110" cy="3589320"/>
          </a:xfrm>
          <a:prstGeom prst="rect">
            <a:avLst/>
          </a:prstGeom>
          <a:noFill/>
          <a:ln>
            <a:noFill/>
          </a:ln>
        </p:spPr>
        <p:txBody>
          <a:bodyPr spcFirstLastPara="1" wrap="square" lIns="91425" tIns="0" rIns="91425" bIns="45700" anchor="t" anchorCtr="0">
            <a:noAutofit/>
          </a:bodyPr>
          <a:lstStyle>
            <a:lvl1pPr marL="502920" lvl="0" indent="-374396" algn="l">
              <a:spcBef>
                <a:spcPts val="484"/>
              </a:spcBef>
              <a:spcAft>
                <a:spcPts val="0"/>
              </a:spcAft>
              <a:buClr>
                <a:schemeClr val="dk1"/>
              </a:buClr>
              <a:buSzPts val="1760"/>
              <a:buChar char="⮚"/>
              <a:defRPr sz="2420"/>
            </a:lvl1pPr>
            <a:lvl2pPr marL="1005840" lvl="1" indent="-363220" algn="l">
              <a:spcBef>
                <a:spcPts val="440"/>
              </a:spcBef>
              <a:spcAft>
                <a:spcPts val="0"/>
              </a:spcAft>
              <a:buClr>
                <a:schemeClr val="dk1"/>
              </a:buClr>
              <a:buSzPts val="1600"/>
              <a:buChar char="⮚"/>
              <a:defRPr sz="2200"/>
            </a:lvl2pPr>
            <a:lvl3pPr marL="1508760" lvl="2" indent="-352043" algn="l">
              <a:spcBef>
                <a:spcPts val="396"/>
              </a:spcBef>
              <a:spcAft>
                <a:spcPts val="0"/>
              </a:spcAft>
              <a:buClr>
                <a:schemeClr val="dk1"/>
              </a:buClr>
              <a:buSzPts val="1440"/>
              <a:buChar char="⮚"/>
              <a:defRPr sz="1980"/>
            </a:lvl3pPr>
            <a:lvl4pPr marL="2011680" lvl="3" indent="-340868" algn="l">
              <a:spcBef>
                <a:spcPts val="352"/>
              </a:spcBef>
              <a:spcAft>
                <a:spcPts val="0"/>
              </a:spcAft>
              <a:buClr>
                <a:schemeClr val="dk1"/>
              </a:buClr>
              <a:buSzPts val="1280"/>
              <a:buChar char="⮚"/>
              <a:defRPr sz="1760"/>
            </a:lvl4pPr>
            <a:lvl5pPr marL="2514600" lvl="4" indent="-340867" algn="l">
              <a:spcBef>
                <a:spcPts val="352"/>
              </a:spcBef>
              <a:spcAft>
                <a:spcPts val="0"/>
              </a:spcAft>
              <a:buClr>
                <a:schemeClr val="dk1"/>
              </a:buClr>
              <a:buSzPts val="1280"/>
              <a:buChar char="⮚"/>
              <a:defRPr sz="1760"/>
            </a:lvl5pPr>
            <a:lvl6pPr marL="3017520" lvl="5" indent="-352043" algn="l">
              <a:spcBef>
                <a:spcPts val="396"/>
              </a:spcBef>
              <a:spcAft>
                <a:spcPts val="0"/>
              </a:spcAft>
              <a:buSzPts val="1440"/>
              <a:buChar char="⚫"/>
              <a:defRPr/>
            </a:lvl6pPr>
            <a:lvl7pPr marL="3520440" lvl="6" indent="-352043" algn="l">
              <a:spcBef>
                <a:spcPts val="396"/>
              </a:spcBef>
              <a:spcAft>
                <a:spcPts val="0"/>
              </a:spcAft>
              <a:buSzPts val="1440"/>
              <a:buChar char="⚫"/>
              <a:defRPr/>
            </a:lvl7pPr>
            <a:lvl8pPr marL="4023360" lvl="7" indent="-377190" algn="l">
              <a:spcBef>
                <a:spcPts val="396"/>
              </a:spcBef>
              <a:spcAft>
                <a:spcPts val="0"/>
              </a:spcAft>
              <a:buSzPts val="1800"/>
              <a:buChar char="•"/>
              <a:defRPr/>
            </a:lvl8pPr>
            <a:lvl9pPr marL="4526280" lvl="8" indent="-377190" algn="l">
              <a:spcBef>
                <a:spcPts val="396"/>
              </a:spcBef>
              <a:spcAft>
                <a:spcPts val="0"/>
              </a:spcAft>
              <a:buSzPts val="1800"/>
              <a:buChar char="•"/>
              <a:defRPr/>
            </a:lvl9pPr>
          </a:lstStyle>
          <a:p>
            <a:endParaRPr/>
          </a:p>
        </p:txBody>
      </p:sp>
      <p:sp>
        <p:nvSpPr>
          <p:cNvPr id="37" name="Google Shape;37;gae6ea673ec_0_23"/>
          <p:cNvSpPr txBox="1">
            <a:spLocks noGrp="1"/>
          </p:cNvSpPr>
          <p:nvPr>
            <p:ph type="body" idx="4"/>
          </p:nvPr>
        </p:nvSpPr>
        <p:spPr>
          <a:xfrm>
            <a:off x="5109528" y="2346960"/>
            <a:ext cx="4446090" cy="3589320"/>
          </a:xfrm>
          <a:prstGeom prst="rect">
            <a:avLst/>
          </a:prstGeom>
          <a:noFill/>
          <a:ln>
            <a:noFill/>
          </a:ln>
        </p:spPr>
        <p:txBody>
          <a:bodyPr spcFirstLastPara="1" wrap="square" lIns="91425" tIns="0" rIns="91425" bIns="45700" anchor="t" anchorCtr="0">
            <a:noAutofit/>
          </a:bodyPr>
          <a:lstStyle>
            <a:lvl1pPr marL="502920" lvl="0" indent="-374396" algn="l">
              <a:spcBef>
                <a:spcPts val="484"/>
              </a:spcBef>
              <a:spcAft>
                <a:spcPts val="0"/>
              </a:spcAft>
              <a:buClr>
                <a:schemeClr val="dk1"/>
              </a:buClr>
              <a:buSzPts val="1760"/>
              <a:buChar char="⮚"/>
              <a:defRPr sz="2420"/>
            </a:lvl1pPr>
            <a:lvl2pPr marL="1005840" lvl="1" indent="-363220" algn="l">
              <a:spcBef>
                <a:spcPts val="440"/>
              </a:spcBef>
              <a:spcAft>
                <a:spcPts val="0"/>
              </a:spcAft>
              <a:buClr>
                <a:schemeClr val="dk1"/>
              </a:buClr>
              <a:buSzPts val="1600"/>
              <a:buChar char="⮚"/>
              <a:defRPr sz="2200"/>
            </a:lvl2pPr>
            <a:lvl3pPr marL="1508760" lvl="2" indent="-352043" algn="l">
              <a:spcBef>
                <a:spcPts val="396"/>
              </a:spcBef>
              <a:spcAft>
                <a:spcPts val="0"/>
              </a:spcAft>
              <a:buClr>
                <a:schemeClr val="dk1"/>
              </a:buClr>
              <a:buSzPts val="1440"/>
              <a:buChar char="⮚"/>
              <a:defRPr sz="1980"/>
            </a:lvl3pPr>
            <a:lvl4pPr marL="2011680" lvl="3" indent="-340868" algn="l">
              <a:spcBef>
                <a:spcPts val="352"/>
              </a:spcBef>
              <a:spcAft>
                <a:spcPts val="0"/>
              </a:spcAft>
              <a:buClr>
                <a:schemeClr val="dk1"/>
              </a:buClr>
              <a:buSzPts val="1280"/>
              <a:buChar char="⮚"/>
              <a:defRPr sz="1760"/>
            </a:lvl4pPr>
            <a:lvl5pPr marL="2514600" lvl="4" indent="-340867" algn="l">
              <a:spcBef>
                <a:spcPts val="352"/>
              </a:spcBef>
              <a:spcAft>
                <a:spcPts val="0"/>
              </a:spcAft>
              <a:buClr>
                <a:schemeClr val="dk1"/>
              </a:buClr>
              <a:buSzPts val="1280"/>
              <a:buChar char="⮚"/>
              <a:defRPr sz="1760"/>
            </a:lvl5pPr>
            <a:lvl6pPr marL="3017520" lvl="5" indent="-352043" algn="l">
              <a:spcBef>
                <a:spcPts val="396"/>
              </a:spcBef>
              <a:spcAft>
                <a:spcPts val="0"/>
              </a:spcAft>
              <a:buSzPts val="1440"/>
              <a:buChar char="⚫"/>
              <a:defRPr/>
            </a:lvl6pPr>
            <a:lvl7pPr marL="3520440" lvl="6" indent="-352043" algn="l">
              <a:spcBef>
                <a:spcPts val="396"/>
              </a:spcBef>
              <a:spcAft>
                <a:spcPts val="0"/>
              </a:spcAft>
              <a:buSzPts val="1440"/>
              <a:buChar char="⚫"/>
              <a:defRPr/>
            </a:lvl7pPr>
            <a:lvl8pPr marL="4023360" lvl="7" indent="-377190" algn="l">
              <a:spcBef>
                <a:spcPts val="396"/>
              </a:spcBef>
              <a:spcAft>
                <a:spcPts val="0"/>
              </a:spcAft>
              <a:buSzPts val="1800"/>
              <a:buChar char="•"/>
              <a:defRPr/>
            </a:lvl8pPr>
            <a:lvl9pPr marL="4526280" lvl="8" indent="-377190" algn="l">
              <a:spcBef>
                <a:spcPts val="396"/>
              </a:spcBef>
              <a:spcAft>
                <a:spcPts val="0"/>
              </a:spcAft>
              <a:buSzPts val="1800"/>
              <a:buChar char="•"/>
              <a:defRPr/>
            </a:lvl9pPr>
          </a:lstStyle>
          <a:p>
            <a:endParaRPr/>
          </a:p>
        </p:txBody>
      </p:sp>
      <p:sp>
        <p:nvSpPr>
          <p:cNvPr id="38" name="Google Shape;38;gae6ea673ec_0_23"/>
          <p:cNvSpPr txBox="1">
            <a:spLocks noGrp="1"/>
          </p:cNvSpPr>
          <p:nvPr>
            <p:ph type="dt" idx="10"/>
          </p:nvPr>
        </p:nvSpPr>
        <p:spPr>
          <a:xfrm>
            <a:off x="502920" y="5932593"/>
            <a:ext cx="2346960" cy="340760"/>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gae6ea673ec_0_23"/>
          <p:cNvSpPr txBox="1">
            <a:spLocks noGrp="1"/>
          </p:cNvSpPr>
          <p:nvPr>
            <p:ph type="ftr" idx="11"/>
          </p:nvPr>
        </p:nvSpPr>
        <p:spPr>
          <a:xfrm>
            <a:off x="7962900" y="6045200"/>
            <a:ext cx="1592580" cy="3556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980">
                <a:solidFill>
                  <a:schemeClr val="dk1"/>
                </a:solidFill>
                <a:latin typeface="Arial"/>
                <a:ea typeface="Arial"/>
                <a:cs typeface="Arial"/>
                <a:sym typeface="Arial"/>
              </a:defRPr>
            </a:lvl1pPr>
            <a:lvl2pPr marR="0" lvl="1" algn="l" rtl="0">
              <a:spcBef>
                <a:spcPts val="0"/>
              </a:spcBef>
              <a:spcAft>
                <a:spcPts val="0"/>
              </a:spcAft>
              <a:buSzPts val="1400"/>
              <a:buNone/>
              <a:defRPr sz="198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98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98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98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98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98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98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98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47"/>
        <p:cNvGrpSpPr/>
        <p:nvPr/>
      </p:nvGrpSpPr>
      <p:grpSpPr>
        <a:xfrm>
          <a:off x="0" y="0"/>
          <a:ext cx="0" cy="0"/>
          <a:chOff x="0" y="0"/>
          <a:chExt cx="0" cy="0"/>
        </a:xfrm>
      </p:grpSpPr>
      <p:sp>
        <p:nvSpPr>
          <p:cNvPr id="48" name="Google Shape;48;gae6ea673ec_0_38"/>
          <p:cNvSpPr txBox="1">
            <a:spLocks noGrp="1"/>
          </p:cNvSpPr>
          <p:nvPr>
            <p:ph type="title"/>
          </p:nvPr>
        </p:nvSpPr>
        <p:spPr>
          <a:xfrm>
            <a:off x="754380" y="480062"/>
            <a:ext cx="3017520" cy="1084440"/>
          </a:xfrm>
          <a:prstGeom prst="rect">
            <a:avLst/>
          </a:prstGeom>
          <a:noFill/>
          <a:ln>
            <a:noFill/>
          </a:ln>
        </p:spPr>
        <p:txBody>
          <a:bodyPr spcFirstLastPara="1" wrap="square" lIns="0" tIns="45700" rIns="0" bIns="0" anchor="b" anchorCtr="0">
            <a:noAutofit/>
          </a:bodyPr>
          <a:lstStyle>
            <a:lvl1pPr lvl="0" algn="l">
              <a:spcBef>
                <a:spcPts val="0"/>
              </a:spcBef>
              <a:spcAft>
                <a:spcPts val="0"/>
              </a:spcAft>
              <a:buClr>
                <a:schemeClr val="dk2"/>
              </a:buClr>
              <a:buSzPts val="2600"/>
              <a:buFont typeface="Arial"/>
              <a:buNone/>
              <a:defRPr sz="2860" b="0">
                <a:solidFill>
                  <a:schemeClr val="dk2"/>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gae6ea673ec_0_38"/>
          <p:cNvSpPr txBox="1">
            <a:spLocks noGrp="1"/>
          </p:cNvSpPr>
          <p:nvPr>
            <p:ph type="body" idx="1"/>
          </p:nvPr>
        </p:nvSpPr>
        <p:spPr>
          <a:xfrm>
            <a:off x="754380" y="1564640"/>
            <a:ext cx="3017520" cy="4267200"/>
          </a:xfrm>
          <a:prstGeom prst="rect">
            <a:avLst/>
          </a:prstGeom>
          <a:noFill/>
          <a:ln>
            <a:noFill/>
          </a:ln>
        </p:spPr>
        <p:txBody>
          <a:bodyPr spcFirstLastPara="1" wrap="square" lIns="18275" tIns="45700" rIns="18275" bIns="45700" anchor="t" anchorCtr="0">
            <a:noAutofit/>
          </a:bodyPr>
          <a:lstStyle>
            <a:lvl1pPr marL="502920" lvl="0" indent="-251460" algn="l">
              <a:spcBef>
                <a:spcPts val="308"/>
              </a:spcBef>
              <a:spcAft>
                <a:spcPts val="0"/>
              </a:spcAft>
              <a:buClr>
                <a:schemeClr val="dk1"/>
              </a:buClr>
              <a:buSzPts val="1120"/>
              <a:buNone/>
              <a:defRPr sz="1540"/>
            </a:lvl1pPr>
            <a:lvl2pPr marL="1005840" lvl="1" indent="-251460" algn="l">
              <a:spcBef>
                <a:spcPts val="264"/>
              </a:spcBef>
              <a:spcAft>
                <a:spcPts val="0"/>
              </a:spcAft>
              <a:buClr>
                <a:schemeClr val="dk1"/>
              </a:buClr>
              <a:buSzPts val="960"/>
              <a:buNone/>
              <a:defRPr sz="1320"/>
            </a:lvl2pPr>
            <a:lvl3pPr marL="1508760" lvl="2" indent="-251460" algn="l">
              <a:spcBef>
                <a:spcPts val="220"/>
              </a:spcBef>
              <a:spcAft>
                <a:spcPts val="0"/>
              </a:spcAft>
              <a:buClr>
                <a:schemeClr val="dk1"/>
              </a:buClr>
              <a:buSzPts val="800"/>
              <a:buNone/>
              <a:defRPr sz="1100"/>
            </a:lvl3pPr>
            <a:lvl4pPr marL="2011680" lvl="3" indent="-251460" algn="l">
              <a:spcBef>
                <a:spcPts val="198"/>
              </a:spcBef>
              <a:spcAft>
                <a:spcPts val="0"/>
              </a:spcAft>
              <a:buClr>
                <a:schemeClr val="dk1"/>
              </a:buClr>
              <a:buSzPts val="720"/>
              <a:buNone/>
              <a:defRPr sz="990"/>
            </a:lvl4pPr>
            <a:lvl5pPr marL="2514600" lvl="4" indent="-251460" algn="l">
              <a:spcBef>
                <a:spcPts val="198"/>
              </a:spcBef>
              <a:spcAft>
                <a:spcPts val="0"/>
              </a:spcAft>
              <a:buClr>
                <a:schemeClr val="dk1"/>
              </a:buClr>
              <a:buSzPts val="720"/>
              <a:buNone/>
              <a:defRPr sz="990"/>
            </a:lvl5pPr>
            <a:lvl6pPr marL="3017520" lvl="5" indent="-352043" algn="l">
              <a:spcBef>
                <a:spcPts val="396"/>
              </a:spcBef>
              <a:spcAft>
                <a:spcPts val="0"/>
              </a:spcAft>
              <a:buSzPts val="1440"/>
              <a:buChar char="⚫"/>
              <a:defRPr/>
            </a:lvl6pPr>
            <a:lvl7pPr marL="3520440" lvl="6" indent="-352043" algn="l">
              <a:spcBef>
                <a:spcPts val="396"/>
              </a:spcBef>
              <a:spcAft>
                <a:spcPts val="0"/>
              </a:spcAft>
              <a:buSzPts val="1440"/>
              <a:buChar char="⚫"/>
              <a:defRPr/>
            </a:lvl7pPr>
            <a:lvl8pPr marL="4023360" lvl="7" indent="-377190" algn="l">
              <a:spcBef>
                <a:spcPts val="396"/>
              </a:spcBef>
              <a:spcAft>
                <a:spcPts val="0"/>
              </a:spcAft>
              <a:buSzPts val="1800"/>
              <a:buChar char="•"/>
              <a:defRPr/>
            </a:lvl8pPr>
            <a:lvl9pPr marL="4526280" lvl="8" indent="-377190" algn="l">
              <a:spcBef>
                <a:spcPts val="396"/>
              </a:spcBef>
              <a:spcAft>
                <a:spcPts val="0"/>
              </a:spcAft>
              <a:buSzPts val="1800"/>
              <a:buChar char="•"/>
              <a:defRPr/>
            </a:lvl9pPr>
          </a:lstStyle>
          <a:p>
            <a:endParaRPr/>
          </a:p>
        </p:txBody>
      </p:sp>
      <p:sp>
        <p:nvSpPr>
          <p:cNvPr id="50" name="Google Shape;50;gae6ea673ec_0_38"/>
          <p:cNvSpPr txBox="1">
            <a:spLocks noGrp="1"/>
          </p:cNvSpPr>
          <p:nvPr>
            <p:ph type="body" idx="2"/>
          </p:nvPr>
        </p:nvSpPr>
        <p:spPr>
          <a:xfrm>
            <a:off x="3932555" y="1564640"/>
            <a:ext cx="5622870" cy="4267200"/>
          </a:xfrm>
          <a:prstGeom prst="rect">
            <a:avLst/>
          </a:prstGeom>
          <a:noFill/>
          <a:ln>
            <a:noFill/>
          </a:ln>
        </p:spPr>
        <p:txBody>
          <a:bodyPr spcFirstLastPara="1" wrap="square" lIns="91425" tIns="0" rIns="91425" bIns="45700" anchor="t" anchorCtr="0">
            <a:noAutofit/>
          </a:bodyPr>
          <a:lstStyle>
            <a:lvl1pPr marL="502920" lvl="0" indent="-407924" algn="l">
              <a:spcBef>
                <a:spcPts val="616"/>
              </a:spcBef>
              <a:spcAft>
                <a:spcPts val="0"/>
              </a:spcAft>
              <a:buClr>
                <a:schemeClr val="dk1"/>
              </a:buClr>
              <a:buSzPts val="2240"/>
              <a:buChar char="⮚"/>
              <a:defRPr sz="3080"/>
            </a:lvl1pPr>
            <a:lvl2pPr marL="1005840" lvl="1" indent="-396748" algn="l">
              <a:spcBef>
                <a:spcPts val="572"/>
              </a:spcBef>
              <a:spcAft>
                <a:spcPts val="0"/>
              </a:spcAft>
              <a:buClr>
                <a:schemeClr val="dk1"/>
              </a:buClr>
              <a:buSzPts val="2080"/>
              <a:buChar char="⮚"/>
              <a:defRPr sz="2860"/>
            </a:lvl2pPr>
            <a:lvl3pPr marL="1508760" lvl="2" indent="-385571" algn="l">
              <a:spcBef>
                <a:spcPts val="528"/>
              </a:spcBef>
              <a:spcAft>
                <a:spcPts val="0"/>
              </a:spcAft>
              <a:buClr>
                <a:schemeClr val="dk1"/>
              </a:buClr>
              <a:buSzPts val="1920"/>
              <a:buChar char="⮚"/>
              <a:defRPr sz="2640"/>
            </a:lvl3pPr>
            <a:lvl4pPr marL="2011680" lvl="3" indent="-363220" algn="l">
              <a:spcBef>
                <a:spcPts val="440"/>
              </a:spcBef>
              <a:spcAft>
                <a:spcPts val="0"/>
              </a:spcAft>
              <a:buClr>
                <a:schemeClr val="dk1"/>
              </a:buClr>
              <a:buSzPts val="1600"/>
              <a:buChar char="⮚"/>
              <a:defRPr sz="2200"/>
            </a:lvl4pPr>
            <a:lvl5pPr marL="2514600" lvl="4" indent="-352043" algn="l">
              <a:spcBef>
                <a:spcPts val="396"/>
              </a:spcBef>
              <a:spcAft>
                <a:spcPts val="0"/>
              </a:spcAft>
              <a:buClr>
                <a:schemeClr val="dk1"/>
              </a:buClr>
              <a:buSzPts val="1440"/>
              <a:buChar char="⮚"/>
              <a:defRPr sz="1980"/>
            </a:lvl5pPr>
            <a:lvl6pPr marL="3017520" lvl="5" indent="-352043" algn="l">
              <a:spcBef>
                <a:spcPts val="396"/>
              </a:spcBef>
              <a:spcAft>
                <a:spcPts val="0"/>
              </a:spcAft>
              <a:buSzPts val="1440"/>
              <a:buChar char="⚫"/>
              <a:defRPr/>
            </a:lvl6pPr>
            <a:lvl7pPr marL="3520440" lvl="6" indent="-352043" algn="l">
              <a:spcBef>
                <a:spcPts val="396"/>
              </a:spcBef>
              <a:spcAft>
                <a:spcPts val="0"/>
              </a:spcAft>
              <a:buSzPts val="1440"/>
              <a:buChar char="⚫"/>
              <a:defRPr/>
            </a:lvl7pPr>
            <a:lvl8pPr marL="4023360" lvl="7" indent="-377190" algn="l">
              <a:spcBef>
                <a:spcPts val="396"/>
              </a:spcBef>
              <a:spcAft>
                <a:spcPts val="0"/>
              </a:spcAft>
              <a:buSzPts val="1800"/>
              <a:buChar char="•"/>
              <a:defRPr/>
            </a:lvl8pPr>
            <a:lvl9pPr marL="4526280" lvl="8" indent="-377190" algn="l">
              <a:spcBef>
                <a:spcPts val="396"/>
              </a:spcBef>
              <a:spcAft>
                <a:spcPts val="0"/>
              </a:spcAft>
              <a:buSzPts val="1800"/>
              <a:buChar char="•"/>
              <a:defRPr/>
            </a:lvl9pPr>
          </a:lstStyle>
          <a:p>
            <a:endParaRPr/>
          </a:p>
        </p:txBody>
      </p:sp>
      <p:sp>
        <p:nvSpPr>
          <p:cNvPr id="51" name="Google Shape;51;gae6ea673ec_0_38"/>
          <p:cNvSpPr txBox="1">
            <a:spLocks noGrp="1"/>
          </p:cNvSpPr>
          <p:nvPr>
            <p:ph type="dt" idx="10"/>
          </p:nvPr>
        </p:nvSpPr>
        <p:spPr>
          <a:xfrm>
            <a:off x="502920" y="5932593"/>
            <a:ext cx="2346960" cy="340760"/>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gae6ea673ec_0_38"/>
          <p:cNvSpPr txBox="1">
            <a:spLocks noGrp="1"/>
          </p:cNvSpPr>
          <p:nvPr>
            <p:ph type="ftr" idx="11"/>
          </p:nvPr>
        </p:nvSpPr>
        <p:spPr>
          <a:xfrm>
            <a:off x="7962900" y="6045200"/>
            <a:ext cx="1592580" cy="3556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980">
                <a:solidFill>
                  <a:schemeClr val="dk1"/>
                </a:solidFill>
                <a:latin typeface="Arial"/>
                <a:ea typeface="Arial"/>
                <a:cs typeface="Arial"/>
                <a:sym typeface="Arial"/>
              </a:defRPr>
            </a:lvl1pPr>
            <a:lvl2pPr marR="0" lvl="1" algn="l" rtl="0">
              <a:spcBef>
                <a:spcPts val="0"/>
              </a:spcBef>
              <a:spcAft>
                <a:spcPts val="0"/>
              </a:spcAft>
              <a:buSzPts val="1400"/>
              <a:buNone/>
              <a:defRPr sz="198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98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98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98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98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98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98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98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53"/>
        <p:cNvGrpSpPr/>
        <p:nvPr/>
      </p:nvGrpSpPr>
      <p:grpSpPr>
        <a:xfrm>
          <a:off x="0" y="0"/>
          <a:ext cx="0" cy="0"/>
          <a:chOff x="0" y="0"/>
          <a:chExt cx="0" cy="0"/>
        </a:xfrm>
      </p:grpSpPr>
      <p:sp>
        <p:nvSpPr>
          <p:cNvPr id="54" name="Google Shape;54;gae6ea673ec_0_44"/>
          <p:cNvSpPr/>
          <p:nvPr/>
        </p:nvSpPr>
        <p:spPr>
          <a:xfrm rot="-10379968" flipH="1">
            <a:off x="3482093" y="1034147"/>
            <a:ext cx="5783466" cy="3840561"/>
          </a:xfrm>
          <a:prstGeom prst="snipRoundRect">
            <a:avLst>
              <a:gd name="adj1" fmla="val 0"/>
              <a:gd name="adj2" fmla="val 3646"/>
            </a:avLst>
          </a:prstGeom>
          <a:solidFill>
            <a:srgbClr val="FFFFFF"/>
          </a:solidFill>
          <a:ln w="9525" cap="rnd" cmpd="sng">
            <a:solidFill>
              <a:srgbClr val="C0C0C0"/>
            </a:solidFill>
            <a:prstDash val="solid"/>
            <a:round/>
            <a:headEnd type="none" w="sm" len="sm"/>
            <a:tailEnd type="none" w="sm" len="sm"/>
          </a:ln>
          <a:effectLst>
            <a:outerShdw blurRad="63500" dist="38500" dir="7500000" sx="98500" sy="100080" kx="100010" algn="tl" rotWithShape="0">
              <a:srgbClr val="000000">
                <a:alpha val="24705"/>
              </a:srgbClr>
            </a:outerShdw>
          </a:effectLst>
        </p:spPr>
        <p:txBody>
          <a:bodyPr spcFirstLastPara="1" wrap="square" lIns="100568" tIns="50270" rIns="100568" bIns="50270" anchor="ctr" anchorCtr="0">
            <a:noAutofit/>
          </a:bodyPr>
          <a:lstStyle/>
          <a:p>
            <a:pPr marL="0" marR="0" lvl="0" indent="0" algn="ctr" rtl="0">
              <a:spcBef>
                <a:spcPts val="0"/>
              </a:spcBef>
              <a:spcAft>
                <a:spcPts val="0"/>
              </a:spcAft>
              <a:buNone/>
            </a:pPr>
            <a:endParaRPr sz="1980">
              <a:solidFill>
                <a:schemeClr val="lt1"/>
              </a:solidFill>
              <a:latin typeface="Arial"/>
              <a:ea typeface="Arial"/>
              <a:cs typeface="Arial"/>
              <a:sym typeface="Arial"/>
            </a:endParaRPr>
          </a:p>
        </p:txBody>
      </p:sp>
      <p:sp>
        <p:nvSpPr>
          <p:cNvPr id="55" name="Google Shape;55;gae6ea673ec_0_44"/>
          <p:cNvSpPr/>
          <p:nvPr/>
        </p:nvSpPr>
        <p:spPr>
          <a:xfrm rot="-10381539" flipH="1">
            <a:off x="8804564" y="5002003"/>
            <a:ext cx="171217" cy="145275"/>
          </a:xfrm>
          <a:prstGeom prst="rtTriangle">
            <a:avLst/>
          </a:prstGeom>
          <a:solidFill>
            <a:srgbClr val="FFFFFF"/>
          </a:solidFill>
          <a:ln w="12700" cap="flat" cmpd="sng">
            <a:solidFill>
              <a:srgbClr val="FFFFFF"/>
            </a:solidFill>
            <a:prstDash val="solid"/>
            <a:bevel/>
            <a:headEnd type="none" w="sm" len="sm"/>
            <a:tailEnd type="none" w="sm" len="sm"/>
          </a:ln>
          <a:effectLst>
            <a:outerShdw blurRad="19685" dist="6350" dir="12900000" algn="tl" rotWithShape="0">
              <a:srgbClr val="000000">
                <a:alpha val="46666"/>
              </a:srgbClr>
            </a:outerShdw>
          </a:effectLst>
        </p:spPr>
        <p:txBody>
          <a:bodyPr spcFirstLastPara="1" wrap="square" lIns="100568" tIns="50270" rIns="100568" bIns="50270" anchor="ctr" anchorCtr="0">
            <a:noAutofit/>
          </a:bodyPr>
          <a:lstStyle/>
          <a:p>
            <a:pPr marL="0" marR="0" lvl="0" indent="0" algn="ctr" rtl="0">
              <a:spcBef>
                <a:spcPts val="0"/>
              </a:spcBef>
              <a:spcAft>
                <a:spcPts val="0"/>
              </a:spcAft>
              <a:buNone/>
            </a:pPr>
            <a:endParaRPr sz="1980">
              <a:solidFill>
                <a:schemeClr val="lt1"/>
              </a:solidFill>
              <a:latin typeface="Arial"/>
              <a:ea typeface="Arial"/>
              <a:cs typeface="Arial"/>
              <a:sym typeface="Arial"/>
            </a:endParaRPr>
          </a:p>
        </p:txBody>
      </p:sp>
      <p:sp>
        <p:nvSpPr>
          <p:cNvPr id="56" name="Google Shape;56;gae6ea673ec_0_44"/>
          <p:cNvSpPr/>
          <p:nvPr/>
        </p:nvSpPr>
        <p:spPr>
          <a:xfrm rot="10800000" flipH="1">
            <a:off x="-10478" y="5428827"/>
            <a:ext cx="10079355" cy="971973"/>
          </a:xfrm>
          <a:custGeom>
            <a:avLst/>
            <a:gdLst/>
            <a:ahLst/>
            <a:cxnLst/>
            <a:rect l="l" t="t" r="r" b="b"/>
            <a:pathLst>
              <a:path w="5772" h="656" extrusionOk="0">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rgbClr val="0079AD">
                  <a:alpha val="44705"/>
                </a:srgbClr>
              </a:gs>
              <a:gs pos="100000">
                <a:srgbClr val="00E9F7">
                  <a:alpha val="54901"/>
                </a:srgbClr>
              </a:gs>
            </a:gsLst>
            <a:lin ang="5400000" scaled="0"/>
          </a:gradFill>
          <a:ln>
            <a:noFill/>
          </a:ln>
        </p:spPr>
        <p:txBody>
          <a:bodyPr spcFirstLastPara="1" wrap="square" lIns="100568" tIns="50270" rIns="100568" bIns="50270" anchor="t" anchorCtr="0">
            <a:noAutofit/>
          </a:bodyPr>
          <a:lstStyle/>
          <a:p>
            <a:pPr marL="0" marR="0" lvl="0" indent="0" algn="l" rtl="0">
              <a:spcBef>
                <a:spcPts val="0"/>
              </a:spcBef>
              <a:spcAft>
                <a:spcPts val="0"/>
              </a:spcAft>
              <a:buNone/>
            </a:pPr>
            <a:endParaRPr sz="1980">
              <a:solidFill>
                <a:schemeClr val="dk1"/>
              </a:solidFill>
              <a:latin typeface="Arial"/>
              <a:ea typeface="Arial"/>
              <a:cs typeface="Arial"/>
              <a:sym typeface="Arial"/>
            </a:endParaRPr>
          </a:p>
        </p:txBody>
      </p:sp>
      <p:sp>
        <p:nvSpPr>
          <p:cNvPr id="57" name="Google Shape;57;gae6ea673ec_0_44"/>
          <p:cNvSpPr/>
          <p:nvPr/>
        </p:nvSpPr>
        <p:spPr>
          <a:xfrm rot="10800000" flipH="1">
            <a:off x="4819650" y="5805170"/>
            <a:ext cx="5238750" cy="595630"/>
          </a:xfrm>
          <a:custGeom>
            <a:avLst/>
            <a:gdLst/>
            <a:ahLst/>
            <a:cxnLst/>
            <a:rect l="l" t="t" r="r" b="b"/>
            <a:pathLst>
              <a:path w="3000" h="595" extrusionOk="0">
                <a:moveTo>
                  <a:pt x="0" y="0"/>
                </a:moveTo>
                <a:cubicBezTo>
                  <a:pt x="174" y="102"/>
                  <a:pt x="1168" y="533"/>
                  <a:pt x="1668" y="564"/>
                </a:cubicBezTo>
                <a:cubicBezTo>
                  <a:pt x="2168" y="595"/>
                  <a:pt x="2778" y="279"/>
                  <a:pt x="3000" y="186"/>
                </a:cubicBezTo>
                <a:lnTo>
                  <a:pt x="3000" y="6"/>
                </a:lnTo>
                <a:lnTo>
                  <a:pt x="0" y="0"/>
                </a:lnTo>
                <a:close/>
              </a:path>
            </a:pathLst>
          </a:custGeom>
          <a:gradFill>
            <a:gsLst>
              <a:gs pos="0">
                <a:srgbClr val="00ABB4">
                  <a:alpha val="29803"/>
                </a:srgbClr>
              </a:gs>
              <a:gs pos="80000">
                <a:srgbClr val="0099E4">
                  <a:alpha val="44705"/>
                </a:srgbClr>
              </a:gs>
              <a:gs pos="100000">
                <a:srgbClr val="0099E4">
                  <a:alpha val="44705"/>
                </a:srgbClr>
              </a:gs>
            </a:gsLst>
            <a:lin ang="5400000" scaled="0"/>
          </a:gradFill>
          <a:ln>
            <a:noFill/>
          </a:ln>
        </p:spPr>
        <p:txBody>
          <a:bodyPr spcFirstLastPara="1" wrap="square" lIns="100568" tIns="50270" rIns="100568" bIns="50270" anchor="t" anchorCtr="0">
            <a:noAutofit/>
          </a:bodyPr>
          <a:lstStyle/>
          <a:p>
            <a:pPr marL="0" marR="0" lvl="0" indent="0" algn="l" rtl="0">
              <a:spcBef>
                <a:spcPts val="0"/>
              </a:spcBef>
              <a:spcAft>
                <a:spcPts val="0"/>
              </a:spcAft>
              <a:buNone/>
            </a:pPr>
            <a:endParaRPr sz="1980">
              <a:solidFill>
                <a:schemeClr val="dk1"/>
              </a:solidFill>
              <a:latin typeface="Arial"/>
              <a:ea typeface="Arial"/>
              <a:cs typeface="Arial"/>
              <a:sym typeface="Arial"/>
            </a:endParaRPr>
          </a:p>
        </p:txBody>
      </p:sp>
      <p:sp>
        <p:nvSpPr>
          <p:cNvPr id="58" name="Google Shape;58;gae6ea673ec_0_44"/>
          <p:cNvSpPr txBox="1">
            <a:spLocks noGrp="1"/>
          </p:cNvSpPr>
          <p:nvPr>
            <p:ph type="title"/>
          </p:nvPr>
        </p:nvSpPr>
        <p:spPr>
          <a:xfrm>
            <a:off x="670560" y="1098530"/>
            <a:ext cx="2434080" cy="1477000"/>
          </a:xfrm>
          <a:prstGeom prst="rect">
            <a:avLst/>
          </a:prstGeom>
          <a:noFill/>
          <a:ln>
            <a:noFill/>
          </a:ln>
        </p:spPr>
        <p:txBody>
          <a:bodyPr spcFirstLastPara="1" wrap="square" lIns="45700" tIns="45700" rIns="45700" bIns="45700" anchor="b" anchorCtr="0">
            <a:noAutofit/>
          </a:bodyPr>
          <a:lstStyle>
            <a:lvl1pPr lvl="0" algn="l">
              <a:spcBef>
                <a:spcPts val="0"/>
              </a:spcBef>
              <a:spcAft>
                <a:spcPts val="0"/>
              </a:spcAft>
              <a:buClr>
                <a:schemeClr val="dk2"/>
              </a:buClr>
              <a:buSzPts val="2000"/>
              <a:buFont typeface="Arial"/>
              <a:buNone/>
              <a:defRPr sz="2200" b="1">
                <a:solidFill>
                  <a:schemeClr val="dk2"/>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gae6ea673ec_0_44"/>
          <p:cNvSpPr txBox="1">
            <a:spLocks noGrp="1"/>
          </p:cNvSpPr>
          <p:nvPr>
            <p:ph type="body" idx="1"/>
          </p:nvPr>
        </p:nvSpPr>
        <p:spPr>
          <a:xfrm>
            <a:off x="670560" y="2640199"/>
            <a:ext cx="2430780" cy="2033920"/>
          </a:xfrm>
          <a:prstGeom prst="rect">
            <a:avLst/>
          </a:prstGeom>
          <a:noFill/>
          <a:ln>
            <a:noFill/>
          </a:ln>
        </p:spPr>
        <p:txBody>
          <a:bodyPr spcFirstLastPara="1" wrap="square" lIns="64000" tIns="45700" rIns="45700" bIns="45700" anchor="t" anchorCtr="0">
            <a:noAutofit/>
          </a:bodyPr>
          <a:lstStyle>
            <a:lvl1pPr marL="502920" lvl="0" indent="-251460" algn="l">
              <a:spcBef>
                <a:spcPts val="275"/>
              </a:spcBef>
              <a:spcAft>
                <a:spcPts val="0"/>
              </a:spcAft>
              <a:buClr>
                <a:schemeClr val="dk1"/>
              </a:buClr>
              <a:buSzPts val="1040"/>
              <a:buFont typeface="Arial"/>
              <a:buNone/>
              <a:defRPr sz="1430"/>
            </a:lvl1pPr>
            <a:lvl2pPr marL="1005840" lvl="1" indent="-318516" algn="l">
              <a:spcBef>
                <a:spcPts val="264"/>
              </a:spcBef>
              <a:spcAft>
                <a:spcPts val="0"/>
              </a:spcAft>
              <a:buClr>
                <a:schemeClr val="dk1"/>
              </a:buClr>
              <a:buSzPts val="960"/>
              <a:buChar char="⮚"/>
              <a:defRPr sz="1320"/>
            </a:lvl2pPr>
            <a:lvl3pPr marL="1508760" lvl="2" indent="-307340" algn="l">
              <a:spcBef>
                <a:spcPts val="220"/>
              </a:spcBef>
              <a:spcAft>
                <a:spcPts val="0"/>
              </a:spcAft>
              <a:buClr>
                <a:schemeClr val="dk1"/>
              </a:buClr>
              <a:buSzPts val="800"/>
              <a:buChar char="⮚"/>
              <a:defRPr sz="1100"/>
            </a:lvl3pPr>
            <a:lvl4pPr marL="2011680" lvl="3" indent="-301751" algn="l">
              <a:spcBef>
                <a:spcPts val="198"/>
              </a:spcBef>
              <a:spcAft>
                <a:spcPts val="0"/>
              </a:spcAft>
              <a:buClr>
                <a:schemeClr val="dk1"/>
              </a:buClr>
              <a:buSzPts val="720"/>
              <a:buChar char="⮚"/>
              <a:defRPr sz="990"/>
            </a:lvl4pPr>
            <a:lvl5pPr marL="2514600" lvl="4" indent="-301752" algn="l">
              <a:spcBef>
                <a:spcPts val="198"/>
              </a:spcBef>
              <a:spcAft>
                <a:spcPts val="0"/>
              </a:spcAft>
              <a:buClr>
                <a:schemeClr val="dk1"/>
              </a:buClr>
              <a:buSzPts val="720"/>
              <a:buChar char="⮚"/>
              <a:defRPr sz="990"/>
            </a:lvl5pPr>
            <a:lvl6pPr marL="3017520" lvl="5" indent="-352043" algn="l">
              <a:spcBef>
                <a:spcPts val="396"/>
              </a:spcBef>
              <a:spcAft>
                <a:spcPts val="0"/>
              </a:spcAft>
              <a:buSzPts val="1440"/>
              <a:buChar char="⚫"/>
              <a:defRPr/>
            </a:lvl6pPr>
            <a:lvl7pPr marL="3520440" lvl="6" indent="-352043" algn="l">
              <a:spcBef>
                <a:spcPts val="396"/>
              </a:spcBef>
              <a:spcAft>
                <a:spcPts val="0"/>
              </a:spcAft>
              <a:buSzPts val="1440"/>
              <a:buChar char="⚫"/>
              <a:defRPr/>
            </a:lvl7pPr>
            <a:lvl8pPr marL="4023360" lvl="7" indent="-377190" algn="l">
              <a:spcBef>
                <a:spcPts val="396"/>
              </a:spcBef>
              <a:spcAft>
                <a:spcPts val="0"/>
              </a:spcAft>
              <a:buSzPts val="1800"/>
              <a:buChar char="•"/>
              <a:defRPr/>
            </a:lvl8pPr>
            <a:lvl9pPr marL="4526280" lvl="8" indent="-377190" algn="l">
              <a:spcBef>
                <a:spcPts val="396"/>
              </a:spcBef>
              <a:spcAft>
                <a:spcPts val="0"/>
              </a:spcAft>
              <a:buSzPts val="1800"/>
              <a:buChar char="•"/>
              <a:defRPr/>
            </a:lvl9pPr>
          </a:lstStyle>
          <a:p>
            <a:endParaRPr/>
          </a:p>
        </p:txBody>
      </p:sp>
      <p:sp>
        <p:nvSpPr>
          <p:cNvPr id="60" name="Google Shape;60;gae6ea673ec_0_44"/>
          <p:cNvSpPr>
            <a:spLocks noGrp="1"/>
          </p:cNvSpPr>
          <p:nvPr>
            <p:ph type="pic" idx="2"/>
          </p:nvPr>
        </p:nvSpPr>
        <p:spPr>
          <a:xfrm rot="420022">
            <a:off x="3834414" y="1119574"/>
            <a:ext cx="5079606" cy="3669864"/>
          </a:xfrm>
          <a:prstGeom prst="rect">
            <a:avLst/>
          </a:prstGeom>
          <a:solidFill>
            <a:schemeClr val="lt2"/>
          </a:solidFill>
          <a:ln w="9525" cap="rnd" cmpd="sng">
            <a:solidFill>
              <a:srgbClr val="C0C0C0"/>
            </a:solidFill>
            <a:prstDash val="solid"/>
            <a:round/>
            <a:headEnd type="none" w="sm" len="sm"/>
            <a:tailEnd type="none" w="sm" len="sm"/>
          </a:ln>
        </p:spPr>
        <p:txBody>
          <a:bodyPr spcFirstLastPara="1" wrap="square" lIns="91425" tIns="45700" rIns="91425" bIns="45700" anchor="t" anchorCtr="0">
            <a:noAutofit/>
          </a:bodyPr>
          <a:lstStyle>
            <a:lvl1pPr marR="0" lvl="0" algn="l" rtl="0">
              <a:spcBef>
                <a:spcPts val="704"/>
              </a:spcBef>
              <a:spcAft>
                <a:spcPts val="0"/>
              </a:spcAft>
              <a:buClr>
                <a:schemeClr val="dk1"/>
              </a:buClr>
              <a:buSzPts val="2560"/>
              <a:buFont typeface="Noto Sans Symbols"/>
              <a:buNone/>
              <a:defRPr sz="3520" b="0" i="0" u="none" strike="noStrike" cap="none">
                <a:solidFill>
                  <a:schemeClr val="dk1"/>
                </a:solidFill>
                <a:latin typeface="Arial"/>
                <a:ea typeface="Arial"/>
                <a:cs typeface="Arial"/>
                <a:sym typeface="Arial"/>
              </a:defRPr>
            </a:lvl1pPr>
            <a:lvl2pPr marR="0" lvl="1" algn="l" rtl="0">
              <a:spcBef>
                <a:spcPts val="440"/>
              </a:spcBef>
              <a:spcAft>
                <a:spcPts val="0"/>
              </a:spcAft>
              <a:buClr>
                <a:schemeClr val="dk1"/>
              </a:buClr>
              <a:buSzPts val="1600"/>
              <a:buFont typeface="Noto Sans Symbols"/>
              <a:buChar char="⮚"/>
              <a:defRPr sz="2200" b="0" i="0" u="none" strike="noStrike" cap="none">
                <a:solidFill>
                  <a:schemeClr val="dk1"/>
                </a:solidFill>
                <a:latin typeface="Arial"/>
                <a:ea typeface="Arial"/>
                <a:cs typeface="Arial"/>
                <a:sym typeface="Arial"/>
              </a:defRPr>
            </a:lvl2pPr>
            <a:lvl3pPr marR="0" lvl="2" algn="l" rtl="0">
              <a:spcBef>
                <a:spcPts val="440"/>
              </a:spcBef>
              <a:spcAft>
                <a:spcPts val="0"/>
              </a:spcAft>
              <a:buClr>
                <a:schemeClr val="dk1"/>
              </a:buClr>
              <a:buSzPts val="1600"/>
              <a:buFont typeface="Noto Sans Symbols"/>
              <a:buChar char="⮚"/>
              <a:defRPr sz="2200" b="0" i="0" u="none" strike="noStrike" cap="none">
                <a:solidFill>
                  <a:schemeClr val="dk1"/>
                </a:solidFill>
                <a:latin typeface="Arial"/>
                <a:ea typeface="Arial"/>
                <a:cs typeface="Arial"/>
                <a:sym typeface="Arial"/>
              </a:defRPr>
            </a:lvl3pPr>
            <a:lvl4pPr marR="0" lvl="3" algn="l" rtl="0">
              <a:spcBef>
                <a:spcPts val="440"/>
              </a:spcBef>
              <a:spcAft>
                <a:spcPts val="0"/>
              </a:spcAft>
              <a:buClr>
                <a:schemeClr val="dk1"/>
              </a:buClr>
              <a:buSzPts val="1600"/>
              <a:buFont typeface="Noto Sans Symbols"/>
              <a:buChar char="⮚"/>
              <a:defRPr sz="2200" b="0" i="0" u="none" strike="noStrike" cap="none">
                <a:solidFill>
                  <a:schemeClr val="dk1"/>
                </a:solidFill>
                <a:latin typeface="Arial"/>
                <a:ea typeface="Arial"/>
                <a:cs typeface="Arial"/>
                <a:sym typeface="Arial"/>
              </a:defRPr>
            </a:lvl4pPr>
            <a:lvl5pPr marR="0" lvl="4" algn="l" rtl="0">
              <a:spcBef>
                <a:spcPts val="440"/>
              </a:spcBef>
              <a:spcAft>
                <a:spcPts val="0"/>
              </a:spcAft>
              <a:buClr>
                <a:schemeClr val="dk1"/>
              </a:buClr>
              <a:buSzPts val="1600"/>
              <a:buFont typeface="Noto Sans Symbols"/>
              <a:buChar char="⮚"/>
              <a:defRPr sz="2200" b="0" i="0" u="none" strike="noStrike" cap="none">
                <a:solidFill>
                  <a:schemeClr val="dk1"/>
                </a:solidFill>
                <a:latin typeface="Arial"/>
                <a:ea typeface="Arial"/>
                <a:cs typeface="Arial"/>
                <a:sym typeface="Arial"/>
              </a:defRPr>
            </a:lvl5pPr>
            <a:lvl6pPr marR="0" lvl="5" algn="l" rtl="0">
              <a:spcBef>
                <a:spcPts val="396"/>
              </a:spcBef>
              <a:spcAft>
                <a:spcPts val="0"/>
              </a:spcAft>
              <a:buClr>
                <a:schemeClr val="accent5"/>
              </a:buClr>
              <a:buSzPts val="1440"/>
              <a:buFont typeface="Noto Sans Symbols"/>
              <a:buChar char="⚫"/>
              <a:defRPr sz="1980" b="0" i="0" u="none" strike="noStrike" cap="none">
                <a:solidFill>
                  <a:schemeClr val="dk1"/>
                </a:solidFill>
                <a:latin typeface="Arial"/>
                <a:ea typeface="Arial"/>
                <a:cs typeface="Arial"/>
                <a:sym typeface="Arial"/>
              </a:defRPr>
            </a:lvl6pPr>
            <a:lvl7pPr marR="0" lvl="6" algn="l" rtl="0">
              <a:spcBef>
                <a:spcPts val="352"/>
              </a:spcBef>
              <a:spcAft>
                <a:spcPts val="0"/>
              </a:spcAft>
              <a:buClr>
                <a:schemeClr val="accent6"/>
              </a:buClr>
              <a:buSzPts val="1280"/>
              <a:buFont typeface="Noto Sans Symbols"/>
              <a:buChar char="⚫"/>
              <a:defRPr sz="1760" b="0" i="0" u="none" strike="noStrike" cap="none">
                <a:solidFill>
                  <a:schemeClr val="dk1"/>
                </a:solidFill>
                <a:latin typeface="Arial"/>
                <a:ea typeface="Arial"/>
                <a:cs typeface="Arial"/>
                <a:sym typeface="Arial"/>
              </a:defRPr>
            </a:lvl7pPr>
            <a:lvl8pPr marR="0" lvl="7" algn="l" rtl="0">
              <a:spcBef>
                <a:spcPts val="352"/>
              </a:spcBef>
              <a:spcAft>
                <a:spcPts val="0"/>
              </a:spcAft>
              <a:buClr>
                <a:schemeClr val="dk2"/>
              </a:buClr>
              <a:buSzPts val="1600"/>
              <a:buFont typeface="Arial"/>
              <a:buChar char="•"/>
              <a:defRPr sz="1760" b="0" i="0" u="none" strike="noStrike" cap="none">
                <a:solidFill>
                  <a:schemeClr val="dk1"/>
                </a:solidFill>
                <a:latin typeface="Arial"/>
                <a:ea typeface="Arial"/>
                <a:cs typeface="Arial"/>
                <a:sym typeface="Arial"/>
              </a:defRPr>
            </a:lvl8pPr>
            <a:lvl9pPr marR="0" lvl="8" algn="l" rtl="0">
              <a:spcBef>
                <a:spcPts val="308"/>
              </a:spcBef>
              <a:spcAft>
                <a:spcPts val="0"/>
              </a:spcAft>
              <a:buClr>
                <a:schemeClr val="dk2"/>
              </a:buClr>
              <a:buSzPts val="1400"/>
              <a:buFont typeface="Arial"/>
              <a:buChar char="•"/>
              <a:defRPr sz="1540" b="0" i="0" u="none" strike="noStrike" cap="none">
                <a:solidFill>
                  <a:schemeClr val="dk1"/>
                </a:solidFill>
                <a:latin typeface="Arial"/>
                <a:ea typeface="Arial"/>
                <a:cs typeface="Arial"/>
                <a:sym typeface="Arial"/>
              </a:defRPr>
            </a:lvl9pPr>
          </a:lstStyle>
          <a:p>
            <a:endParaRPr/>
          </a:p>
        </p:txBody>
      </p:sp>
      <p:sp>
        <p:nvSpPr>
          <p:cNvPr id="61" name="Google Shape;61;gae6ea673ec_0_44"/>
          <p:cNvSpPr txBox="1">
            <a:spLocks noGrp="1"/>
          </p:cNvSpPr>
          <p:nvPr>
            <p:ph type="dt" idx="10"/>
          </p:nvPr>
        </p:nvSpPr>
        <p:spPr>
          <a:xfrm>
            <a:off x="502920" y="5932593"/>
            <a:ext cx="2346960" cy="340760"/>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gae6ea673ec_0_44"/>
          <p:cNvSpPr txBox="1">
            <a:spLocks noGrp="1"/>
          </p:cNvSpPr>
          <p:nvPr>
            <p:ph type="ftr" idx="11"/>
          </p:nvPr>
        </p:nvSpPr>
        <p:spPr>
          <a:xfrm>
            <a:off x="7962900" y="6045200"/>
            <a:ext cx="1592580" cy="3556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980">
                <a:solidFill>
                  <a:schemeClr val="dk1"/>
                </a:solidFill>
                <a:latin typeface="Arial"/>
                <a:ea typeface="Arial"/>
                <a:cs typeface="Arial"/>
                <a:sym typeface="Arial"/>
              </a:defRPr>
            </a:lvl1pPr>
            <a:lvl2pPr marR="0" lvl="1" algn="l" rtl="0">
              <a:spcBef>
                <a:spcPts val="0"/>
              </a:spcBef>
              <a:spcAft>
                <a:spcPts val="0"/>
              </a:spcAft>
              <a:buSzPts val="1400"/>
              <a:buNone/>
              <a:defRPr sz="198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98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98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98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98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98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98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98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3"/>
        <p:cNvGrpSpPr/>
        <p:nvPr/>
      </p:nvGrpSpPr>
      <p:grpSpPr>
        <a:xfrm>
          <a:off x="0" y="0"/>
          <a:ext cx="0" cy="0"/>
          <a:chOff x="0" y="0"/>
          <a:chExt cx="0" cy="0"/>
        </a:xfrm>
      </p:grpSpPr>
      <p:sp>
        <p:nvSpPr>
          <p:cNvPr id="64" name="Google Shape;64;gae6ea673ec_0_54"/>
          <p:cNvSpPr txBox="1">
            <a:spLocks noGrp="1"/>
          </p:cNvSpPr>
          <p:nvPr>
            <p:ph type="title"/>
          </p:nvPr>
        </p:nvSpPr>
        <p:spPr>
          <a:xfrm>
            <a:off x="502920" y="657860"/>
            <a:ext cx="9052560" cy="1066800"/>
          </a:xfrm>
          <a:prstGeom prst="rect">
            <a:avLst/>
          </a:prstGeom>
          <a:noFill/>
          <a:ln>
            <a:noFill/>
          </a:ln>
        </p:spPr>
        <p:txBody>
          <a:bodyPr spcFirstLastPara="1" wrap="square" lIns="0" tIns="4570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gae6ea673ec_0_54"/>
          <p:cNvSpPr txBox="1">
            <a:spLocks noGrp="1"/>
          </p:cNvSpPr>
          <p:nvPr>
            <p:ph type="body" idx="1"/>
          </p:nvPr>
        </p:nvSpPr>
        <p:spPr>
          <a:xfrm rot="5400000">
            <a:off x="2980860" y="-671788"/>
            <a:ext cx="4096680" cy="9052560"/>
          </a:xfrm>
          <a:prstGeom prst="rect">
            <a:avLst/>
          </a:prstGeom>
          <a:noFill/>
          <a:ln>
            <a:noFill/>
          </a:ln>
        </p:spPr>
        <p:txBody>
          <a:bodyPr spcFirstLastPara="1" wrap="square" lIns="91425" tIns="45700" rIns="91425" bIns="45700" anchor="t" anchorCtr="0">
            <a:noAutofit/>
          </a:bodyPr>
          <a:lstStyle>
            <a:lvl1pPr marL="502920" lvl="0" indent="-352044" algn="l">
              <a:spcBef>
                <a:spcPts val="396"/>
              </a:spcBef>
              <a:spcAft>
                <a:spcPts val="0"/>
              </a:spcAft>
              <a:buClr>
                <a:schemeClr val="dk1"/>
              </a:buClr>
              <a:buSzPts val="1440"/>
              <a:buChar char="⮚"/>
              <a:defRPr/>
            </a:lvl1pPr>
            <a:lvl2pPr marL="1005840" lvl="1" indent="-352044" algn="l">
              <a:spcBef>
                <a:spcPts val="396"/>
              </a:spcBef>
              <a:spcAft>
                <a:spcPts val="0"/>
              </a:spcAft>
              <a:buClr>
                <a:schemeClr val="dk1"/>
              </a:buClr>
              <a:buSzPts val="1440"/>
              <a:buChar char="⮚"/>
              <a:defRPr/>
            </a:lvl2pPr>
            <a:lvl3pPr marL="1508760" lvl="2" indent="-352043" algn="l">
              <a:spcBef>
                <a:spcPts val="396"/>
              </a:spcBef>
              <a:spcAft>
                <a:spcPts val="0"/>
              </a:spcAft>
              <a:buClr>
                <a:schemeClr val="dk1"/>
              </a:buClr>
              <a:buSzPts val="1440"/>
              <a:buChar char="⮚"/>
              <a:defRPr/>
            </a:lvl3pPr>
            <a:lvl4pPr marL="2011680" lvl="3" indent="-352043" algn="l">
              <a:spcBef>
                <a:spcPts val="396"/>
              </a:spcBef>
              <a:spcAft>
                <a:spcPts val="0"/>
              </a:spcAft>
              <a:buClr>
                <a:schemeClr val="dk1"/>
              </a:buClr>
              <a:buSzPts val="1440"/>
              <a:buChar char="⮚"/>
              <a:defRPr/>
            </a:lvl4pPr>
            <a:lvl5pPr marL="2514600" lvl="4" indent="-352043" algn="l">
              <a:spcBef>
                <a:spcPts val="396"/>
              </a:spcBef>
              <a:spcAft>
                <a:spcPts val="0"/>
              </a:spcAft>
              <a:buClr>
                <a:schemeClr val="dk1"/>
              </a:buClr>
              <a:buSzPts val="1440"/>
              <a:buChar char="⮚"/>
              <a:defRPr/>
            </a:lvl5pPr>
            <a:lvl6pPr marL="3017520" lvl="5" indent="-352043" algn="l">
              <a:spcBef>
                <a:spcPts val="396"/>
              </a:spcBef>
              <a:spcAft>
                <a:spcPts val="0"/>
              </a:spcAft>
              <a:buSzPts val="1440"/>
              <a:buChar char="⚫"/>
              <a:defRPr/>
            </a:lvl6pPr>
            <a:lvl7pPr marL="3520440" lvl="6" indent="-352043" algn="l">
              <a:spcBef>
                <a:spcPts val="396"/>
              </a:spcBef>
              <a:spcAft>
                <a:spcPts val="0"/>
              </a:spcAft>
              <a:buSzPts val="1440"/>
              <a:buChar char="⚫"/>
              <a:defRPr/>
            </a:lvl7pPr>
            <a:lvl8pPr marL="4023360" lvl="7" indent="-377190" algn="l">
              <a:spcBef>
                <a:spcPts val="396"/>
              </a:spcBef>
              <a:spcAft>
                <a:spcPts val="0"/>
              </a:spcAft>
              <a:buSzPts val="1800"/>
              <a:buChar char="•"/>
              <a:defRPr/>
            </a:lvl8pPr>
            <a:lvl9pPr marL="4526280" lvl="8" indent="-377190" algn="l">
              <a:spcBef>
                <a:spcPts val="396"/>
              </a:spcBef>
              <a:spcAft>
                <a:spcPts val="0"/>
              </a:spcAft>
              <a:buSzPts val="1800"/>
              <a:buChar char="•"/>
              <a:defRPr/>
            </a:lvl9pPr>
          </a:lstStyle>
          <a:p>
            <a:endParaRPr/>
          </a:p>
        </p:txBody>
      </p:sp>
      <p:sp>
        <p:nvSpPr>
          <p:cNvPr id="66" name="Google Shape;66;gae6ea673ec_0_54"/>
          <p:cNvSpPr txBox="1">
            <a:spLocks noGrp="1"/>
          </p:cNvSpPr>
          <p:nvPr>
            <p:ph type="dt" idx="10"/>
          </p:nvPr>
        </p:nvSpPr>
        <p:spPr>
          <a:xfrm>
            <a:off x="502920" y="5932593"/>
            <a:ext cx="2346960" cy="340760"/>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gae6ea673ec_0_54"/>
          <p:cNvSpPr txBox="1">
            <a:spLocks noGrp="1"/>
          </p:cNvSpPr>
          <p:nvPr>
            <p:ph type="ftr" idx="11"/>
          </p:nvPr>
        </p:nvSpPr>
        <p:spPr>
          <a:xfrm>
            <a:off x="7962900" y="6045200"/>
            <a:ext cx="1592580" cy="3556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980">
                <a:solidFill>
                  <a:schemeClr val="dk1"/>
                </a:solidFill>
                <a:latin typeface="Arial"/>
                <a:ea typeface="Arial"/>
                <a:cs typeface="Arial"/>
                <a:sym typeface="Arial"/>
              </a:defRPr>
            </a:lvl1pPr>
            <a:lvl2pPr marR="0" lvl="1" algn="l" rtl="0">
              <a:spcBef>
                <a:spcPts val="0"/>
              </a:spcBef>
              <a:spcAft>
                <a:spcPts val="0"/>
              </a:spcAft>
              <a:buSzPts val="1400"/>
              <a:buNone/>
              <a:defRPr sz="198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98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98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98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98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98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98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98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68"/>
        <p:cNvGrpSpPr/>
        <p:nvPr/>
      </p:nvGrpSpPr>
      <p:grpSpPr>
        <a:xfrm>
          <a:off x="0" y="0"/>
          <a:ext cx="0" cy="0"/>
          <a:chOff x="0" y="0"/>
          <a:chExt cx="0" cy="0"/>
        </a:xfrm>
      </p:grpSpPr>
      <p:sp>
        <p:nvSpPr>
          <p:cNvPr id="69" name="Google Shape;69;gae6ea673ec_0_59"/>
          <p:cNvSpPr txBox="1">
            <a:spLocks noGrp="1"/>
          </p:cNvSpPr>
          <p:nvPr>
            <p:ph type="title"/>
          </p:nvPr>
        </p:nvSpPr>
        <p:spPr>
          <a:xfrm rot="5400000">
            <a:off x="5991690" y="2154091"/>
            <a:ext cx="4864440" cy="2263140"/>
          </a:xfrm>
          <a:prstGeom prst="rect">
            <a:avLst/>
          </a:prstGeom>
          <a:noFill/>
          <a:ln>
            <a:noFill/>
          </a:ln>
        </p:spPr>
        <p:txBody>
          <a:bodyPr spcFirstLastPara="1" wrap="square" lIns="0" tIns="4570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gae6ea673ec_0_59"/>
          <p:cNvSpPr txBox="1">
            <a:spLocks noGrp="1"/>
          </p:cNvSpPr>
          <p:nvPr>
            <p:ph type="body" idx="1"/>
          </p:nvPr>
        </p:nvSpPr>
        <p:spPr>
          <a:xfrm rot="5400000">
            <a:off x="1381590" y="-25229"/>
            <a:ext cx="4864440" cy="6621780"/>
          </a:xfrm>
          <a:prstGeom prst="rect">
            <a:avLst/>
          </a:prstGeom>
          <a:noFill/>
          <a:ln>
            <a:noFill/>
          </a:ln>
        </p:spPr>
        <p:txBody>
          <a:bodyPr spcFirstLastPara="1" wrap="square" lIns="91425" tIns="45700" rIns="91425" bIns="45700" anchor="t" anchorCtr="0">
            <a:noAutofit/>
          </a:bodyPr>
          <a:lstStyle>
            <a:lvl1pPr marL="502920" lvl="0" indent="-352044" algn="l">
              <a:spcBef>
                <a:spcPts val="396"/>
              </a:spcBef>
              <a:spcAft>
                <a:spcPts val="0"/>
              </a:spcAft>
              <a:buClr>
                <a:schemeClr val="dk1"/>
              </a:buClr>
              <a:buSzPts val="1440"/>
              <a:buChar char="⮚"/>
              <a:defRPr/>
            </a:lvl1pPr>
            <a:lvl2pPr marL="1005840" lvl="1" indent="-352044" algn="l">
              <a:spcBef>
                <a:spcPts val="396"/>
              </a:spcBef>
              <a:spcAft>
                <a:spcPts val="0"/>
              </a:spcAft>
              <a:buClr>
                <a:schemeClr val="dk1"/>
              </a:buClr>
              <a:buSzPts val="1440"/>
              <a:buChar char="⮚"/>
              <a:defRPr/>
            </a:lvl2pPr>
            <a:lvl3pPr marL="1508760" lvl="2" indent="-352043" algn="l">
              <a:spcBef>
                <a:spcPts val="396"/>
              </a:spcBef>
              <a:spcAft>
                <a:spcPts val="0"/>
              </a:spcAft>
              <a:buClr>
                <a:schemeClr val="dk1"/>
              </a:buClr>
              <a:buSzPts val="1440"/>
              <a:buChar char="⮚"/>
              <a:defRPr/>
            </a:lvl3pPr>
            <a:lvl4pPr marL="2011680" lvl="3" indent="-352043" algn="l">
              <a:spcBef>
                <a:spcPts val="396"/>
              </a:spcBef>
              <a:spcAft>
                <a:spcPts val="0"/>
              </a:spcAft>
              <a:buClr>
                <a:schemeClr val="dk1"/>
              </a:buClr>
              <a:buSzPts val="1440"/>
              <a:buChar char="⮚"/>
              <a:defRPr/>
            </a:lvl4pPr>
            <a:lvl5pPr marL="2514600" lvl="4" indent="-352043" algn="l">
              <a:spcBef>
                <a:spcPts val="396"/>
              </a:spcBef>
              <a:spcAft>
                <a:spcPts val="0"/>
              </a:spcAft>
              <a:buClr>
                <a:schemeClr val="dk1"/>
              </a:buClr>
              <a:buSzPts val="1440"/>
              <a:buChar char="⮚"/>
              <a:defRPr/>
            </a:lvl5pPr>
            <a:lvl6pPr marL="3017520" lvl="5" indent="-352043" algn="l">
              <a:spcBef>
                <a:spcPts val="396"/>
              </a:spcBef>
              <a:spcAft>
                <a:spcPts val="0"/>
              </a:spcAft>
              <a:buSzPts val="1440"/>
              <a:buChar char="⚫"/>
              <a:defRPr/>
            </a:lvl6pPr>
            <a:lvl7pPr marL="3520440" lvl="6" indent="-352043" algn="l">
              <a:spcBef>
                <a:spcPts val="396"/>
              </a:spcBef>
              <a:spcAft>
                <a:spcPts val="0"/>
              </a:spcAft>
              <a:buSzPts val="1440"/>
              <a:buChar char="⚫"/>
              <a:defRPr/>
            </a:lvl7pPr>
            <a:lvl8pPr marL="4023360" lvl="7" indent="-377190" algn="l">
              <a:spcBef>
                <a:spcPts val="396"/>
              </a:spcBef>
              <a:spcAft>
                <a:spcPts val="0"/>
              </a:spcAft>
              <a:buSzPts val="1800"/>
              <a:buChar char="•"/>
              <a:defRPr/>
            </a:lvl8pPr>
            <a:lvl9pPr marL="4526280" lvl="8" indent="-377190" algn="l">
              <a:spcBef>
                <a:spcPts val="396"/>
              </a:spcBef>
              <a:spcAft>
                <a:spcPts val="0"/>
              </a:spcAft>
              <a:buSzPts val="1800"/>
              <a:buChar char="•"/>
              <a:defRPr/>
            </a:lvl9pPr>
          </a:lstStyle>
          <a:p>
            <a:endParaRPr/>
          </a:p>
        </p:txBody>
      </p:sp>
      <p:sp>
        <p:nvSpPr>
          <p:cNvPr id="71" name="Google Shape;71;gae6ea673ec_0_59"/>
          <p:cNvSpPr txBox="1">
            <a:spLocks noGrp="1"/>
          </p:cNvSpPr>
          <p:nvPr>
            <p:ph type="dt" idx="10"/>
          </p:nvPr>
        </p:nvSpPr>
        <p:spPr>
          <a:xfrm>
            <a:off x="502920" y="5932593"/>
            <a:ext cx="2346960" cy="340760"/>
          </a:xfrm>
          <a:prstGeom prst="rect">
            <a:avLst/>
          </a:prstGeom>
          <a:noFill/>
          <a:ln>
            <a:noFill/>
          </a:ln>
        </p:spPr>
        <p:txBody>
          <a:bodyPr spcFirstLastPara="1" wrap="square" lIns="0" tIns="0" rIns="0" bIns="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gae6ea673ec_0_59"/>
          <p:cNvSpPr txBox="1">
            <a:spLocks noGrp="1"/>
          </p:cNvSpPr>
          <p:nvPr>
            <p:ph type="ftr" idx="11"/>
          </p:nvPr>
        </p:nvSpPr>
        <p:spPr>
          <a:xfrm>
            <a:off x="7962900" y="6045200"/>
            <a:ext cx="1592580" cy="3556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980">
                <a:solidFill>
                  <a:schemeClr val="dk1"/>
                </a:solidFill>
                <a:latin typeface="Arial"/>
                <a:ea typeface="Arial"/>
                <a:cs typeface="Arial"/>
                <a:sym typeface="Arial"/>
              </a:defRPr>
            </a:lvl1pPr>
            <a:lvl2pPr marR="0" lvl="1" algn="l" rtl="0">
              <a:spcBef>
                <a:spcPts val="0"/>
              </a:spcBef>
              <a:spcAft>
                <a:spcPts val="0"/>
              </a:spcAft>
              <a:buSzPts val="1400"/>
              <a:buNone/>
              <a:defRPr sz="198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98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98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98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98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98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98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980" b="0" i="0" u="none" strike="noStrike" cap="none">
                <a:solidFill>
                  <a:schemeClr val="dk1"/>
                </a:solidFill>
                <a:latin typeface="Arial"/>
                <a:ea typeface="Arial"/>
                <a:cs typeface="Arial"/>
                <a:sym typeface="Aria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3">
            <a:alphaModFix/>
          </a:blip>
          <a:stretch>
            <a:fillRect/>
          </a:stretch>
        </a:blipFill>
        <a:effectLst/>
      </p:bgPr>
    </p:bg>
    <p:spTree>
      <p:nvGrpSpPr>
        <p:cNvPr id="1" name="Shape 9"/>
        <p:cNvGrpSpPr/>
        <p:nvPr/>
      </p:nvGrpSpPr>
      <p:grpSpPr>
        <a:xfrm>
          <a:off x="0" y="0"/>
          <a:ext cx="0" cy="0"/>
          <a:chOff x="0" y="0"/>
          <a:chExt cx="0" cy="0"/>
        </a:xfrm>
      </p:grpSpPr>
      <p:sp>
        <p:nvSpPr>
          <p:cNvPr id="10" name="Google Shape;10;gae6ea673ec_0_0"/>
          <p:cNvSpPr txBox="1">
            <a:spLocks noGrp="1"/>
          </p:cNvSpPr>
          <p:nvPr>
            <p:ph type="title"/>
          </p:nvPr>
        </p:nvSpPr>
        <p:spPr>
          <a:xfrm>
            <a:off x="502920" y="657860"/>
            <a:ext cx="9052560" cy="1066800"/>
          </a:xfrm>
          <a:prstGeom prst="rect">
            <a:avLst/>
          </a:prstGeom>
          <a:noFill/>
          <a:ln>
            <a:noFill/>
          </a:ln>
        </p:spPr>
        <p:txBody>
          <a:bodyPr spcFirstLastPara="1" wrap="square" lIns="0" tIns="45700" rIns="0" bIns="0" anchor="b" anchorCtr="0">
            <a:noAutofit/>
          </a:bodyPr>
          <a:lstStyle>
            <a:lvl1pPr marR="0" lvl="0" algn="l" rtl="0">
              <a:spcBef>
                <a:spcPts val="0"/>
              </a:spcBef>
              <a:spcAft>
                <a:spcPts val="0"/>
              </a:spcAft>
              <a:buSzPts val="1400"/>
              <a:buNone/>
              <a:defRPr sz="3200" b="0" i="0" u="none" strike="noStrike" cap="none">
                <a:solidFill>
                  <a:schemeClr val="accent1"/>
                </a:solidFill>
                <a:latin typeface="Arial"/>
                <a:ea typeface="Arial"/>
                <a:cs typeface="Arial"/>
                <a:sym typeface="Arial"/>
              </a:defRPr>
            </a:lvl1pPr>
            <a:lvl2pPr marR="0" lvl="1" algn="l" rtl="0">
              <a:spcBef>
                <a:spcPts val="0"/>
              </a:spcBef>
              <a:spcAft>
                <a:spcPts val="0"/>
              </a:spcAft>
              <a:buSzPts val="1400"/>
              <a:buNone/>
              <a:defRPr sz="3200" b="0" i="0" u="none" strike="noStrike" cap="none">
                <a:solidFill>
                  <a:schemeClr val="accent1"/>
                </a:solidFill>
                <a:latin typeface="Arial"/>
                <a:ea typeface="Arial"/>
                <a:cs typeface="Arial"/>
                <a:sym typeface="Arial"/>
              </a:defRPr>
            </a:lvl2pPr>
            <a:lvl3pPr marR="0" lvl="2" algn="l" rtl="0">
              <a:spcBef>
                <a:spcPts val="0"/>
              </a:spcBef>
              <a:spcAft>
                <a:spcPts val="0"/>
              </a:spcAft>
              <a:buSzPts val="1400"/>
              <a:buNone/>
              <a:defRPr sz="3200" b="0" i="0" u="none" strike="noStrike" cap="none">
                <a:solidFill>
                  <a:schemeClr val="accent1"/>
                </a:solidFill>
                <a:latin typeface="Arial"/>
                <a:ea typeface="Arial"/>
                <a:cs typeface="Arial"/>
                <a:sym typeface="Arial"/>
              </a:defRPr>
            </a:lvl3pPr>
            <a:lvl4pPr marR="0" lvl="3" algn="l" rtl="0">
              <a:spcBef>
                <a:spcPts val="0"/>
              </a:spcBef>
              <a:spcAft>
                <a:spcPts val="0"/>
              </a:spcAft>
              <a:buSzPts val="1400"/>
              <a:buNone/>
              <a:defRPr sz="3200" b="0" i="0" u="none" strike="noStrike" cap="none">
                <a:solidFill>
                  <a:schemeClr val="accent1"/>
                </a:solidFill>
                <a:latin typeface="Arial"/>
                <a:ea typeface="Arial"/>
                <a:cs typeface="Arial"/>
                <a:sym typeface="Arial"/>
              </a:defRPr>
            </a:lvl4pPr>
            <a:lvl5pPr marR="0" lvl="4" algn="l" rtl="0">
              <a:spcBef>
                <a:spcPts val="0"/>
              </a:spcBef>
              <a:spcAft>
                <a:spcPts val="0"/>
              </a:spcAft>
              <a:buSzPts val="1400"/>
              <a:buNone/>
              <a:defRPr sz="3200" b="0" i="0" u="none" strike="noStrike" cap="none">
                <a:solidFill>
                  <a:schemeClr val="accent1"/>
                </a:solidFill>
                <a:latin typeface="Arial"/>
                <a:ea typeface="Arial"/>
                <a:cs typeface="Arial"/>
                <a:sym typeface="Arial"/>
              </a:defRPr>
            </a:lvl5pPr>
            <a:lvl6pPr marR="0" lvl="5" algn="l" rtl="0">
              <a:spcBef>
                <a:spcPts val="0"/>
              </a:spcBef>
              <a:spcAft>
                <a:spcPts val="0"/>
              </a:spcAft>
              <a:buSzPts val="1400"/>
              <a:buNone/>
              <a:defRPr sz="5000" b="0" i="0" u="none" strike="noStrike" cap="none">
                <a:solidFill>
                  <a:schemeClr val="dk2"/>
                </a:solidFill>
                <a:latin typeface="Calibri"/>
                <a:ea typeface="Calibri"/>
                <a:cs typeface="Calibri"/>
                <a:sym typeface="Calibri"/>
              </a:defRPr>
            </a:lvl6pPr>
            <a:lvl7pPr marR="0" lvl="6" algn="l" rtl="0">
              <a:spcBef>
                <a:spcPts val="0"/>
              </a:spcBef>
              <a:spcAft>
                <a:spcPts val="0"/>
              </a:spcAft>
              <a:buSzPts val="1400"/>
              <a:buNone/>
              <a:defRPr sz="5000" b="0" i="0" u="none" strike="noStrike" cap="none">
                <a:solidFill>
                  <a:schemeClr val="dk2"/>
                </a:solidFill>
                <a:latin typeface="Calibri"/>
                <a:ea typeface="Calibri"/>
                <a:cs typeface="Calibri"/>
                <a:sym typeface="Calibri"/>
              </a:defRPr>
            </a:lvl7pPr>
            <a:lvl8pPr marR="0" lvl="7" algn="l" rtl="0">
              <a:spcBef>
                <a:spcPts val="0"/>
              </a:spcBef>
              <a:spcAft>
                <a:spcPts val="0"/>
              </a:spcAft>
              <a:buSzPts val="1400"/>
              <a:buNone/>
              <a:defRPr sz="5000" b="0" i="0" u="none" strike="noStrike" cap="none">
                <a:solidFill>
                  <a:schemeClr val="dk2"/>
                </a:solidFill>
                <a:latin typeface="Calibri"/>
                <a:ea typeface="Calibri"/>
                <a:cs typeface="Calibri"/>
                <a:sym typeface="Calibri"/>
              </a:defRPr>
            </a:lvl8pPr>
            <a:lvl9pPr marR="0" lvl="8" algn="l" rtl="0">
              <a:spcBef>
                <a:spcPts val="0"/>
              </a:spcBef>
              <a:spcAft>
                <a:spcPts val="0"/>
              </a:spcAft>
              <a:buSzPts val="1400"/>
              <a:buNone/>
              <a:defRPr sz="5000" b="0" i="0" u="none" strike="noStrike" cap="none">
                <a:solidFill>
                  <a:schemeClr val="dk2"/>
                </a:solidFill>
                <a:latin typeface="Calibri"/>
                <a:ea typeface="Calibri"/>
                <a:cs typeface="Calibri"/>
                <a:sym typeface="Calibri"/>
              </a:defRPr>
            </a:lvl9pPr>
          </a:lstStyle>
          <a:p>
            <a:endParaRPr/>
          </a:p>
        </p:txBody>
      </p:sp>
      <p:sp>
        <p:nvSpPr>
          <p:cNvPr id="11" name="Google Shape;11;gae6ea673ec_0_0"/>
          <p:cNvSpPr txBox="1">
            <a:spLocks noGrp="1"/>
          </p:cNvSpPr>
          <p:nvPr>
            <p:ph type="body" idx="1"/>
          </p:nvPr>
        </p:nvSpPr>
        <p:spPr>
          <a:xfrm>
            <a:off x="502920" y="1806152"/>
            <a:ext cx="9052560" cy="4096680"/>
          </a:xfrm>
          <a:prstGeom prst="rect">
            <a:avLst/>
          </a:prstGeom>
          <a:noFill/>
          <a:ln>
            <a:noFill/>
          </a:ln>
        </p:spPr>
        <p:txBody>
          <a:bodyPr spcFirstLastPara="1" wrap="square" lIns="91425" tIns="45700" rIns="91425" bIns="45700" anchor="t" anchorCtr="0">
            <a:noAutofit/>
          </a:bodyPr>
          <a:lstStyle>
            <a:lvl1pPr marL="457200" marR="0" lvl="0" indent="-330200" algn="l" rtl="0">
              <a:spcBef>
                <a:spcPts val="400"/>
              </a:spcBef>
              <a:spcAft>
                <a:spcPts val="0"/>
              </a:spcAft>
              <a:buClr>
                <a:schemeClr val="dk1"/>
              </a:buClr>
              <a:buSzPts val="1600"/>
              <a:buFont typeface="Noto Sans Symbols"/>
              <a:buChar char="⮚"/>
              <a:defRPr sz="2000" b="0" i="0" u="none" strike="noStrike" cap="none">
                <a:solidFill>
                  <a:schemeClr val="dk1"/>
                </a:solidFill>
                <a:latin typeface="Arial"/>
                <a:ea typeface="Arial"/>
                <a:cs typeface="Arial"/>
                <a:sym typeface="Arial"/>
              </a:defRPr>
            </a:lvl1pPr>
            <a:lvl2pPr marL="914400" marR="0" lvl="1" indent="-330200" algn="l" rtl="0">
              <a:spcBef>
                <a:spcPts val="400"/>
              </a:spcBef>
              <a:spcAft>
                <a:spcPts val="0"/>
              </a:spcAft>
              <a:buClr>
                <a:schemeClr val="dk1"/>
              </a:buClr>
              <a:buSzPts val="1600"/>
              <a:buFont typeface="Noto Sans Symbols"/>
              <a:buChar char="⮚"/>
              <a:defRPr sz="2000" b="0" i="0" u="none" strike="noStrike" cap="none">
                <a:solidFill>
                  <a:schemeClr val="dk1"/>
                </a:solidFill>
                <a:latin typeface="Arial"/>
                <a:ea typeface="Arial"/>
                <a:cs typeface="Arial"/>
                <a:sym typeface="Arial"/>
              </a:defRPr>
            </a:lvl2pPr>
            <a:lvl3pPr marL="1371600" marR="0" lvl="2" indent="-330200" algn="l" rtl="0">
              <a:spcBef>
                <a:spcPts val="400"/>
              </a:spcBef>
              <a:spcAft>
                <a:spcPts val="0"/>
              </a:spcAft>
              <a:buClr>
                <a:schemeClr val="dk1"/>
              </a:buClr>
              <a:buSzPts val="1600"/>
              <a:buFont typeface="Noto Sans Symbols"/>
              <a:buChar char="⮚"/>
              <a:defRPr sz="2000" b="0" i="0" u="none" strike="noStrike" cap="none">
                <a:solidFill>
                  <a:schemeClr val="dk1"/>
                </a:solidFill>
                <a:latin typeface="Arial"/>
                <a:ea typeface="Arial"/>
                <a:cs typeface="Arial"/>
                <a:sym typeface="Arial"/>
              </a:defRPr>
            </a:lvl3pPr>
            <a:lvl4pPr marL="1828800" marR="0" lvl="3" indent="-330200" algn="l" rtl="0">
              <a:spcBef>
                <a:spcPts val="400"/>
              </a:spcBef>
              <a:spcAft>
                <a:spcPts val="0"/>
              </a:spcAft>
              <a:buClr>
                <a:schemeClr val="dk1"/>
              </a:buClr>
              <a:buSzPts val="1600"/>
              <a:buFont typeface="Noto Sans Symbols"/>
              <a:buChar char="⮚"/>
              <a:defRPr sz="2000" b="0" i="0" u="none" strike="noStrike" cap="none">
                <a:solidFill>
                  <a:schemeClr val="dk1"/>
                </a:solidFill>
                <a:latin typeface="Arial"/>
                <a:ea typeface="Arial"/>
                <a:cs typeface="Arial"/>
                <a:sym typeface="Arial"/>
              </a:defRPr>
            </a:lvl4pPr>
            <a:lvl5pPr marL="2286000" marR="0" lvl="4" indent="-330200" algn="l" rtl="0">
              <a:spcBef>
                <a:spcPts val="400"/>
              </a:spcBef>
              <a:spcAft>
                <a:spcPts val="0"/>
              </a:spcAft>
              <a:buClr>
                <a:schemeClr val="dk1"/>
              </a:buClr>
              <a:buSzPts val="1600"/>
              <a:buFont typeface="Noto Sans Symbols"/>
              <a:buChar char="⮚"/>
              <a:defRPr sz="2000" b="0" i="0" u="none" strike="noStrike" cap="none">
                <a:solidFill>
                  <a:schemeClr val="dk1"/>
                </a:solidFill>
                <a:latin typeface="Arial"/>
                <a:ea typeface="Arial"/>
                <a:cs typeface="Arial"/>
                <a:sym typeface="Arial"/>
              </a:defRPr>
            </a:lvl5pPr>
            <a:lvl6pPr marL="2743200" marR="0" lvl="5" indent="-320039" algn="l" rtl="0">
              <a:spcBef>
                <a:spcPts val="360"/>
              </a:spcBef>
              <a:spcAft>
                <a:spcPts val="0"/>
              </a:spcAft>
              <a:buClr>
                <a:schemeClr val="accent5"/>
              </a:buClr>
              <a:buSzPts val="1440"/>
              <a:buFont typeface="Noto Sans Symbols"/>
              <a:buChar char="⚫"/>
              <a:defRPr sz="1800" b="0" i="0" u="none" strike="noStrike" cap="none">
                <a:solidFill>
                  <a:schemeClr val="dk1"/>
                </a:solidFill>
                <a:latin typeface="Arial"/>
                <a:ea typeface="Arial"/>
                <a:cs typeface="Arial"/>
                <a:sym typeface="Arial"/>
              </a:defRPr>
            </a:lvl6pPr>
            <a:lvl7pPr marL="3200400" marR="0" lvl="6" indent="-309879" algn="l" rtl="0">
              <a:spcBef>
                <a:spcPts val="320"/>
              </a:spcBef>
              <a:spcAft>
                <a:spcPts val="0"/>
              </a:spcAft>
              <a:buClr>
                <a:schemeClr val="accent6"/>
              </a:buClr>
              <a:buSzPts val="1280"/>
              <a:buFont typeface="Noto Sans Symbols"/>
              <a:buChar char="⚫"/>
              <a:defRPr sz="1600" b="0" i="0" u="none" strike="noStrike" cap="none">
                <a:solidFill>
                  <a:schemeClr val="dk1"/>
                </a:solidFill>
                <a:latin typeface="Arial"/>
                <a:ea typeface="Arial"/>
                <a:cs typeface="Arial"/>
                <a:sym typeface="Arial"/>
              </a:defRPr>
            </a:lvl7pPr>
            <a:lvl8pPr marL="3657600" marR="0" lvl="7" indent="-330200" algn="l" rtl="0">
              <a:spcBef>
                <a:spcPts val="320"/>
              </a:spcBef>
              <a:spcAft>
                <a:spcPts val="0"/>
              </a:spcAft>
              <a:buClr>
                <a:schemeClr val="dk2"/>
              </a:buClr>
              <a:buSzPts val="1600"/>
              <a:buFont typeface="Arial"/>
              <a:buChar char="•"/>
              <a:defRPr sz="1600" b="0" i="0" u="none" strike="noStrike" cap="none">
                <a:solidFill>
                  <a:schemeClr val="dk1"/>
                </a:solidFill>
                <a:latin typeface="Arial"/>
                <a:ea typeface="Arial"/>
                <a:cs typeface="Arial"/>
                <a:sym typeface="Arial"/>
              </a:defRPr>
            </a:lvl8pPr>
            <a:lvl9pPr marL="4114800" marR="0" lvl="8" indent="-317500" algn="l" rtl="0">
              <a:spcBef>
                <a:spcPts val="280"/>
              </a:spcBef>
              <a:spcAft>
                <a:spcPts val="0"/>
              </a:spcAft>
              <a:buClr>
                <a:schemeClr val="dk2"/>
              </a:buClr>
              <a:buSzPts val="1400"/>
              <a:buFont typeface="Arial"/>
              <a:buChar char="•"/>
              <a:defRPr sz="1400" b="0" i="0" u="none" strike="noStrike" cap="none">
                <a:solidFill>
                  <a:schemeClr val="dk1"/>
                </a:solidFill>
                <a:latin typeface="Arial"/>
                <a:ea typeface="Arial"/>
                <a:cs typeface="Arial"/>
                <a:sym typeface="Arial"/>
              </a:defRPr>
            </a:lvl9pPr>
          </a:lstStyle>
          <a:p>
            <a:endParaRPr/>
          </a:p>
        </p:txBody>
      </p:sp>
      <p:sp>
        <p:nvSpPr>
          <p:cNvPr id="12" name="Google Shape;12;gae6ea673ec_0_0"/>
          <p:cNvSpPr txBox="1">
            <a:spLocks noGrp="1"/>
          </p:cNvSpPr>
          <p:nvPr>
            <p:ph type="dt" idx="10"/>
          </p:nvPr>
        </p:nvSpPr>
        <p:spPr>
          <a:xfrm>
            <a:off x="502920" y="5932593"/>
            <a:ext cx="2346960" cy="340760"/>
          </a:xfrm>
          <a:prstGeom prst="rect">
            <a:avLst/>
          </a:prstGeom>
          <a:noFill/>
          <a:ln>
            <a:noFill/>
          </a:ln>
        </p:spPr>
        <p:txBody>
          <a:bodyPr spcFirstLastPara="1" wrap="square" lIns="0" tIns="0" rIns="0" bIns="0" anchor="b" anchorCtr="0">
            <a:noAutofit/>
          </a:bodyPr>
          <a:lstStyle>
            <a:lvl1pPr marR="0" lvl="0" algn="l" rtl="0">
              <a:spcBef>
                <a:spcPts val="0"/>
              </a:spcBef>
              <a:spcAft>
                <a:spcPts val="0"/>
              </a:spcAft>
              <a:buSzPts val="1400"/>
              <a:buNone/>
              <a:defRPr sz="11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98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98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98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98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98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98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98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98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6" r:id="rId6"/>
    <p:sldLayoutId id="2147483657" r:id="rId7"/>
    <p:sldLayoutId id="2147483658" r:id="rId8"/>
    <p:sldLayoutId id="2147483659" r:id="rId9"/>
    <p:sldLayoutId id="2147483660" r:id="rId10"/>
    <p:sldLayoutId id="2147483661" r:id="rId11"/>
  </p:sldLayoutIdLst>
  <p:timing>
    <p:tnLst>
      <p:par>
        <p:cTn id="1" dur="indefinite" restart="never" nodeType="tmRoot"/>
      </p:par>
    </p:tnLst>
  </p:timing>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54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54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54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54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54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54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54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54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54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54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54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54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54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54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54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54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54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54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54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54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54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54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54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54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54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54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54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7.xml"/><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28.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pic>
        <p:nvPicPr>
          <p:cNvPr id="87" name="Google Shape;87;p1"/>
          <p:cNvPicPr preferRelativeResize="0"/>
          <p:nvPr/>
        </p:nvPicPr>
        <p:blipFill>
          <a:blip r:embed="rId3">
            <a:alphaModFix/>
          </a:blip>
          <a:stretch>
            <a:fillRect/>
          </a:stretch>
        </p:blipFill>
        <p:spPr>
          <a:xfrm>
            <a:off x="1925547" y="16186"/>
            <a:ext cx="7881557" cy="1275190"/>
          </a:xfrm>
          <a:prstGeom prst="rect">
            <a:avLst/>
          </a:prstGeom>
          <a:noFill/>
          <a:ln>
            <a:noFill/>
          </a:ln>
          <a:effectLst>
            <a:reflection stA="0" endPos="65000" dist="50800" dir="5400000" sy="-100000" algn="bl" rotWithShape="0"/>
          </a:effectLst>
        </p:spPr>
      </p:pic>
      <p:sp>
        <p:nvSpPr>
          <p:cNvPr id="86" name="Google Shape;86;p1"/>
          <p:cNvSpPr txBox="1"/>
          <p:nvPr/>
        </p:nvSpPr>
        <p:spPr>
          <a:xfrm>
            <a:off x="6789420" y="5932594"/>
            <a:ext cx="1920240" cy="340783"/>
          </a:xfrm>
          <a:prstGeom prst="rect">
            <a:avLst/>
          </a:prstGeom>
          <a:noFill/>
          <a:ln>
            <a:noFill/>
          </a:ln>
        </p:spPr>
        <p:txBody>
          <a:bodyPr spcFirstLastPara="1" wrap="square" lIns="85330" tIns="42653" rIns="85330" bIns="42653" anchor="ctr" anchorCtr="0">
            <a:noAutofit/>
          </a:bodyPr>
          <a:lstStyle/>
          <a:p>
            <a:pPr algn="r">
              <a:buClr>
                <a:schemeClr val="dk1"/>
              </a:buClr>
              <a:buSzPts val="900"/>
            </a:pPr>
            <a:fld id="{00000000-1234-1234-1234-123412341234}" type="slidenum">
              <a:rPr lang="en-US" sz="840">
                <a:solidFill>
                  <a:schemeClr val="dk1"/>
                </a:solidFill>
              </a:rPr>
              <a:pPr algn="r">
                <a:buClr>
                  <a:schemeClr val="dk1"/>
                </a:buClr>
                <a:buSzPts val="900"/>
              </a:pPr>
              <a:t>1</a:t>
            </a:fld>
            <a:endParaRPr sz="1307"/>
          </a:p>
        </p:txBody>
      </p:sp>
      <p:pic>
        <p:nvPicPr>
          <p:cNvPr id="88" name="Google Shape;88;p1"/>
          <p:cNvPicPr preferRelativeResize="0"/>
          <p:nvPr/>
        </p:nvPicPr>
        <p:blipFill>
          <a:blip r:embed="rId4">
            <a:alphaModFix/>
          </a:blip>
          <a:stretch>
            <a:fillRect/>
          </a:stretch>
        </p:blipFill>
        <p:spPr>
          <a:xfrm>
            <a:off x="3384551" y="2173607"/>
            <a:ext cx="3573780" cy="2480310"/>
          </a:xfrm>
          <a:prstGeom prst="rect">
            <a:avLst/>
          </a:prstGeom>
          <a:noFill/>
          <a:ln>
            <a:noFill/>
          </a:ln>
        </p:spPr>
      </p:pic>
      <p:pic>
        <p:nvPicPr>
          <p:cNvPr id="89" name="Google Shape;89;p1"/>
          <p:cNvPicPr preferRelativeResize="0"/>
          <p:nvPr/>
        </p:nvPicPr>
        <p:blipFill>
          <a:blip r:embed="rId5">
            <a:alphaModFix/>
          </a:blip>
          <a:stretch>
            <a:fillRect/>
          </a:stretch>
        </p:blipFill>
        <p:spPr>
          <a:xfrm>
            <a:off x="1615440" y="4533900"/>
            <a:ext cx="7112000" cy="2009140"/>
          </a:xfrm>
          <a:prstGeom prst="rect">
            <a:avLst/>
          </a:prstGeom>
          <a:noFill/>
          <a:ln>
            <a:noFill/>
          </a:ln>
        </p:spPr>
      </p:pic>
      <p:pic>
        <p:nvPicPr>
          <p:cNvPr id="90" name="Google Shape;90;p1"/>
          <p:cNvPicPr preferRelativeResize="0"/>
          <p:nvPr/>
        </p:nvPicPr>
        <p:blipFill>
          <a:blip r:embed="rId6">
            <a:alphaModFix/>
          </a:blip>
          <a:stretch>
            <a:fillRect/>
          </a:stretch>
        </p:blipFill>
        <p:spPr>
          <a:xfrm>
            <a:off x="4504690" y="5925185"/>
            <a:ext cx="1333500" cy="497840"/>
          </a:xfrm>
          <a:prstGeom prst="rect">
            <a:avLst/>
          </a:prstGeom>
          <a:noFill/>
          <a:ln>
            <a:noFill/>
          </a:ln>
        </p:spPr>
      </p:pic>
      <p:sp>
        <p:nvSpPr>
          <p:cNvPr id="91" name="Google Shape;91;p1"/>
          <p:cNvSpPr txBox="1"/>
          <p:nvPr/>
        </p:nvSpPr>
        <p:spPr>
          <a:xfrm>
            <a:off x="1697877" y="1265484"/>
            <a:ext cx="7453600" cy="1364512"/>
          </a:xfrm>
          <a:prstGeom prst="rect">
            <a:avLst/>
          </a:prstGeom>
          <a:noFill/>
          <a:ln>
            <a:noFill/>
          </a:ln>
        </p:spPr>
        <p:txBody>
          <a:bodyPr spcFirstLastPara="1" wrap="square" lIns="85330" tIns="85330" rIns="85330" bIns="85330" anchor="t" anchorCtr="0">
            <a:spAutoFit/>
          </a:bodyPr>
          <a:lstStyle/>
          <a:p>
            <a:pPr algn="ctr">
              <a:lnSpc>
                <a:spcPct val="115000"/>
              </a:lnSpc>
            </a:pPr>
            <a:r>
              <a:rPr lang="en-US" sz="2800" b="1" dirty="0">
                <a:solidFill>
                  <a:srgbClr val="FF0000"/>
                </a:solidFill>
              </a:rPr>
              <a:t>20CSE43 – Operating Systems</a:t>
            </a:r>
            <a:endParaRPr sz="2800" b="1" dirty="0">
              <a:solidFill>
                <a:srgbClr val="FF0000"/>
              </a:solidFill>
            </a:endParaRPr>
          </a:p>
          <a:p>
            <a:pPr algn="ctr">
              <a:lnSpc>
                <a:spcPct val="115000"/>
              </a:lnSpc>
              <a:buClr>
                <a:schemeClr val="dk1"/>
              </a:buClr>
              <a:buSzPts val="1100"/>
            </a:pPr>
            <a:r>
              <a:rPr lang="en-US" sz="2800" b="1" dirty="0">
                <a:solidFill>
                  <a:srgbClr val="FF0000"/>
                </a:solidFill>
              </a:rPr>
              <a:t>UNIT </a:t>
            </a:r>
            <a:r>
              <a:rPr lang="en-US" sz="2800" b="1" dirty="0" smtClean="0">
                <a:solidFill>
                  <a:srgbClr val="FF0000"/>
                </a:solidFill>
              </a:rPr>
              <a:t>II</a:t>
            </a:r>
            <a:endParaRPr sz="2800" b="1" dirty="0">
              <a:solidFill>
                <a:srgbClr val="FF0000"/>
              </a:solidFill>
            </a:endParaRPr>
          </a:p>
          <a:p>
            <a:endParaRPr sz="1307" dirty="0"/>
          </a:p>
        </p:txBody>
      </p:sp>
    </p:spTree>
    <p:extLst>
      <p:ext uri="{BB962C8B-B14F-4D97-AF65-F5344CB8AC3E}">
        <p14:creationId xmlns:p14="http://schemas.microsoft.com/office/powerpoint/2010/main" val="260381531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a:extLst>
              <a:ext uri="{FF2B5EF4-FFF2-40B4-BE49-F238E27FC236}">
                <a16:creationId xmlns:a16="http://schemas.microsoft.com/office/drawing/2014/main" xmlns="" id="{A22DB2EC-3AE5-4A50-BF1F-F8FE7B96CE4B}"/>
              </a:ext>
            </a:extLst>
          </p:cNvPr>
          <p:cNvSpPr>
            <a:spLocks noGrp="1" noChangeArrowheads="1"/>
          </p:cNvSpPr>
          <p:nvPr>
            <p:ph type="title"/>
          </p:nvPr>
        </p:nvSpPr>
        <p:spPr>
          <a:xfrm>
            <a:off x="2052454" y="782046"/>
            <a:ext cx="7012728" cy="537845"/>
          </a:xfrm>
          <a:noFill/>
          <a:ln>
            <a:noFill/>
          </a:ln>
        </p:spPr>
        <p:txBody>
          <a:bodyPr spcFirstLastPara="1" wrap="square" lIns="0" tIns="45700" rIns="0" bIns="0" anchor="b" anchorCtr="0">
            <a:noAutofit/>
          </a:bodyPr>
          <a:lstStyle/>
          <a:p>
            <a:r>
              <a:rPr lang="en-US" altLang="en-US" sz="4000" dirty="0">
                <a:latin typeface="+mj-lt"/>
              </a:rPr>
              <a:t>Scheduling Algorithm Optimization Criteria</a:t>
            </a:r>
          </a:p>
        </p:txBody>
      </p:sp>
      <p:sp>
        <p:nvSpPr>
          <p:cNvPr id="21506" name="Rectangle 3">
            <a:extLst>
              <a:ext uri="{FF2B5EF4-FFF2-40B4-BE49-F238E27FC236}">
                <a16:creationId xmlns:a16="http://schemas.microsoft.com/office/drawing/2014/main" xmlns="" id="{DA102F21-0BD1-4162-8066-37183DF9B945}"/>
              </a:ext>
            </a:extLst>
          </p:cNvPr>
          <p:cNvSpPr>
            <a:spLocks noGrp="1" noChangeArrowheads="1"/>
          </p:cNvSpPr>
          <p:nvPr>
            <p:ph type="body" idx="1"/>
          </p:nvPr>
        </p:nvSpPr>
        <p:spPr>
          <a:xfrm>
            <a:off x="1290955" y="1623477"/>
            <a:ext cx="5707380" cy="4184227"/>
          </a:xfrm>
        </p:spPr>
        <p:txBody>
          <a:bodyPr/>
          <a:lstStyle/>
          <a:p>
            <a:pPr>
              <a:lnSpc>
                <a:spcPct val="150000"/>
              </a:lnSpc>
            </a:pPr>
            <a:r>
              <a:rPr lang="en-US" altLang="en-US" sz="2800" dirty="0"/>
              <a:t>Max CPU utilization</a:t>
            </a:r>
          </a:p>
          <a:p>
            <a:pPr>
              <a:lnSpc>
                <a:spcPct val="150000"/>
              </a:lnSpc>
            </a:pPr>
            <a:r>
              <a:rPr lang="en-US" altLang="en-US" sz="2800" dirty="0"/>
              <a:t>Max throughput</a:t>
            </a:r>
          </a:p>
          <a:p>
            <a:pPr>
              <a:lnSpc>
                <a:spcPct val="150000"/>
              </a:lnSpc>
            </a:pPr>
            <a:r>
              <a:rPr lang="en-US" altLang="en-US" sz="2800" dirty="0"/>
              <a:t>Min turnaround time </a:t>
            </a:r>
          </a:p>
          <a:p>
            <a:pPr>
              <a:lnSpc>
                <a:spcPct val="150000"/>
              </a:lnSpc>
            </a:pPr>
            <a:r>
              <a:rPr lang="en-US" altLang="en-US" sz="2800" dirty="0"/>
              <a:t>Min waiting time </a:t>
            </a:r>
          </a:p>
          <a:p>
            <a:pPr>
              <a:lnSpc>
                <a:spcPct val="150000"/>
              </a:lnSpc>
            </a:pPr>
            <a:r>
              <a:rPr lang="en-US" altLang="en-US" sz="2800" dirty="0"/>
              <a:t>Min response time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a:extLst>
              <a:ext uri="{FF2B5EF4-FFF2-40B4-BE49-F238E27FC236}">
                <a16:creationId xmlns:a16="http://schemas.microsoft.com/office/drawing/2014/main" xmlns="" id="{A22DB2EC-3AE5-4A50-BF1F-F8FE7B96CE4B}"/>
              </a:ext>
            </a:extLst>
          </p:cNvPr>
          <p:cNvSpPr>
            <a:spLocks noGrp="1" noChangeArrowheads="1"/>
          </p:cNvSpPr>
          <p:nvPr>
            <p:ph type="title"/>
          </p:nvPr>
        </p:nvSpPr>
        <p:spPr>
          <a:xfrm>
            <a:off x="2027402" y="255952"/>
            <a:ext cx="7012728" cy="537845"/>
          </a:xfrm>
          <a:noFill/>
          <a:ln>
            <a:noFill/>
          </a:ln>
        </p:spPr>
        <p:txBody>
          <a:bodyPr spcFirstLastPara="1" wrap="square" lIns="0" tIns="45700" rIns="0" bIns="0" anchor="b" anchorCtr="0">
            <a:noAutofit/>
          </a:bodyPr>
          <a:lstStyle/>
          <a:p>
            <a:r>
              <a:rPr lang="en-US" altLang="en-US" sz="4000" dirty="0">
                <a:latin typeface="+mj-lt"/>
              </a:rPr>
              <a:t>Scheduling </a:t>
            </a:r>
            <a:r>
              <a:rPr lang="en-US" altLang="en-US" sz="4000" dirty="0" smtClean="0">
                <a:latin typeface="+mj-lt"/>
              </a:rPr>
              <a:t>Algorithm</a:t>
            </a:r>
            <a:endParaRPr lang="en-US" altLang="en-US" sz="4000" dirty="0">
              <a:latin typeface="+mj-lt"/>
            </a:endParaRPr>
          </a:p>
        </p:txBody>
      </p:sp>
      <p:sp>
        <p:nvSpPr>
          <p:cNvPr id="21506" name="Rectangle 3">
            <a:extLst>
              <a:ext uri="{FF2B5EF4-FFF2-40B4-BE49-F238E27FC236}">
                <a16:creationId xmlns:a16="http://schemas.microsoft.com/office/drawing/2014/main" xmlns="" id="{DA102F21-0BD1-4162-8066-37183DF9B945}"/>
              </a:ext>
            </a:extLst>
          </p:cNvPr>
          <p:cNvSpPr>
            <a:spLocks noGrp="1" noChangeArrowheads="1"/>
          </p:cNvSpPr>
          <p:nvPr>
            <p:ph type="body" idx="1"/>
          </p:nvPr>
        </p:nvSpPr>
        <p:spPr>
          <a:xfrm>
            <a:off x="1582191" y="922020"/>
            <a:ext cx="7903149" cy="4184227"/>
          </a:xfrm>
        </p:spPr>
        <p:txBody>
          <a:bodyPr/>
          <a:lstStyle/>
          <a:p>
            <a:pPr>
              <a:lnSpc>
                <a:spcPct val="150000"/>
              </a:lnSpc>
            </a:pPr>
            <a:r>
              <a:rPr lang="en-US" sz="2800" dirty="0"/>
              <a:t>First-Come, First-Served </a:t>
            </a:r>
            <a:r>
              <a:rPr lang="en-US" sz="2800" dirty="0"/>
              <a:t>Scheduling</a:t>
            </a:r>
          </a:p>
          <a:p>
            <a:pPr>
              <a:lnSpc>
                <a:spcPct val="150000"/>
              </a:lnSpc>
            </a:pPr>
            <a:r>
              <a:rPr lang="en-US" sz="2800" dirty="0"/>
              <a:t>Shortest-Job-First </a:t>
            </a:r>
            <a:r>
              <a:rPr lang="en-US" sz="2800" dirty="0"/>
              <a:t>Scheduling</a:t>
            </a:r>
          </a:p>
          <a:p>
            <a:pPr marL="1005840" lvl="2">
              <a:lnSpc>
                <a:spcPct val="150000"/>
              </a:lnSpc>
            </a:pPr>
            <a:r>
              <a:rPr lang="en-US" sz="2800" dirty="0"/>
              <a:t>S</a:t>
            </a:r>
            <a:r>
              <a:rPr lang="en-US" sz="2800" dirty="0"/>
              <a:t>hortest-remaining </a:t>
            </a:r>
            <a:r>
              <a:rPr lang="en-US" sz="2800" dirty="0" smtClean="0"/>
              <a:t>time-first </a:t>
            </a:r>
            <a:r>
              <a:rPr lang="en-US" sz="2800" dirty="0"/>
              <a:t>Scheduling</a:t>
            </a:r>
          </a:p>
          <a:p>
            <a:pPr>
              <a:lnSpc>
                <a:spcPct val="150000"/>
              </a:lnSpc>
            </a:pPr>
            <a:r>
              <a:rPr lang="en-US" sz="2800" dirty="0"/>
              <a:t>Round-Robin </a:t>
            </a:r>
            <a:r>
              <a:rPr lang="en-US" sz="2800" dirty="0" smtClean="0"/>
              <a:t>Scheduling</a:t>
            </a:r>
          </a:p>
          <a:p>
            <a:pPr>
              <a:lnSpc>
                <a:spcPct val="150000"/>
              </a:lnSpc>
            </a:pPr>
            <a:r>
              <a:rPr lang="en-US" sz="2800" dirty="0"/>
              <a:t>Priority </a:t>
            </a:r>
            <a:r>
              <a:rPr lang="en-US" sz="2800" dirty="0" smtClean="0"/>
              <a:t>Scheduling</a:t>
            </a:r>
            <a:endParaRPr lang="en-US" sz="2800" dirty="0"/>
          </a:p>
          <a:p>
            <a:pPr>
              <a:lnSpc>
                <a:spcPct val="150000"/>
              </a:lnSpc>
            </a:pPr>
            <a:r>
              <a:rPr lang="en-US" sz="2800" dirty="0"/>
              <a:t>Multilevel </a:t>
            </a:r>
            <a:r>
              <a:rPr lang="en-US" sz="2800" dirty="0" smtClean="0"/>
              <a:t>Queue Scheduling</a:t>
            </a:r>
          </a:p>
          <a:p>
            <a:pPr>
              <a:lnSpc>
                <a:spcPct val="150000"/>
              </a:lnSpc>
            </a:pPr>
            <a:r>
              <a:rPr lang="en-US" sz="2800" dirty="0"/>
              <a:t>Multilevel Feedback Queue Scheduling</a:t>
            </a:r>
            <a:endParaRPr lang="en-US" altLang="en-US" sz="2800" dirty="0"/>
          </a:p>
        </p:txBody>
      </p:sp>
    </p:spTree>
    <p:extLst>
      <p:ext uri="{BB962C8B-B14F-4D97-AF65-F5344CB8AC3E}">
        <p14:creationId xmlns:p14="http://schemas.microsoft.com/office/powerpoint/2010/main" val="20338062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a:extLst>
              <a:ext uri="{FF2B5EF4-FFF2-40B4-BE49-F238E27FC236}">
                <a16:creationId xmlns:a16="http://schemas.microsoft.com/office/drawing/2014/main" xmlns="" id="{A3AF8A99-5400-4B88-80AE-AE6C448E0574}"/>
              </a:ext>
            </a:extLst>
          </p:cNvPr>
          <p:cNvSpPr>
            <a:spLocks noGrp="1" noChangeArrowheads="1"/>
          </p:cNvSpPr>
          <p:nvPr>
            <p:ph type="title"/>
          </p:nvPr>
        </p:nvSpPr>
        <p:spPr>
          <a:xfrm>
            <a:off x="1719370" y="865247"/>
            <a:ext cx="7464637" cy="426720"/>
          </a:xfrm>
          <a:noFill/>
          <a:ln>
            <a:noFill/>
          </a:ln>
        </p:spPr>
        <p:txBody>
          <a:bodyPr spcFirstLastPara="1" wrap="square" lIns="0" tIns="45700" rIns="0" bIns="0" anchor="b" anchorCtr="0">
            <a:noAutofit/>
          </a:bodyPr>
          <a:lstStyle/>
          <a:p>
            <a:r>
              <a:rPr lang="en-US" altLang="en-US" sz="4000" dirty="0">
                <a:latin typeface="+mj-lt"/>
              </a:rPr>
              <a:t>First- Come, First-Served (FCFS) Scheduling</a:t>
            </a:r>
          </a:p>
        </p:txBody>
      </p:sp>
      <p:sp>
        <p:nvSpPr>
          <p:cNvPr id="23554" name="Rectangle 3">
            <a:extLst>
              <a:ext uri="{FF2B5EF4-FFF2-40B4-BE49-F238E27FC236}">
                <a16:creationId xmlns:a16="http://schemas.microsoft.com/office/drawing/2014/main" xmlns="" id="{00593719-A5A4-4326-8529-37EC324927D6}"/>
              </a:ext>
            </a:extLst>
          </p:cNvPr>
          <p:cNvSpPr>
            <a:spLocks noGrp="1" noChangeArrowheads="1"/>
          </p:cNvSpPr>
          <p:nvPr>
            <p:ph type="body" idx="1"/>
          </p:nvPr>
        </p:nvSpPr>
        <p:spPr>
          <a:xfrm>
            <a:off x="1285029" y="1446952"/>
            <a:ext cx="8290771" cy="4522047"/>
          </a:xfrm>
        </p:spPr>
        <p:txBody>
          <a:bodyPr/>
          <a:lstStyle/>
          <a:p>
            <a:r>
              <a:rPr lang="en-US" dirty="0"/>
              <a:t>T</a:t>
            </a:r>
            <a:r>
              <a:rPr lang="en-US" dirty="0" smtClean="0"/>
              <a:t>he </a:t>
            </a:r>
            <a:r>
              <a:rPr lang="en-US" dirty="0"/>
              <a:t>process that requests </a:t>
            </a:r>
            <a:r>
              <a:rPr lang="en-US" dirty="0" smtClean="0"/>
              <a:t>the CPU </a:t>
            </a:r>
            <a:r>
              <a:rPr lang="en-US" dirty="0"/>
              <a:t>first is allocated the CPU first</a:t>
            </a:r>
            <a:r>
              <a:rPr lang="en-US" altLang="en-US" sz="1493" dirty="0"/>
              <a:t>		</a:t>
            </a:r>
            <a:endParaRPr lang="en-US" altLang="en-US" sz="1493" dirty="0" smtClean="0"/>
          </a:p>
          <a:p>
            <a:pPr>
              <a:lnSpc>
                <a:spcPct val="90000"/>
              </a:lnSpc>
              <a:buNone/>
              <a:tabLst>
                <a:tab pos="2826919" algn="ctr"/>
                <a:tab pos="4324831" algn="ctr"/>
              </a:tabLst>
            </a:pPr>
            <a:r>
              <a:rPr lang="en-US" altLang="en-US" dirty="0" smtClean="0"/>
              <a:t>		</a:t>
            </a:r>
            <a:r>
              <a:rPr lang="en-US" altLang="en-US" u="sng" dirty="0" smtClean="0"/>
              <a:t>Process</a:t>
            </a:r>
            <a:r>
              <a:rPr lang="en-US" altLang="en-US" dirty="0"/>
              <a:t>	</a:t>
            </a:r>
            <a:r>
              <a:rPr lang="en-US" altLang="en-US" u="sng" dirty="0"/>
              <a:t>Burst Time</a:t>
            </a:r>
            <a:r>
              <a:rPr lang="en-US" altLang="en-US" dirty="0"/>
              <a:t>	</a:t>
            </a:r>
          </a:p>
          <a:p>
            <a:pPr>
              <a:lnSpc>
                <a:spcPct val="90000"/>
              </a:lnSpc>
              <a:buNone/>
              <a:tabLst>
                <a:tab pos="2826919" algn="ctr"/>
                <a:tab pos="4324831" algn="ctr"/>
              </a:tabLst>
            </a:pPr>
            <a:r>
              <a:rPr lang="en-US" altLang="en-US" dirty="0"/>
              <a:t>		 </a:t>
            </a:r>
            <a:r>
              <a:rPr lang="en-US" altLang="en-US" i="1" dirty="0"/>
              <a:t>P</a:t>
            </a:r>
            <a:r>
              <a:rPr lang="en-US" altLang="en-US" i="1" baseline="-25000" dirty="0"/>
              <a:t>1</a:t>
            </a:r>
            <a:r>
              <a:rPr lang="en-US" altLang="en-US" dirty="0"/>
              <a:t>	24</a:t>
            </a:r>
          </a:p>
          <a:p>
            <a:pPr>
              <a:lnSpc>
                <a:spcPct val="90000"/>
              </a:lnSpc>
              <a:buNone/>
              <a:tabLst>
                <a:tab pos="2826919" algn="ctr"/>
                <a:tab pos="4324831" algn="ctr"/>
              </a:tabLst>
            </a:pPr>
            <a:r>
              <a:rPr lang="en-US" altLang="en-US" dirty="0"/>
              <a:t>		 </a:t>
            </a:r>
            <a:r>
              <a:rPr lang="en-US" altLang="en-US" i="1" dirty="0"/>
              <a:t>P</a:t>
            </a:r>
            <a:r>
              <a:rPr lang="en-US" altLang="en-US" i="1" baseline="-25000" dirty="0"/>
              <a:t>2</a:t>
            </a:r>
            <a:r>
              <a:rPr lang="en-US" altLang="en-US" dirty="0"/>
              <a:t> 	3</a:t>
            </a:r>
          </a:p>
          <a:p>
            <a:pPr>
              <a:lnSpc>
                <a:spcPct val="90000"/>
              </a:lnSpc>
              <a:buNone/>
              <a:tabLst>
                <a:tab pos="2826919" algn="ctr"/>
                <a:tab pos="4324831" algn="ctr"/>
              </a:tabLst>
            </a:pPr>
            <a:r>
              <a:rPr lang="en-US" altLang="en-US" dirty="0"/>
              <a:t>		 </a:t>
            </a:r>
            <a:r>
              <a:rPr lang="en-US" altLang="en-US" i="1" dirty="0"/>
              <a:t>P</a:t>
            </a:r>
            <a:r>
              <a:rPr lang="en-US" altLang="en-US" i="1" baseline="-25000" dirty="0"/>
              <a:t>3	 </a:t>
            </a:r>
            <a:r>
              <a:rPr lang="en-US" altLang="en-US" dirty="0"/>
              <a:t>3</a:t>
            </a:r>
            <a:r>
              <a:rPr lang="en-US" altLang="en-US" i="1" baseline="-25000" dirty="0"/>
              <a:t> </a:t>
            </a:r>
          </a:p>
          <a:p>
            <a:pPr>
              <a:lnSpc>
                <a:spcPct val="90000"/>
              </a:lnSpc>
              <a:tabLst>
                <a:tab pos="2826919" algn="ctr"/>
                <a:tab pos="4324831" algn="ctr"/>
              </a:tabLst>
            </a:pPr>
            <a:r>
              <a:rPr lang="en-US" altLang="en-US" dirty="0"/>
              <a:t>Suppose that the processes arrive in the order: </a:t>
            </a:r>
            <a:r>
              <a:rPr lang="en-US" altLang="en-US" i="1" dirty="0"/>
              <a:t>P</a:t>
            </a:r>
            <a:r>
              <a:rPr lang="en-US" altLang="en-US" i="1" baseline="-25000" dirty="0"/>
              <a:t>1</a:t>
            </a:r>
            <a:r>
              <a:rPr lang="en-US" altLang="en-US" dirty="0"/>
              <a:t> , </a:t>
            </a:r>
            <a:r>
              <a:rPr lang="en-US" altLang="en-US" i="1" dirty="0"/>
              <a:t>P</a:t>
            </a:r>
            <a:r>
              <a:rPr lang="en-US" altLang="en-US" i="1" baseline="-25000" dirty="0"/>
              <a:t>2</a:t>
            </a:r>
            <a:r>
              <a:rPr lang="en-US" altLang="en-US" dirty="0"/>
              <a:t> , </a:t>
            </a:r>
            <a:r>
              <a:rPr lang="en-US" altLang="en-US" i="1" dirty="0"/>
              <a:t>P</a:t>
            </a:r>
            <a:r>
              <a:rPr lang="en-US" altLang="en-US" i="1" baseline="-25000" dirty="0"/>
              <a:t>3  </a:t>
            </a:r>
            <a:br>
              <a:rPr lang="en-US" altLang="en-US" i="1" baseline="-25000" dirty="0"/>
            </a:br>
            <a:r>
              <a:rPr lang="en-US" altLang="en-US" dirty="0"/>
              <a:t>The Gantt Chart for the schedule is:</a:t>
            </a:r>
            <a:br>
              <a:rPr lang="en-US" altLang="en-US" dirty="0"/>
            </a:br>
            <a:r>
              <a:rPr lang="en-US" altLang="en-US" sz="1493" dirty="0"/>
              <a:t/>
            </a:r>
            <a:br>
              <a:rPr lang="en-US" altLang="en-US" sz="1493" dirty="0"/>
            </a:br>
            <a:r>
              <a:rPr lang="en-US" altLang="en-US" sz="1493" dirty="0"/>
              <a:t/>
            </a:r>
            <a:br>
              <a:rPr lang="en-US" altLang="en-US" sz="1493" dirty="0"/>
            </a:br>
            <a:r>
              <a:rPr lang="en-US" altLang="en-US" sz="1493" dirty="0"/>
              <a:t/>
            </a:r>
            <a:br>
              <a:rPr lang="en-US" altLang="en-US" sz="1493" dirty="0"/>
            </a:br>
            <a:r>
              <a:rPr lang="en-US" altLang="en-US" sz="1493" dirty="0"/>
              <a:t/>
            </a:r>
            <a:br>
              <a:rPr lang="en-US" altLang="en-US" sz="1493" dirty="0"/>
            </a:br>
            <a:endParaRPr lang="en-US" altLang="en-US" sz="1493" dirty="0"/>
          </a:p>
          <a:p>
            <a:pPr>
              <a:lnSpc>
                <a:spcPct val="90000"/>
              </a:lnSpc>
              <a:buNone/>
              <a:tabLst>
                <a:tab pos="2826919" algn="ctr"/>
                <a:tab pos="4324831" algn="ctr"/>
              </a:tabLst>
            </a:pPr>
            <a:endParaRPr lang="en-US" altLang="en-US" sz="1493" dirty="0"/>
          </a:p>
          <a:p>
            <a:pPr>
              <a:lnSpc>
                <a:spcPct val="90000"/>
              </a:lnSpc>
              <a:tabLst>
                <a:tab pos="2826919" algn="ctr"/>
                <a:tab pos="4324831" algn="ctr"/>
              </a:tabLst>
            </a:pPr>
            <a:r>
              <a:rPr lang="en-US" altLang="en-US" dirty="0"/>
              <a:t>Waiting time for </a:t>
            </a:r>
            <a:r>
              <a:rPr lang="en-US" altLang="en-US" i="1" dirty="0"/>
              <a:t>P</a:t>
            </a:r>
            <a:r>
              <a:rPr lang="en-US" altLang="en-US" i="1" baseline="-25000" dirty="0"/>
              <a:t>1</a:t>
            </a:r>
            <a:r>
              <a:rPr lang="en-US" altLang="en-US" dirty="0"/>
              <a:t>  = 0; </a:t>
            </a:r>
            <a:r>
              <a:rPr lang="en-US" altLang="en-US" i="1" dirty="0"/>
              <a:t>P</a:t>
            </a:r>
            <a:r>
              <a:rPr lang="en-US" altLang="en-US" i="1" baseline="-25000" dirty="0"/>
              <a:t>2</a:t>
            </a:r>
            <a:r>
              <a:rPr lang="en-US" altLang="en-US" dirty="0"/>
              <a:t>  = 24; </a:t>
            </a:r>
            <a:r>
              <a:rPr lang="en-US" altLang="en-US" i="1" dirty="0"/>
              <a:t>P</a:t>
            </a:r>
            <a:r>
              <a:rPr lang="en-US" altLang="en-US" i="1" baseline="-25000" dirty="0"/>
              <a:t>3 </a:t>
            </a:r>
            <a:r>
              <a:rPr lang="en-US" altLang="en-US" dirty="0"/>
              <a:t>= 27</a:t>
            </a:r>
          </a:p>
          <a:p>
            <a:pPr>
              <a:lnSpc>
                <a:spcPct val="90000"/>
              </a:lnSpc>
              <a:tabLst>
                <a:tab pos="2826919" algn="ctr"/>
                <a:tab pos="4324831" algn="ctr"/>
              </a:tabLst>
            </a:pPr>
            <a:r>
              <a:rPr lang="en-US" altLang="en-US" dirty="0"/>
              <a:t>Average waiting time:  (0 + 24 + 27)/3 = 17</a:t>
            </a:r>
          </a:p>
        </p:txBody>
      </p:sp>
      <p:pic>
        <p:nvPicPr>
          <p:cNvPr id="23555" name="Picture 1">
            <a:extLst>
              <a:ext uri="{FF2B5EF4-FFF2-40B4-BE49-F238E27FC236}">
                <a16:creationId xmlns:a16="http://schemas.microsoft.com/office/drawing/2014/main" xmlns="" id="{6693C49E-F1BF-40FA-ACEB-79D52B112DBB}"/>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579670" y="4238412"/>
            <a:ext cx="7488130" cy="8631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2">
            <a:extLst>
              <a:ext uri="{FF2B5EF4-FFF2-40B4-BE49-F238E27FC236}">
                <a16:creationId xmlns:a16="http://schemas.microsoft.com/office/drawing/2014/main" xmlns="" id="{624DA10D-55B3-4B35-A002-F73DC17E003A}"/>
              </a:ext>
            </a:extLst>
          </p:cNvPr>
          <p:cNvSpPr>
            <a:spLocks noGrp="1" noChangeArrowheads="1"/>
          </p:cNvSpPr>
          <p:nvPr>
            <p:ph type="title"/>
          </p:nvPr>
        </p:nvSpPr>
        <p:spPr>
          <a:xfrm>
            <a:off x="1679153" y="215747"/>
            <a:ext cx="7190528" cy="537845"/>
          </a:xfrm>
          <a:noFill/>
          <a:ln>
            <a:noFill/>
          </a:ln>
        </p:spPr>
        <p:txBody>
          <a:bodyPr spcFirstLastPara="1" wrap="square" lIns="0" tIns="45700" rIns="0" bIns="0" anchor="b" anchorCtr="0">
            <a:noAutofit/>
          </a:bodyPr>
          <a:lstStyle/>
          <a:p>
            <a:r>
              <a:rPr lang="en-US" altLang="en-US" sz="4000" dirty="0">
                <a:latin typeface="+mj-lt"/>
              </a:rPr>
              <a:t>FCFS Scheduling (Cont.)</a:t>
            </a:r>
          </a:p>
        </p:txBody>
      </p:sp>
      <p:sp>
        <p:nvSpPr>
          <p:cNvPr id="13315" name="Rectangle 3">
            <a:extLst>
              <a:ext uri="{FF2B5EF4-FFF2-40B4-BE49-F238E27FC236}">
                <a16:creationId xmlns:a16="http://schemas.microsoft.com/office/drawing/2014/main" xmlns="" id="{332EE341-968F-42D6-9F71-9462061509EC}"/>
              </a:ext>
            </a:extLst>
          </p:cNvPr>
          <p:cNvSpPr>
            <a:spLocks noGrp="1" noChangeArrowheads="1"/>
          </p:cNvSpPr>
          <p:nvPr>
            <p:ph type="body" idx="1"/>
          </p:nvPr>
        </p:nvSpPr>
        <p:spPr>
          <a:xfrm>
            <a:off x="1560618" y="1151257"/>
            <a:ext cx="8231081" cy="3744594"/>
          </a:xfrm>
        </p:spPr>
        <p:txBody>
          <a:bodyPr/>
          <a:lstStyle/>
          <a:p>
            <a:pPr>
              <a:buNone/>
              <a:tabLst>
                <a:tab pos="3405934" algn="ctr"/>
              </a:tabLst>
              <a:defRPr/>
            </a:pPr>
            <a:r>
              <a:rPr lang="en-US" altLang="en-US" dirty="0">
                <a:cs typeface="ＭＳ Ｐゴシック" charset="-128"/>
              </a:rPr>
              <a:t>Suppose that the processes arrive in the order</a:t>
            </a:r>
            <a:r>
              <a:rPr lang="en-US" altLang="en-US" dirty="0" smtClean="0">
                <a:cs typeface="ＭＳ Ｐゴシック" charset="-128"/>
              </a:rPr>
              <a:t>:  </a:t>
            </a:r>
            <a:r>
              <a:rPr lang="en-US" altLang="en-US" i="1" dirty="0" smtClean="0">
                <a:cs typeface="ＭＳ Ｐゴシック" charset="-128"/>
              </a:rPr>
              <a:t>P</a:t>
            </a:r>
            <a:r>
              <a:rPr lang="en-US" altLang="en-US" i="1" baseline="-25000" dirty="0" smtClean="0">
                <a:cs typeface="ＭＳ Ｐゴシック" charset="-128"/>
              </a:rPr>
              <a:t>2</a:t>
            </a:r>
            <a:r>
              <a:rPr lang="en-US" altLang="en-US" dirty="0" smtClean="0">
                <a:cs typeface="ＭＳ Ｐゴシック" charset="-128"/>
              </a:rPr>
              <a:t> </a:t>
            </a:r>
            <a:r>
              <a:rPr lang="en-US" altLang="en-US" dirty="0">
                <a:cs typeface="ＭＳ Ｐゴシック" charset="-128"/>
              </a:rPr>
              <a:t>, </a:t>
            </a:r>
            <a:r>
              <a:rPr lang="en-US" altLang="en-US" i="1" dirty="0">
                <a:cs typeface="ＭＳ Ｐゴシック" charset="-128"/>
              </a:rPr>
              <a:t>P</a:t>
            </a:r>
            <a:r>
              <a:rPr lang="en-US" altLang="en-US" i="1" baseline="-25000" dirty="0">
                <a:cs typeface="ＭＳ Ｐゴシック" charset="-128"/>
              </a:rPr>
              <a:t>3</a:t>
            </a:r>
            <a:r>
              <a:rPr lang="en-US" altLang="en-US" dirty="0">
                <a:cs typeface="ＭＳ Ｐゴシック" charset="-128"/>
              </a:rPr>
              <a:t> , </a:t>
            </a:r>
            <a:r>
              <a:rPr lang="en-US" altLang="en-US" i="1" dirty="0">
                <a:cs typeface="ＭＳ Ｐゴシック" charset="-128"/>
              </a:rPr>
              <a:t>P</a:t>
            </a:r>
            <a:r>
              <a:rPr lang="en-US" altLang="en-US" i="1" baseline="-25000" dirty="0">
                <a:cs typeface="ＭＳ Ｐゴシック" charset="-128"/>
              </a:rPr>
              <a:t>1</a:t>
            </a:r>
            <a:r>
              <a:rPr lang="en-US" altLang="en-US" dirty="0">
                <a:cs typeface="ＭＳ Ｐゴシック" charset="-128"/>
              </a:rPr>
              <a:t> </a:t>
            </a:r>
          </a:p>
          <a:p>
            <a:pPr>
              <a:tabLst>
                <a:tab pos="3405934" algn="ctr"/>
              </a:tabLst>
              <a:defRPr/>
            </a:pPr>
            <a:r>
              <a:rPr lang="en-US" altLang="en-US" dirty="0">
                <a:cs typeface="ＭＳ Ｐゴシック" charset="-128"/>
              </a:rPr>
              <a:t>The Gantt chart for the schedule is:</a:t>
            </a:r>
            <a:br>
              <a:rPr lang="en-US" altLang="en-US" dirty="0">
                <a:cs typeface="ＭＳ Ｐゴシック" charset="-128"/>
              </a:rPr>
            </a:br>
            <a:endParaRPr lang="en-US" altLang="en-US" dirty="0">
              <a:cs typeface="ＭＳ Ｐゴシック" charset="-128"/>
            </a:endParaRPr>
          </a:p>
          <a:p>
            <a:pPr>
              <a:tabLst>
                <a:tab pos="3405934" algn="ctr"/>
              </a:tabLst>
              <a:defRPr/>
            </a:pPr>
            <a:endParaRPr lang="en-US" altLang="en-US" dirty="0">
              <a:cs typeface="ＭＳ Ｐゴシック" charset="-128"/>
            </a:endParaRPr>
          </a:p>
          <a:p>
            <a:pPr>
              <a:tabLst>
                <a:tab pos="3405934" algn="ctr"/>
              </a:tabLst>
              <a:defRPr/>
            </a:pPr>
            <a:endParaRPr lang="en-US" altLang="en-US" dirty="0">
              <a:cs typeface="ＭＳ Ｐゴシック" charset="-128"/>
            </a:endParaRPr>
          </a:p>
          <a:p>
            <a:pPr>
              <a:tabLst>
                <a:tab pos="3405934" algn="ctr"/>
              </a:tabLst>
              <a:defRPr/>
            </a:pPr>
            <a:r>
              <a:rPr lang="en-US" altLang="en-US" dirty="0" smtClean="0">
                <a:cs typeface="ＭＳ Ｐゴシック" charset="-128"/>
              </a:rPr>
              <a:t>Waiting </a:t>
            </a:r>
            <a:r>
              <a:rPr lang="en-US" altLang="en-US" dirty="0">
                <a:cs typeface="ＭＳ Ｐゴシック" charset="-128"/>
              </a:rPr>
              <a:t>time for </a:t>
            </a:r>
            <a:r>
              <a:rPr lang="en-US" altLang="en-US" i="1" dirty="0">
                <a:cs typeface="ＭＳ Ｐゴシック" charset="-128"/>
              </a:rPr>
              <a:t>P</a:t>
            </a:r>
            <a:r>
              <a:rPr lang="en-US" altLang="en-US" i="1" baseline="-25000" dirty="0">
                <a:cs typeface="ＭＳ Ｐゴシック" charset="-128"/>
              </a:rPr>
              <a:t>1 </a:t>
            </a:r>
            <a:r>
              <a:rPr lang="en-US" altLang="en-US" i="1" dirty="0">
                <a:cs typeface="ＭＳ Ｐゴシック" charset="-128"/>
              </a:rPr>
              <a:t>=</a:t>
            </a:r>
            <a:r>
              <a:rPr lang="en-US" altLang="en-US" dirty="0">
                <a:cs typeface="ＭＳ Ｐゴシック" charset="-128"/>
              </a:rPr>
              <a:t> 6</a:t>
            </a:r>
            <a:r>
              <a:rPr lang="en-US" altLang="en-US" i="1" dirty="0">
                <a:cs typeface="ＭＳ Ｐゴシック" charset="-128"/>
              </a:rPr>
              <a:t>;</a:t>
            </a:r>
            <a:r>
              <a:rPr lang="en-US" altLang="en-US" i="1" baseline="-25000" dirty="0">
                <a:cs typeface="ＭＳ Ｐゴシック" charset="-128"/>
              </a:rPr>
              <a:t> </a:t>
            </a:r>
            <a:r>
              <a:rPr lang="en-US" altLang="en-US" i="1" dirty="0">
                <a:cs typeface="ＭＳ Ｐゴシック" charset="-128"/>
              </a:rPr>
              <a:t>P</a:t>
            </a:r>
            <a:r>
              <a:rPr lang="en-US" altLang="en-US" i="1" baseline="-25000" dirty="0">
                <a:cs typeface="ＭＳ Ｐゴシック" charset="-128"/>
              </a:rPr>
              <a:t>2</a:t>
            </a:r>
            <a:r>
              <a:rPr lang="en-US" altLang="en-US" dirty="0">
                <a:cs typeface="ＭＳ Ｐゴシック" charset="-128"/>
              </a:rPr>
              <a:t> = 0</a:t>
            </a:r>
            <a:r>
              <a:rPr lang="en-US" altLang="en-US" i="1" baseline="-25000" dirty="0">
                <a:cs typeface="ＭＳ Ｐゴシック" charset="-128"/>
              </a:rPr>
              <a:t>; </a:t>
            </a:r>
            <a:r>
              <a:rPr lang="en-US" altLang="en-US" i="1" dirty="0">
                <a:cs typeface="ＭＳ Ｐゴシック" charset="-128"/>
              </a:rPr>
              <a:t>P</a:t>
            </a:r>
            <a:r>
              <a:rPr lang="en-US" altLang="en-US" i="1" baseline="-25000" dirty="0">
                <a:cs typeface="ＭＳ Ｐゴシック" charset="-128"/>
              </a:rPr>
              <a:t>3 </a:t>
            </a:r>
            <a:r>
              <a:rPr lang="en-US" altLang="en-US" i="1" dirty="0">
                <a:cs typeface="ＭＳ Ｐゴシック" charset="-128"/>
              </a:rPr>
              <a:t>= </a:t>
            </a:r>
            <a:r>
              <a:rPr lang="en-US" altLang="en-US" dirty="0">
                <a:cs typeface="ＭＳ Ｐゴシック" charset="-128"/>
              </a:rPr>
              <a:t>3</a:t>
            </a:r>
            <a:endParaRPr lang="en-US" altLang="en-US" i="1" dirty="0">
              <a:cs typeface="ＭＳ Ｐゴシック" charset="-128"/>
            </a:endParaRPr>
          </a:p>
          <a:p>
            <a:pPr>
              <a:tabLst>
                <a:tab pos="3405934" algn="ctr"/>
              </a:tabLst>
              <a:defRPr/>
            </a:pPr>
            <a:r>
              <a:rPr lang="en-US" altLang="en-US" dirty="0">
                <a:cs typeface="ＭＳ Ｐゴシック" charset="-128"/>
              </a:rPr>
              <a:t>Average waiting time:   (6 + 0 + 3)/3 = 3</a:t>
            </a:r>
          </a:p>
          <a:p>
            <a:pPr>
              <a:tabLst>
                <a:tab pos="3405934" algn="ctr"/>
              </a:tabLst>
              <a:defRPr/>
            </a:pPr>
            <a:r>
              <a:rPr lang="en-US" altLang="en-US" dirty="0">
                <a:cs typeface="ＭＳ Ｐゴシック" charset="-128"/>
              </a:rPr>
              <a:t>Much better than previous case</a:t>
            </a:r>
          </a:p>
          <a:p>
            <a:pPr>
              <a:tabLst>
                <a:tab pos="3405934" algn="ctr"/>
              </a:tabLst>
              <a:defRPr/>
            </a:pPr>
            <a:r>
              <a:rPr lang="en-US" altLang="en-US" b="1" dirty="0">
                <a:solidFill>
                  <a:srgbClr val="006699"/>
                </a:solidFill>
                <a:latin typeface="+mj-lt"/>
              </a:rPr>
              <a:t>Convoy</a:t>
            </a:r>
            <a:r>
              <a:rPr lang="en-US" altLang="en-US" b="1" dirty="0">
                <a:solidFill>
                  <a:srgbClr val="3366FF"/>
                </a:solidFill>
                <a:cs typeface="ＭＳ Ｐゴシック" charset="-128"/>
              </a:rPr>
              <a:t> </a:t>
            </a:r>
            <a:r>
              <a:rPr lang="en-US" altLang="en-US" b="1" dirty="0">
                <a:solidFill>
                  <a:srgbClr val="006699"/>
                </a:solidFill>
                <a:latin typeface="+mj-lt"/>
              </a:rPr>
              <a:t>effect</a:t>
            </a:r>
            <a:r>
              <a:rPr lang="en-US" altLang="en-US" b="1" dirty="0">
                <a:solidFill>
                  <a:srgbClr val="3366FF"/>
                </a:solidFill>
                <a:cs typeface="ＭＳ Ｐゴシック" charset="-128"/>
              </a:rPr>
              <a:t> </a:t>
            </a:r>
            <a:r>
              <a:rPr lang="en-US" altLang="en-US" dirty="0">
                <a:cs typeface="ＭＳ Ｐゴシック" charset="-128"/>
              </a:rPr>
              <a:t>- short process behind long process</a:t>
            </a:r>
          </a:p>
          <a:p>
            <a:pPr lvl="1">
              <a:tabLst>
                <a:tab pos="3405934" algn="ctr"/>
              </a:tabLst>
              <a:defRPr/>
            </a:pPr>
            <a:r>
              <a:rPr lang="en-US" altLang="en-US" dirty="0"/>
              <a:t>Consider one CPU-bound and many I/O-bound </a:t>
            </a:r>
            <a:r>
              <a:rPr lang="en-US" altLang="en-US" dirty="0" smtClean="0"/>
              <a:t>processes</a:t>
            </a:r>
          </a:p>
        </p:txBody>
      </p:sp>
      <p:pic>
        <p:nvPicPr>
          <p:cNvPr id="25603" name="Picture 1">
            <a:extLst>
              <a:ext uri="{FF2B5EF4-FFF2-40B4-BE49-F238E27FC236}">
                <a16:creationId xmlns:a16="http://schemas.microsoft.com/office/drawing/2014/main" xmlns="" id="{AA51E2F7-6758-4662-8420-58D4F08902A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47332" y="2029461"/>
            <a:ext cx="6648239" cy="751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0" name="Picture 2" descr="Convoy Effect in Operating Systems - GeeksforGeeks"/>
          <p:cNvPicPr>
            <a:picLocks noChangeAspect="1" noChangeArrowheads="1"/>
          </p:cNvPicPr>
          <p:nvPr/>
        </p:nvPicPr>
        <p:blipFill rotWithShape="1">
          <a:blip r:embed="rId4">
            <a:extLst>
              <a:ext uri="{28A0092B-C50C-407E-A947-70E740481C1C}">
                <a14:useLocalDpi xmlns:a14="http://schemas.microsoft.com/office/drawing/2010/main" val="0"/>
              </a:ext>
            </a:extLst>
          </a:blip>
          <a:srcRect b="28000"/>
          <a:stretch/>
        </p:blipFill>
        <p:spPr bwMode="auto">
          <a:xfrm>
            <a:off x="1679153" y="4895851"/>
            <a:ext cx="7617247" cy="130302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2">
            <a:extLst>
              <a:ext uri="{FF2B5EF4-FFF2-40B4-BE49-F238E27FC236}">
                <a16:creationId xmlns:a16="http://schemas.microsoft.com/office/drawing/2014/main" xmlns="" id="{624DA10D-55B3-4B35-A002-F73DC17E003A}"/>
              </a:ext>
            </a:extLst>
          </p:cNvPr>
          <p:cNvSpPr>
            <a:spLocks noGrp="1" noChangeArrowheads="1"/>
          </p:cNvSpPr>
          <p:nvPr>
            <p:ph type="title"/>
          </p:nvPr>
        </p:nvSpPr>
        <p:spPr>
          <a:xfrm>
            <a:off x="1679153" y="215747"/>
            <a:ext cx="7190528" cy="537845"/>
          </a:xfrm>
          <a:noFill/>
          <a:ln>
            <a:noFill/>
          </a:ln>
        </p:spPr>
        <p:txBody>
          <a:bodyPr spcFirstLastPara="1" wrap="square" lIns="0" tIns="45700" rIns="0" bIns="0" anchor="b" anchorCtr="0">
            <a:noAutofit/>
          </a:bodyPr>
          <a:lstStyle/>
          <a:p>
            <a:r>
              <a:rPr lang="en-US" altLang="en-US" sz="4000" dirty="0">
                <a:latin typeface="+mj-lt"/>
              </a:rPr>
              <a:t>FCFS Scheduling (Cont.)</a:t>
            </a:r>
          </a:p>
        </p:txBody>
      </p:sp>
      <p:pic>
        <p:nvPicPr>
          <p:cNvPr id="3074" name="Picture 2" descr="First Come First Serve(FCFS) Scheduling"/>
          <p:cNvPicPr>
            <a:picLocks noChangeAspect="1" noChangeArrowheads="1"/>
          </p:cNvPicPr>
          <p:nvPr/>
        </p:nvPicPr>
        <p:blipFill rotWithShape="1">
          <a:blip r:embed="rId3">
            <a:extLst>
              <a:ext uri="{28A0092B-C50C-407E-A947-70E740481C1C}">
                <a14:useLocalDpi xmlns:a14="http://schemas.microsoft.com/office/drawing/2010/main" val="0"/>
              </a:ext>
            </a:extLst>
          </a:blip>
          <a:srcRect l="17388" r="10773" b="51351"/>
          <a:stretch/>
        </p:blipFill>
        <p:spPr bwMode="auto">
          <a:xfrm>
            <a:off x="1679153" y="1384110"/>
            <a:ext cx="8024883" cy="41202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3745783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2">
            <a:extLst>
              <a:ext uri="{FF2B5EF4-FFF2-40B4-BE49-F238E27FC236}">
                <a16:creationId xmlns:a16="http://schemas.microsoft.com/office/drawing/2014/main" xmlns="" id="{624DA10D-55B3-4B35-A002-F73DC17E003A}"/>
              </a:ext>
            </a:extLst>
          </p:cNvPr>
          <p:cNvSpPr>
            <a:spLocks noGrp="1" noChangeArrowheads="1"/>
          </p:cNvSpPr>
          <p:nvPr>
            <p:ph type="title"/>
          </p:nvPr>
        </p:nvSpPr>
        <p:spPr>
          <a:xfrm>
            <a:off x="1679153" y="215747"/>
            <a:ext cx="7190528" cy="537845"/>
          </a:xfrm>
          <a:noFill/>
          <a:ln>
            <a:noFill/>
          </a:ln>
        </p:spPr>
        <p:txBody>
          <a:bodyPr spcFirstLastPara="1" wrap="square" lIns="0" tIns="45700" rIns="0" bIns="0" anchor="b" anchorCtr="0">
            <a:noAutofit/>
          </a:bodyPr>
          <a:lstStyle/>
          <a:p>
            <a:r>
              <a:rPr lang="en-US" altLang="en-US" sz="4000" dirty="0">
                <a:latin typeface="+mj-lt"/>
              </a:rPr>
              <a:t>FCFS Scheduling (Cont.)</a:t>
            </a:r>
          </a:p>
        </p:txBody>
      </p:sp>
      <p:pic>
        <p:nvPicPr>
          <p:cNvPr id="3074" name="Picture 2" descr="First Come First Serve(FCFS) Schedul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9061" y="753592"/>
            <a:ext cx="7310620" cy="5542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0889863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2">
            <a:extLst>
              <a:ext uri="{FF2B5EF4-FFF2-40B4-BE49-F238E27FC236}">
                <a16:creationId xmlns:a16="http://schemas.microsoft.com/office/drawing/2014/main" xmlns="" id="{624DA10D-55B3-4B35-A002-F73DC17E003A}"/>
              </a:ext>
            </a:extLst>
          </p:cNvPr>
          <p:cNvSpPr>
            <a:spLocks noGrp="1" noChangeArrowheads="1"/>
          </p:cNvSpPr>
          <p:nvPr>
            <p:ph type="title"/>
          </p:nvPr>
        </p:nvSpPr>
        <p:spPr>
          <a:xfrm>
            <a:off x="1721900" y="754366"/>
            <a:ext cx="8241461" cy="537845"/>
          </a:xfrm>
          <a:noFill/>
          <a:ln>
            <a:noFill/>
          </a:ln>
        </p:spPr>
        <p:txBody>
          <a:bodyPr spcFirstLastPara="1" wrap="square" lIns="0" tIns="45700" rIns="0" bIns="0" anchor="b" anchorCtr="0">
            <a:noAutofit/>
          </a:bodyPr>
          <a:lstStyle/>
          <a:p>
            <a:r>
              <a:rPr lang="en-US" altLang="en-US" sz="4000" dirty="0">
                <a:latin typeface="+mj-lt"/>
              </a:rPr>
              <a:t>FCFS </a:t>
            </a:r>
            <a:r>
              <a:rPr lang="en-US" altLang="en-US" sz="4000" dirty="0" smtClean="0">
                <a:latin typeface="+mj-lt"/>
              </a:rPr>
              <a:t>Scheduling </a:t>
            </a:r>
            <a:br>
              <a:rPr lang="en-US" altLang="en-US" sz="4000" dirty="0" smtClean="0">
                <a:latin typeface="+mj-lt"/>
              </a:rPr>
            </a:br>
            <a:r>
              <a:rPr lang="en-US" sz="4000" b="1" dirty="0"/>
              <a:t>(Processes with different arrival times</a:t>
            </a:r>
            <a:r>
              <a:rPr lang="en-US" sz="4000" b="1" dirty="0" smtClean="0"/>
              <a:t>)</a:t>
            </a:r>
            <a:endParaRPr lang="en-US" altLang="en-US" sz="4000" dirty="0">
              <a:latin typeface="+mj-lt"/>
            </a:endParaRPr>
          </a:p>
        </p:txBody>
      </p:sp>
      <p:pic>
        <p:nvPicPr>
          <p:cNvPr id="2050" name="Picture 2" descr="Lightbox"/>
          <p:cNvPicPr>
            <a:picLocks noChangeAspect="1" noChangeArrowheads="1"/>
          </p:cNvPicPr>
          <p:nvPr/>
        </p:nvPicPr>
        <p:blipFill rotWithShape="1">
          <a:blip r:embed="rId3">
            <a:extLst>
              <a:ext uri="{28A0092B-C50C-407E-A947-70E740481C1C}">
                <a14:useLocalDpi xmlns:a14="http://schemas.microsoft.com/office/drawing/2010/main" val="0"/>
              </a:ext>
            </a:extLst>
          </a:blip>
          <a:srcRect l="5914" t="12612" r="29376" b="21951"/>
          <a:stretch/>
        </p:blipFill>
        <p:spPr bwMode="auto">
          <a:xfrm>
            <a:off x="2066794" y="2116898"/>
            <a:ext cx="5699344" cy="20041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13905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2">
            <a:extLst>
              <a:ext uri="{FF2B5EF4-FFF2-40B4-BE49-F238E27FC236}">
                <a16:creationId xmlns:a16="http://schemas.microsoft.com/office/drawing/2014/main" xmlns="" id="{624DA10D-55B3-4B35-A002-F73DC17E003A}"/>
              </a:ext>
            </a:extLst>
          </p:cNvPr>
          <p:cNvSpPr>
            <a:spLocks noGrp="1" noChangeArrowheads="1"/>
          </p:cNvSpPr>
          <p:nvPr>
            <p:ph type="title"/>
          </p:nvPr>
        </p:nvSpPr>
        <p:spPr>
          <a:xfrm>
            <a:off x="1721900" y="754366"/>
            <a:ext cx="8241461" cy="537845"/>
          </a:xfrm>
          <a:noFill/>
          <a:ln>
            <a:noFill/>
          </a:ln>
        </p:spPr>
        <p:txBody>
          <a:bodyPr spcFirstLastPara="1" wrap="square" lIns="0" tIns="45700" rIns="0" bIns="0" anchor="b" anchorCtr="0">
            <a:noAutofit/>
          </a:bodyPr>
          <a:lstStyle/>
          <a:p>
            <a:r>
              <a:rPr lang="en-US" altLang="en-US" sz="4000" dirty="0">
                <a:latin typeface="+mj-lt"/>
              </a:rPr>
              <a:t>FCFS </a:t>
            </a:r>
            <a:r>
              <a:rPr lang="en-US" altLang="en-US" sz="4000" dirty="0" smtClean="0">
                <a:latin typeface="+mj-lt"/>
              </a:rPr>
              <a:t>Scheduling </a:t>
            </a:r>
            <a:br>
              <a:rPr lang="en-US" altLang="en-US" sz="4000" dirty="0" smtClean="0">
                <a:latin typeface="+mj-lt"/>
              </a:rPr>
            </a:br>
            <a:r>
              <a:rPr lang="en-US" sz="4000" b="1" dirty="0"/>
              <a:t>(Processes with different arrival times</a:t>
            </a:r>
            <a:r>
              <a:rPr lang="en-US" sz="4000" b="1" dirty="0" smtClean="0"/>
              <a:t>)</a:t>
            </a:r>
            <a:endParaRPr lang="en-US" altLang="en-US" sz="4000" dirty="0">
              <a:latin typeface="+mj-lt"/>
            </a:endParaRPr>
          </a:p>
        </p:txBody>
      </p:sp>
      <p:pic>
        <p:nvPicPr>
          <p:cNvPr id="2050" name="Picture 2" descr="Lightbox"/>
          <p:cNvPicPr>
            <a:picLocks noChangeAspect="1" noChangeArrowheads="1"/>
          </p:cNvPicPr>
          <p:nvPr/>
        </p:nvPicPr>
        <p:blipFill rotWithShape="1">
          <a:blip r:embed="rId3">
            <a:extLst>
              <a:ext uri="{28A0092B-C50C-407E-A947-70E740481C1C}">
                <a14:useLocalDpi xmlns:a14="http://schemas.microsoft.com/office/drawing/2010/main" val="0"/>
              </a:ext>
            </a:extLst>
          </a:blip>
          <a:srcRect l="5914" t="12612" r="29376" b="21951"/>
          <a:stretch/>
        </p:blipFill>
        <p:spPr bwMode="auto">
          <a:xfrm>
            <a:off x="2041742" y="1565753"/>
            <a:ext cx="5699344" cy="2004164"/>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p:cNvPicPr>
            <a:picLocks noChangeAspect="1"/>
          </p:cNvPicPr>
          <p:nvPr/>
        </p:nvPicPr>
        <p:blipFill rotWithShape="1">
          <a:blip r:embed="rId4"/>
          <a:srcRect l="2808" t="21400" r="4034" b="13381"/>
          <a:stretch/>
        </p:blipFill>
        <p:spPr>
          <a:xfrm>
            <a:off x="1559490" y="3771901"/>
            <a:ext cx="6663847" cy="1528175"/>
          </a:xfrm>
          <a:prstGeom prst="rect">
            <a:avLst/>
          </a:prstGeom>
        </p:spPr>
      </p:pic>
      <p:sp>
        <p:nvSpPr>
          <p:cNvPr id="4" name="Rectangle 3"/>
          <p:cNvSpPr/>
          <p:nvPr/>
        </p:nvSpPr>
        <p:spPr>
          <a:xfrm>
            <a:off x="1816273" y="5300076"/>
            <a:ext cx="7005444" cy="840230"/>
          </a:xfrm>
          <a:prstGeom prst="rect">
            <a:avLst/>
          </a:prstGeom>
        </p:spPr>
        <p:txBody>
          <a:bodyPr wrap="none">
            <a:spAutoFit/>
          </a:bodyPr>
          <a:lstStyle/>
          <a:p>
            <a:pPr marL="285750" indent="-285750">
              <a:lnSpc>
                <a:spcPct val="90000"/>
              </a:lnSpc>
              <a:buFont typeface="Wingdings" panose="05000000000000000000" pitchFamily="2" charset="2"/>
              <a:buChar char="Ø"/>
              <a:tabLst>
                <a:tab pos="2826919" algn="ctr"/>
                <a:tab pos="4324831" algn="ctr"/>
              </a:tabLst>
            </a:pPr>
            <a:r>
              <a:rPr lang="en-US" altLang="en-US" sz="1800" dirty="0"/>
              <a:t>Waiting time for </a:t>
            </a:r>
            <a:r>
              <a:rPr lang="en-US" altLang="en-US" sz="1800" dirty="0" smtClean="0"/>
              <a:t>P</a:t>
            </a:r>
            <a:r>
              <a:rPr lang="en-US" altLang="en-US" sz="1800" baseline="-25000" dirty="0" smtClean="0"/>
              <a:t>0</a:t>
            </a:r>
            <a:r>
              <a:rPr lang="en-US" altLang="en-US" sz="1800" dirty="0" smtClean="0"/>
              <a:t> = 0; </a:t>
            </a:r>
            <a:r>
              <a:rPr lang="en-US" altLang="en-US" sz="1800" i="1" dirty="0" smtClean="0"/>
              <a:t>P</a:t>
            </a:r>
            <a:r>
              <a:rPr lang="en-US" altLang="en-US" sz="1800" i="1" baseline="-25000" dirty="0" smtClean="0"/>
              <a:t>1</a:t>
            </a:r>
            <a:r>
              <a:rPr lang="en-US" altLang="en-US" sz="1800" dirty="0" smtClean="0"/>
              <a:t>  </a:t>
            </a:r>
            <a:r>
              <a:rPr lang="en-US" altLang="en-US" sz="1800" dirty="0"/>
              <a:t>= </a:t>
            </a:r>
            <a:r>
              <a:rPr lang="en-US" altLang="en-US" sz="1800" dirty="0" smtClean="0"/>
              <a:t>5-1 = 4; </a:t>
            </a:r>
            <a:r>
              <a:rPr lang="en-US" altLang="en-US" sz="1800" i="1" dirty="0"/>
              <a:t>P</a:t>
            </a:r>
            <a:r>
              <a:rPr lang="en-US" altLang="en-US" sz="1800" i="1" baseline="-25000" dirty="0"/>
              <a:t>2</a:t>
            </a:r>
            <a:r>
              <a:rPr lang="en-US" altLang="en-US" sz="1800" dirty="0"/>
              <a:t>  = </a:t>
            </a:r>
            <a:r>
              <a:rPr lang="en-US" altLang="en-US" sz="1800" dirty="0" smtClean="0"/>
              <a:t>8-2=6 </a:t>
            </a:r>
            <a:r>
              <a:rPr lang="en-US" altLang="en-US" sz="1800" i="1" dirty="0"/>
              <a:t>P</a:t>
            </a:r>
            <a:r>
              <a:rPr lang="en-US" altLang="en-US" sz="1800" i="1" baseline="-25000" dirty="0"/>
              <a:t>3 </a:t>
            </a:r>
            <a:r>
              <a:rPr lang="en-US" altLang="en-US" sz="1800" dirty="0"/>
              <a:t>= </a:t>
            </a:r>
            <a:r>
              <a:rPr lang="en-US" altLang="en-US" sz="1800" dirty="0" smtClean="0"/>
              <a:t>16-3 = 13</a:t>
            </a:r>
          </a:p>
          <a:p>
            <a:pPr marL="285750" indent="-285750">
              <a:lnSpc>
                <a:spcPct val="90000"/>
              </a:lnSpc>
              <a:buFont typeface="Wingdings" panose="05000000000000000000" pitchFamily="2" charset="2"/>
              <a:buChar char="Ø"/>
              <a:tabLst>
                <a:tab pos="2826919" algn="ctr"/>
                <a:tab pos="4324831" algn="ctr"/>
              </a:tabLst>
            </a:pPr>
            <a:endParaRPr lang="en-US" altLang="en-US" sz="1800" dirty="0"/>
          </a:p>
          <a:p>
            <a:pPr marL="285750" indent="-285750">
              <a:lnSpc>
                <a:spcPct val="90000"/>
              </a:lnSpc>
              <a:buFont typeface="Wingdings" panose="05000000000000000000" pitchFamily="2" charset="2"/>
              <a:buChar char="Ø"/>
              <a:tabLst>
                <a:tab pos="2826919" algn="ctr"/>
                <a:tab pos="4324831" algn="ctr"/>
              </a:tabLst>
            </a:pPr>
            <a:r>
              <a:rPr lang="en-US" altLang="en-US" sz="1800" dirty="0" smtClean="0"/>
              <a:t>Average Waiting time = (0+4+6+13)/4=5.75</a:t>
            </a:r>
            <a:endParaRPr lang="en-US" altLang="en-US" sz="1800" dirty="0"/>
          </a:p>
        </p:txBody>
      </p:sp>
    </p:spTree>
    <p:extLst>
      <p:ext uri="{BB962C8B-B14F-4D97-AF65-F5344CB8AC3E}">
        <p14:creationId xmlns:p14="http://schemas.microsoft.com/office/powerpoint/2010/main" val="19148009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2">
            <a:extLst>
              <a:ext uri="{FF2B5EF4-FFF2-40B4-BE49-F238E27FC236}">
                <a16:creationId xmlns:a16="http://schemas.microsoft.com/office/drawing/2014/main" xmlns="" id="{624DA10D-55B3-4B35-A002-F73DC17E003A}"/>
              </a:ext>
            </a:extLst>
          </p:cNvPr>
          <p:cNvSpPr>
            <a:spLocks noGrp="1" noChangeArrowheads="1"/>
          </p:cNvSpPr>
          <p:nvPr>
            <p:ph type="title"/>
          </p:nvPr>
        </p:nvSpPr>
        <p:spPr>
          <a:xfrm>
            <a:off x="1721900" y="754366"/>
            <a:ext cx="8241461" cy="537845"/>
          </a:xfrm>
          <a:noFill/>
          <a:ln>
            <a:noFill/>
          </a:ln>
        </p:spPr>
        <p:txBody>
          <a:bodyPr spcFirstLastPara="1" wrap="square" lIns="0" tIns="45700" rIns="0" bIns="0" anchor="b" anchorCtr="0">
            <a:noAutofit/>
          </a:bodyPr>
          <a:lstStyle/>
          <a:p>
            <a:r>
              <a:rPr lang="en-US" altLang="en-US" sz="4000" dirty="0">
                <a:latin typeface="+mj-lt"/>
              </a:rPr>
              <a:t>FCFS </a:t>
            </a:r>
            <a:r>
              <a:rPr lang="en-US" altLang="en-US" sz="4000" dirty="0" smtClean="0">
                <a:latin typeface="+mj-lt"/>
              </a:rPr>
              <a:t>Scheduling </a:t>
            </a:r>
            <a:br>
              <a:rPr lang="en-US" altLang="en-US" sz="4000" dirty="0" smtClean="0">
                <a:latin typeface="+mj-lt"/>
              </a:rPr>
            </a:br>
            <a:r>
              <a:rPr lang="en-US" sz="4000" b="1" dirty="0"/>
              <a:t>(Processes with different arrival times</a:t>
            </a:r>
            <a:r>
              <a:rPr lang="en-US" sz="4000" b="1" dirty="0" smtClean="0"/>
              <a:t>)</a:t>
            </a:r>
            <a:endParaRPr lang="en-US" altLang="en-US" sz="4000" dirty="0">
              <a:latin typeface="+mj-lt"/>
            </a:endParaRPr>
          </a:p>
        </p:txBody>
      </p:sp>
      <p:graphicFrame>
        <p:nvGraphicFramePr>
          <p:cNvPr id="5" name="Table 4"/>
          <p:cNvGraphicFramePr>
            <a:graphicFrameLocks noGrp="1"/>
          </p:cNvGraphicFramePr>
          <p:nvPr>
            <p:extLst>
              <p:ext uri="{D42A27DB-BD31-4B8C-83A1-F6EECF244321}">
                <p14:modId xmlns:p14="http://schemas.microsoft.com/office/powerpoint/2010/main" val="3094045388"/>
              </p:ext>
            </p:extLst>
          </p:nvPr>
        </p:nvGraphicFramePr>
        <p:xfrm>
          <a:off x="1922316" y="1851319"/>
          <a:ext cx="5468039" cy="2382480"/>
        </p:xfrm>
        <a:graphic>
          <a:graphicData uri="http://schemas.openxmlformats.org/drawingml/2006/table">
            <a:tbl>
              <a:tblPr firstRow="1" bandRow="1">
                <a:tableStyleId>{5C22544A-7EE6-4342-B048-85BDC9FD1C3A}</a:tableStyleId>
              </a:tblPr>
              <a:tblGrid>
                <a:gridCol w="1587838"/>
                <a:gridCol w="1650849"/>
                <a:gridCol w="2229352"/>
              </a:tblGrid>
              <a:tr h="429408">
                <a:tc>
                  <a:txBody>
                    <a:bodyPr/>
                    <a:lstStyle/>
                    <a:p>
                      <a:pPr algn="ctr"/>
                      <a:r>
                        <a:rPr lang="en-US" sz="2000" dirty="0" smtClean="0"/>
                        <a:t>Process</a:t>
                      </a:r>
                      <a:endParaRPr lang="en-US" sz="2000" dirty="0"/>
                    </a:p>
                  </a:txBody>
                  <a:tcPr/>
                </a:tc>
                <a:tc>
                  <a:txBody>
                    <a:bodyPr/>
                    <a:lstStyle/>
                    <a:p>
                      <a:pPr algn="ctr"/>
                      <a:r>
                        <a:rPr lang="en-US" sz="2000" dirty="0" smtClean="0"/>
                        <a:t>Arrival Time</a:t>
                      </a:r>
                      <a:endParaRPr lang="en-US" sz="2000" dirty="0"/>
                    </a:p>
                  </a:txBody>
                  <a:tcPr/>
                </a:tc>
                <a:tc>
                  <a:txBody>
                    <a:bodyPr/>
                    <a:lstStyle/>
                    <a:p>
                      <a:pPr algn="ctr"/>
                      <a:r>
                        <a:rPr lang="en-US" sz="2000" dirty="0" smtClean="0"/>
                        <a:t>CPU Burst Time</a:t>
                      </a:r>
                      <a:endParaRPr lang="en-US" sz="2000" dirty="0"/>
                    </a:p>
                  </a:txBody>
                  <a:tcPr/>
                </a:tc>
              </a:tr>
              <a:tr h="488268">
                <a:tc>
                  <a:txBody>
                    <a:bodyPr/>
                    <a:lstStyle/>
                    <a:p>
                      <a:pPr algn="ctr"/>
                      <a:r>
                        <a:rPr lang="en-US" sz="2000" dirty="0" smtClean="0"/>
                        <a:t>P1</a:t>
                      </a:r>
                      <a:endParaRPr lang="en-US" sz="2000" dirty="0"/>
                    </a:p>
                  </a:txBody>
                  <a:tcPr/>
                </a:tc>
                <a:tc>
                  <a:txBody>
                    <a:bodyPr/>
                    <a:lstStyle/>
                    <a:p>
                      <a:pPr algn="ctr"/>
                      <a:r>
                        <a:rPr lang="en-US" sz="2000" dirty="0" smtClean="0"/>
                        <a:t>0</a:t>
                      </a:r>
                      <a:endParaRPr lang="en-US" sz="2000" dirty="0"/>
                    </a:p>
                  </a:txBody>
                  <a:tcPr/>
                </a:tc>
                <a:tc>
                  <a:txBody>
                    <a:bodyPr/>
                    <a:lstStyle/>
                    <a:p>
                      <a:pPr algn="ctr"/>
                      <a:r>
                        <a:rPr lang="en-US" sz="2000" dirty="0" smtClean="0"/>
                        <a:t>3</a:t>
                      </a:r>
                      <a:endParaRPr lang="en-US" sz="2000" dirty="0"/>
                    </a:p>
                  </a:txBody>
                  <a:tcPr/>
                </a:tc>
              </a:tr>
              <a:tr h="488268">
                <a:tc>
                  <a:txBody>
                    <a:bodyPr/>
                    <a:lstStyle/>
                    <a:p>
                      <a:pPr algn="ctr"/>
                      <a:r>
                        <a:rPr lang="en-US" sz="2000" dirty="0" smtClean="0"/>
                        <a:t>P2</a:t>
                      </a:r>
                      <a:endParaRPr lang="en-US" sz="2000" dirty="0"/>
                    </a:p>
                  </a:txBody>
                  <a:tcPr/>
                </a:tc>
                <a:tc>
                  <a:txBody>
                    <a:bodyPr/>
                    <a:lstStyle/>
                    <a:p>
                      <a:pPr algn="ctr"/>
                      <a:r>
                        <a:rPr lang="en-US" sz="2000" dirty="0" smtClean="0"/>
                        <a:t>1</a:t>
                      </a:r>
                      <a:endParaRPr lang="en-US" sz="2000" dirty="0"/>
                    </a:p>
                  </a:txBody>
                  <a:tcPr/>
                </a:tc>
                <a:tc>
                  <a:txBody>
                    <a:bodyPr/>
                    <a:lstStyle/>
                    <a:p>
                      <a:pPr algn="ctr"/>
                      <a:r>
                        <a:rPr lang="en-US" sz="2000" dirty="0" smtClean="0"/>
                        <a:t>1</a:t>
                      </a:r>
                      <a:endParaRPr lang="en-US" sz="2000" dirty="0"/>
                    </a:p>
                  </a:txBody>
                  <a:tcPr/>
                </a:tc>
              </a:tr>
              <a:tr h="488268">
                <a:tc>
                  <a:txBody>
                    <a:bodyPr/>
                    <a:lstStyle/>
                    <a:p>
                      <a:pPr algn="ctr"/>
                      <a:r>
                        <a:rPr lang="en-US" sz="2000" dirty="0" smtClean="0"/>
                        <a:t>P3</a:t>
                      </a:r>
                      <a:endParaRPr lang="en-US" sz="2000" dirty="0"/>
                    </a:p>
                  </a:txBody>
                  <a:tcPr/>
                </a:tc>
                <a:tc>
                  <a:txBody>
                    <a:bodyPr/>
                    <a:lstStyle/>
                    <a:p>
                      <a:pPr algn="ctr"/>
                      <a:r>
                        <a:rPr lang="en-US" sz="2000" dirty="0" smtClean="0"/>
                        <a:t>3</a:t>
                      </a:r>
                      <a:endParaRPr lang="en-US" sz="2000" dirty="0"/>
                    </a:p>
                  </a:txBody>
                  <a:tcPr/>
                </a:tc>
                <a:tc>
                  <a:txBody>
                    <a:bodyPr/>
                    <a:lstStyle/>
                    <a:p>
                      <a:pPr algn="ctr"/>
                      <a:r>
                        <a:rPr lang="en-US" sz="2000" dirty="0" smtClean="0"/>
                        <a:t>3</a:t>
                      </a:r>
                      <a:endParaRPr lang="en-US" sz="2000" dirty="0"/>
                    </a:p>
                  </a:txBody>
                  <a:tcPr/>
                </a:tc>
              </a:tr>
              <a:tr h="488268">
                <a:tc>
                  <a:txBody>
                    <a:bodyPr/>
                    <a:lstStyle/>
                    <a:p>
                      <a:pPr algn="ctr"/>
                      <a:r>
                        <a:rPr lang="en-US" sz="2000" dirty="0" smtClean="0"/>
                        <a:t>P4</a:t>
                      </a:r>
                      <a:endParaRPr lang="en-US" sz="2000" dirty="0"/>
                    </a:p>
                  </a:txBody>
                  <a:tcPr/>
                </a:tc>
                <a:tc>
                  <a:txBody>
                    <a:bodyPr/>
                    <a:lstStyle/>
                    <a:p>
                      <a:pPr algn="ctr"/>
                      <a:r>
                        <a:rPr lang="en-US" sz="2000" dirty="0" smtClean="0"/>
                        <a:t>4</a:t>
                      </a:r>
                      <a:endParaRPr lang="en-US" sz="2000" dirty="0"/>
                    </a:p>
                  </a:txBody>
                  <a:tcPr/>
                </a:tc>
                <a:tc>
                  <a:txBody>
                    <a:bodyPr/>
                    <a:lstStyle/>
                    <a:p>
                      <a:pPr algn="ctr"/>
                      <a:r>
                        <a:rPr lang="en-US" sz="2000" dirty="0" smtClean="0"/>
                        <a:t>2</a:t>
                      </a:r>
                      <a:endParaRPr lang="en-US" sz="2000" dirty="0"/>
                    </a:p>
                  </a:txBody>
                  <a:tcPr/>
                </a:tc>
              </a:tr>
            </a:tbl>
          </a:graphicData>
        </a:graphic>
      </p:graphicFrame>
    </p:spTree>
    <p:extLst>
      <p:ext uri="{BB962C8B-B14F-4D97-AF65-F5344CB8AC3E}">
        <p14:creationId xmlns:p14="http://schemas.microsoft.com/office/powerpoint/2010/main" val="299469015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Rectangle 2">
            <a:extLst>
              <a:ext uri="{FF2B5EF4-FFF2-40B4-BE49-F238E27FC236}">
                <a16:creationId xmlns:a16="http://schemas.microsoft.com/office/drawing/2014/main" xmlns="" id="{624DA10D-55B3-4B35-A002-F73DC17E003A}"/>
              </a:ext>
            </a:extLst>
          </p:cNvPr>
          <p:cNvSpPr>
            <a:spLocks noGrp="1" noChangeArrowheads="1"/>
          </p:cNvSpPr>
          <p:nvPr>
            <p:ph type="title"/>
          </p:nvPr>
        </p:nvSpPr>
        <p:spPr>
          <a:xfrm>
            <a:off x="1721900" y="754366"/>
            <a:ext cx="8241461" cy="537845"/>
          </a:xfrm>
          <a:noFill/>
          <a:ln>
            <a:noFill/>
          </a:ln>
        </p:spPr>
        <p:txBody>
          <a:bodyPr spcFirstLastPara="1" wrap="square" lIns="0" tIns="45700" rIns="0" bIns="0" anchor="b" anchorCtr="0">
            <a:noAutofit/>
          </a:bodyPr>
          <a:lstStyle/>
          <a:p>
            <a:r>
              <a:rPr lang="en-US" altLang="en-US" sz="4000" dirty="0">
                <a:latin typeface="+mj-lt"/>
              </a:rPr>
              <a:t>FCFS </a:t>
            </a:r>
            <a:r>
              <a:rPr lang="en-US" altLang="en-US" sz="4000" dirty="0" smtClean="0">
                <a:latin typeface="+mj-lt"/>
              </a:rPr>
              <a:t>Scheduling </a:t>
            </a:r>
            <a:br>
              <a:rPr lang="en-US" altLang="en-US" sz="4000" dirty="0" smtClean="0">
                <a:latin typeface="+mj-lt"/>
              </a:rPr>
            </a:br>
            <a:r>
              <a:rPr lang="en-US" sz="4000" b="1" dirty="0"/>
              <a:t>(Processes with different arrival times</a:t>
            </a:r>
            <a:r>
              <a:rPr lang="en-US" sz="4000" b="1" dirty="0" smtClean="0"/>
              <a:t>)</a:t>
            </a:r>
            <a:endParaRPr lang="en-US" altLang="en-US" sz="4000" dirty="0">
              <a:latin typeface="+mj-lt"/>
            </a:endParaRPr>
          </a:p>
        </p:txBody>
      </p:sp>
      <p:graphicFrame>
        <p:nvGraphicFramePr>
          <p:cNvPr id="5" name="Table 4"/>
          <p:cNvGraphicFramePr>
            <a:graphicFrameLocks noGrp="1"/>
          </p:cNvGraphicFramePr>
          <p:nvPr>
            <p:extLst>
              <p:ext uri="{D42A27DB-BD31-4B8C-83A1-F6EECF244321}">
                <p14:modId xmlns:p14="http://schemas.microsoft.com/office/powerpoint/2010/main" val="255957498"/>
              </p:ext>
            </p:extLst>
          </p:nvPr>
        </p:nvGraphicFramePr>
        <p:xfrm>
          <a:off x="2009999" y="1475538"/>
          <a:ext cx="6319810" cy="1828800"/>
        </p:xfrm>
        <a:graphic>
          <a:graphicData uri="http://schemas.openxmlformats.org/drawingml/2006/table">
            <a:tbl>
              <a:tblPr firstRow="1" bandRow="1">
                <a:tableStyleId>{5C22544A-7EE6-4342-B048-85BDC9FD1C3A}</a:tableStyleId>
              </a:tblPr>
              <a:tblGrid>
                <a:gridCol w="1835180"/>
                <a:gridCol w="2523849"/>
                <a:gridCol w="1960781"/>
              </a:tblGrid>
              <a:tr h="282661">
                <a:tc>
                  <a:txBody>
                    <a:bodyPr/>
                    <a:lstStyle/>
                    <a:p>
                      <a:pPr algn="ctr"/>
                      <a:r>
                        <a:rPr lang="en-US" sz="1800" dirty="0" smtClean="0"/>
                        <a:t>Process</a:t>
                      </a:r>
                      <a:endParaRPr lang="en-US" sz="1800" dirty="0"/>
                    </a:p>
                  </a:txBody>
                  <a:tcPr/>
                </a:tc>
                <a:tc>
                  <a:txBody>
                    <a:bodyPr/>
                    <a:lstStyle/>
                    <a:p>
                      <a:pPr algn="ctr"/>
                      <a:r>
                        <a:rPr lang="en-US" sz="1800" dirty="0" smtClean="0"/>
                        <a:t>Arrival Time</a:t>
                      </a:r>
                      <a:endParaRPr lang="en-US" sz="1800" dirty="0"/>
                    </a:p>
                  </a:txBody>
                  <a:tcPr/>
                </a:tc>
                <a:tc>
                  <a:txBody>
                    <a:bodyPr/>
                    <a:lstStyle/>
                    <a:p>
                      <a:pPr algn="ctr"/>
                      <a:r>
                        <a:rPr lang="en-US" sz="1800" dirty="0" smtClean="0"/>
                        <a:t>CPU Burst Time</a:t>
                      </a:r>
                      <a:endParaRPr lang="en-US" sz="1800" dirty="0"/>
                    </a:p>
                  </a:txBody>
                  <a:tcPr/>
                </a:tc>
              </a:tr>
              <a:tr h="321406">
                <a:tc>
                  <a:txBody>
                    <a:bodyPr/>
                    <a:lstStyle/>
                    <a:p>
                      <a:pPr algn="ctr"/>
                      <a:r>
                        <a:rPr lang="en-US" sz="1800" dirty="0" smtClean="0"/>
                        <a:t>P1</a:t>
                      </a:r>
                      <a:endParaRPr lang="en-US" sz="1800" dirty="0"/>
                    </a:p>
                  </a:txBody>
                  <a:tcPr/>
                </a:tc>
                <a:tc>
                  <a:txBody>
                    <a:bodyPr/>
                    <a:lstStyle/>
                    <a:p>
                      <a:pPr algn="ctr"/>
                      <a:r>
                        <a:rPr lang="en-US" sz="1800" dirty="0" smtClean="0"/>
                        <a:t>0</a:t>
                      </a:r>
                      <a:endParaRPr lang="en-US" sz="1800" dirty="0"/>
                    </a:p>
                  </a:txBody>
                  <a:tcPr/>
                </a:tc>
                <a:tc>
                  <a:txBody>
                    <a:bodyPr/>
                    <a:lstStyle/>
                    <a:p>
                      <a:pPr algn="ctr"/>
                      <a:r>
                        <a:rPr lang="en-US" sz="1800" dirty="0" smtClean="0"/>
                        <a:t>3</a:t>
                      </a:r>
                      <a:endParaRPr lang="en-US" sz="1800" dirty="0"/>
                    </a:p>
                  </a:txBody>
                  <a:tcPr/>
                </a:tc>
              </a:tr>
              <a:tr h="321406">
                <a:tc>
                  <a:txBody>
                    <a:bodyPr/>
                    <a:lstStyle/>
                    <a:p>
                      <a:pPr algn="ctr"/>
                      <a:r>
                        <a:rPr lang="en-US" sz="1800" dirty="0" smtClean="0"/>
                        <a:t>P2</a:t>
                      </a:r>
                      <a:endParaRPr lang="en-US" sz="1800" dirty="0"/>
                    </a:p>
                  </a:txBody>
                  <a:tcPr/>
                </a:tc>
                <a:tc>
                  <a:txBody>
                    <a:bodyPr/>
                    <a:lstStyle/>
                    <a:p>
                      <a:pPr algn="ctr"/>
                      <a:r>
                        <a:rPr lang="en-US" sz="1800" dirty="0" smtClean="0"/>
                        <a:t>1</a:t>
                      </a:r>
                      <a:endParaRPr lang="en-US" sz="1800" dirty="0"/>
                    </a:p>
                  </a:txBody>
                  <a:tcPr/>
                </a:tc>
                <a:tc>
                  <a:txBody>
                    <a:bodyPr/>
                    <a:lstStyle/>
                    <a:p>
                      <a:pPr algn="ctr"/>
                      <a:r>
                        <a:rPr lang="en-US" sz="1800" dirty="0" smtClean="0"/>
                        <a:t>1</a:t>
                      </a:r>
                      <a:endParaRPr lang="en-US" sz="1800" dirty="0"/>
                    </a:p>
                  </a:txBody>
                  <a:tcPr/>
                </a:tc>
              </a:tr>
              <a:tr h="321406">
                <a:tc>
                  <a:txBody>
                    <a:bodyPr/>
                    <a:lstStyle/>
                    <a:p>
                      <a:pPr algn="ctr"/>
                      <a:r>
                        <a:rPr lang="en-US" sz="1800" dirty="0" smtClean="0"/>
                        <a:t>P3</a:t>
                      </a:r>
                      <a:endParaRPr lang="en-US" sz="1800" dirty="0"/>
                    </a:p>
                  </a:txBody>
                  <a:tcPr/>
                </a:tc>
                <a:tc>
                  <a:txBody>
                    <a:bodyPr/>
                    <a:lstStyle/>
                    <a:p>
                      <a:pPr algn="ctr"/>
                      <a:r>
                        <a:rPr lang="en-US" sz="1800" dirty="0" smtClean="0"/>
                        <a:t>3</a:t>
                      </a:r>
                      <a:endParaRPr lang="en-US" sz="1800" dirty="0"/>
                    </a:p>
                  </a:txBody>
                  <a:tcPr/>
                </a:tc>
                <a:tc>
                  <a:txBody>
                    <a:bodyPr/>
                    <a:lstStyle/>
                    <a:p>
                      <a:pPr algn="ctr"/>
                      <a:r>
                        <a:rPr lang="en-US" sz="1800" dirty="0" smtClean="0"/>
                        <a:t>3</a:t>
                      </a:r>
                      <a:endParaRPr lang="en-US" sz="1800" dirty="0"/>
                    </a:p>
                  </a:txBody>
                  <a:tcPr/>
                </a:tc>
              </a:tr>
              <a:tr h="321406">
                <a:tc>
                  <a:txBody>
                    <a:bodyPr/>
                    <a:lstStyle/>
                    <a:p>
                      <a:pPr algn="ctr"/>
                      <a:r>
                        <a:rPr lang="en-US" sz="1800" dirty="0" smtClean="0"/>
                        <a:t>P4</a:t>
                      </a:r>
                      <a:endParaRPr lang="en-US" sz="1800" dirty="0"/>
                    </a:p>
                  </a:txBody>
                  <a:tcPr/>
                </a:tc>
                <a:tc>
                  <a:txBody>
                    <a:bodyPr/>
                    <a:lstStyle/>
                    <a:p>
                      <a:pPr algn="ctr"/>
                      <a:r>
                        <a:rPr lang="en-US" sz="1800" dirty="0" smtClean="0"/>
                        <a:t>4</a:t>
                      </a:r>
                      <a:endParaRPr lang="en-US" sz="1800" dirty="0"/>
                    </a:p>
                  </a:txBody>
                  <a:tcPr/>
                </a:tc>
                <a:tc>
                  <a:txBody>
                    <a:bodyPr/>
                    <a:lstStyle/>
                    <a:p>
                      <a:pPr algn="ctr"/>
                      <a:r>
                        <a:rPr lang="en-US" sz="1800" dirty="0" smtClean="0"/>
                        <a:t>2</a:t>
                      </a:r>
                      <a:endParaRPr lang="en-US" sz="1800" dirty="0"/>
                    </a:p>
                  </a:txBody>
                  <a:tcPr/>
                </a:tc>
              </a:tr>
            </a:tbl>
          </a:graphicData>
        </a:graphic>
      </p:graphicFrame>
      <p:graphicFrame>
        <p:nvGraphicFramePr>
          <p:cNvPr id="2" name="Table 1"/>
          <p:cNvGraphicFramePr>
            <a:graphicFrameLocks noGrp="1"/>
          </p:cNvGraphicFramePr>
          <p:nvPr>
            <p:extLst>
              <p:ext uri="{D42A27DB-BD31-4B8C-83A1-F6EECF244321}">
                <p14:modId xmlns:p14="http://schemas.microsoft.com/office/powerpoint/2010/main" val="3670361963"/>
              </p:ext>
            </p:extLst>
          </p:nvPr>
        </p:nvGraphicFramePr>
        <p:xfrm>
          <a:off x="2027129" y="3783556"/>
          <a:ext cx="6705600" cy="741680"/>
        </p:xfrm>
        <a:graphic>
          <a:graphicData uri="http://schemas.openxmlformats.org/drawingml/2006/table">
            <a:tbl>
              <a:tblPr firstRow="1" bandRow="1">
                <a:tableStyleId>{5C22544A-7EE6-4342-B048-85BDC9FD1C3A}</a:tableStyleId>
              </a:tblPr>
              <a:tblGrid>
                <a:gridCol w="1676400"/>
                <a:gridCol w="1676400"/>
                <a:gridCol w="1676400"/>
                <a:gridCol w="1676400"/>
              </a:tblGrid>
              <a:tr h="370840">
                <a:tc>
                  <a:txBody>
                    <a:bodyPr/>
                    <a:lstStyle/>
                    <a:p>
                      <a:pPr algn="ctr"/>
                      <a:r>
                        <a:rPr lang="en-US" dirty="0" smtClean="0">
                          <a:solidFill>
                            <a:schemeClr val="tx1"/>
                          </a:solidFill>
                        </a:rPr>
                        <a:t>P1(3)</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smtClean="0">
                          <a:solidFill>
                            <a:schemeClr val="tx1"/>
                          </a:solidFill>
                        </a:rPr>
                        <a:t>P2(1)</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smtClean="0">
                          <a:solidFill>
                            <a:schemeClr val="tx1"/>
                          </a:solidFill>
                        </a:rPr>
                        <a:t>P3(3)</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smtClean="0">
                          <a:solidFill>
                            <a:schemeClr val="tx1"/>
                          </a:solidFill>
                        </a:rPr>
                        <a:t>P4(2)</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l"/>
                      <a:r>
                        <a:rPr lang="en-US" dirty="0" smtClean="0">
                          <a:solidFill>
                            <a:schemeClr val="tx1"/>
                          </a:solidFill>
                        </a:rPr>
                        <a:t>0</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l"/>
                      <a:r>
                        <a:rPr lang="en-US" dirty="0" smtClean="0">
                          <a:solidFill>
                            <a:schemeClr val="tx1"/>
                          </a:solidFill>
                        </a:rPr>
                        <a:t>3</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l"/>
                      <a:r>
                        <a:rPr lang="en-US" dirty="0" smtClean="0">
                          <a:solidFill>
                            <a:schemeClr val="tx1"/>
                          </a:solidFill>
                        </a:rPr>
                        <a:t>4</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l"/>
                      <a:r>
                        <a:rPr lang="en-US" dirty="0" smtClean="0">
                          <a:solidFill>
                            <a:schemeClr val="tx1"/>
                          </a:solidFill>
                        </a:rPr>
                        <a:t>7                       9</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r>
            </a:tbl>
          </a:graphicData>
        </a:graphic>
      </p:graphicFrame>
      <p:sp>
        <p:nvSpPr>
          <p:cNvPr id="6" name="Rectangle 5"/>
          <p:cNvSpPr/>
          <p:nvPr/>
        </p:nvSpPr>
        <p:spPr>
          <a:xfrm>
            <a:off x="1721900" y="4936821"/>
            <a:ext cx="7005444" cy="840230"/>
          </a:xfrm>
          <a:prstGeom prst="rect">
            <a:avLst/>
          </a:prstGeom>
        </p:spPr>
        <p:txBody>
          <a:bodyPr wrap="none">
            <a:spAutoFit/>
          </a:bodyPr>
          <a:lstStyle/>
          <a:p>
            <a:pPr marL="285750" indent="-285750">
              <a:lnSpc>
                <a:spcPct val="90000"/>
              </a:lnSpc>
              <a:buFont typeface="Wingdings" panose="05000000000000000000" pitchFamily="2" charset="2"/>
              <a:buChar char="Ø"/>
              <a:tabLst>
                <a:tab pos="2826919" algn="ctr"/>
                <a:tab pos="4324831" algn="ctr"/>
              </a:tabLst>
            </a:pPr>
            <a:r>
              <a:rPr lang="en-US" altLang="en-US" sz="1800" dirty="0"/>
              <a:t>Waiting time for </a:t>
            </a:r>
            <a:r>
              <a:rPr lang="en-US" altLang="en-US" sz="1800" dirty="0" smtClean="0"/>
              <a:t>P</a:t>
            </a:r>
            <a:r>
              <a:rPr lang="en-US" altLang="en-US" sz="1800" baseline="-25000" dirty="0"/>
              <a:t>1</a:t>
            </a:r>
            <a:r>
              <a:rPr lang="en-US" altLang="en-US" sz="1800" dirty="0" smtClean="0"/>
              <a:t> = 0; </a:t>
            </a:r>
            <a:r>
              <a:rPr lang="en-US" altLang="en-US" sz="1800" i="1" dirty="0" smtClean="0"/>
              <a:t>P</a:t>
            </a:r>
            <a:r>
              <a:rPr lang="en-US" altLang="en-US" sz="1800" i="1" baseline="-25000" dirty="0"/>
              <a:t>2</a:t>
            </a:r>
            <a:r>
              <a:rPr lang="en-US" altLang="en-US" sz="1800" dirty="0" smtClean="0"/>
              <a:t>  </a:t>
            </a:r>
            <a:r>
              <a:rPr lang="en-US" altLang="en-US" sz="1800" dirty="0"/>
              <a:t>= 3</a:t>
            </a:r>
            <a:r>
              <a:rPr lang="en-US" altLang="en-US" sz="1800" dirty="0" smtClean="0"/>
              <a:t>-1 = 2; </a:t>
            </a:r>
            <a:r>
              <a:rPr lang="en-US" altLang="en-US" sz="1800" i="1" dirty="0" smtClean="0"/>
              <a:t>P</a:t>
            </a:r>
            <a:r>
              <a:rPr lang="en-US" altLang="en-US" sz="1800" i="1" baseline="-25000" dirty="0" smtClean="0"/>
              <a:t>3</a:t>
            </a:r>
            <a:r>
              <a:rPr lang="en-US" altLang="en-US" sz="1800" dirty="0" smtClean="0"/>
              <a:t>  </a:t>
            </a:r>
            <a:r>
              <a:rPr lang="en-US" altLang="en-US" sz="1800" dirty="0"/>
              <a:t>= </a:t>
            </a:r>
            <a:r>
              <a:rPr lang="en-US" altLang="en-US" sz="1800" dirty="0" smtClean="0"/>
              <a:t>4-3=1 </a:t>
            </a:r>
            <a:r>
              <a:rPr lang="en-US" altLang="en-US" sz="1800" i="1" dirty="0" smtClean="0"/>
              <a:t>P</a:t>
            </a:r>
            <a:r>
              <a:rPr lang="en-US" altLang="en-US" sz="1800" i="1" baseline="-25000" dirty="0" smtClean="0"/>
              <a:t>4 </a:t>
            </a:r>
            <a:r>
              <a:rPr lang="en-US" altLang="en-US" sz="1800" dirty="0"/>
              <a:t>= </a:t>
            </a:r>
            <a:r>
              <a:rPr lang="en-US" altLang="en-US" sz="1800" dirty="0" smtClean="0"/>
              <a:t>7-4 = 3</a:t>
            </a:r>
          </a:p>
          <a:p>
            <a:pPr marL="285750" indent="-285750">
              <a:lnSpc>
                <a:spcPct val="90000"/>
              </a:lnSpc>
              <a:buFont typeface="Wingdings" panose="05000000000000000000" pitchFamily="2" charset="2"/>
              <a:buChar char="Ø"/>
              <a:tabLst>
                <a:tab pos="2826919" algn="ctr"/>
                <a:tab pos="4324831" algn="ctr"/>
              </a:tabLst>
            </a:pPr>
            <a:endParaRPr lang="en-US" altLang="en-US" sz="1800" dirty="0"/>
          </a:p>
          <a:p>
            <a:pPr marL="285750" indent="-285750">
              <a:lnSpc>
                <a:spcPct val="90000"/>
              </a:lnSpc>
              <a:buFont typeface="Wingdings" panose="05000000000000000000" pitchFamily="2" charset="2"/>
              <a:buChar char="Ø"/>
              <a:tabLst>
                <a:tab pos="2826919" algn="ctr"/>
                <a:tab pos="4324831" algn="ctr"/>
              </a:tabLst>
            </a:pPr>
            <a:r>
              <a:rPr lang="en-US" altLang="en-US" sz="1800" dirty="0" smtClean="0"/>
              <a:t>Average Waiting time = (0+2+1+3)/4=1.5</a:t>
            </a:r>
            <a:endParaRPr lang="en-US" altLang="en-US" sz="1800" dirty="0"/>
          </a:p>
        </p:txBody>
      </p:sp>
    </p:spTree>
    <p:extLst>
      <p:ext uri="{BB962C8B-B14F-4D97-AF65-F5344CB8AC3E}">
        <p14:creationId xmlns:p14="http://schemas.microsoft.com/office/powerpoint/2010/main" val="81751220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
            <a:ext cx="10058400" cy="838200"/>
          </a:xfrm>
        </p:spPr>
        <p:txBody>
          <a:bodyPr/>
          <a:lstStyle/>
          <a:p>
            <a:r>
              <a:rPr lang="en-US" dirty="0" smtClean="0"/>
              <a:t>Unit II</a:t>
            </a:r>
            <a:endParaRPr lang="en-US" dirty="0"/>
          </a:p>
        </p:txBody>
      </p:sp>
      <p:sp>
        <p:nvSpPr>
          <p:cNvPr id="3" name="Content Placeholder 2"/>
          <p:cNvSpPr>
            <a:spLocks noGrp="1"/>
          </p:cNvSpPr>
          <p:nvPr>
            <p:ph idx="1"/>
          </p:nvPr>
        </p:nvSpPr>
        <p:spPr/>
        <p:txBody>
          <a:bodyPr anchor="ctr"/>
          <a:lstStyle/>
          <a:p>
            <a:pPr algn="just"/>
            <a:r>
              <a:rPr lang="en-US" sz="3600" b="1" dirty="0"/>
              <a:t>Process Management:: </a:t>
            </a:r>
            <a:r>
              <a:rPr lang="en-US" sz="2400" dirty="0"/>
              <a:t>Process Concept, Process Scheduling,</a:t>
            </a:r>
            <a:r>
              <a:rPr lang="en-US" sz="2400" dirty="0" smtClean="0"/>
              <a:t> </a:t>
            </a:r>
            <a:r>
              <a:rPr lang="en-US" sz="2400" dirty="0" smtClean="0">
                <a:solidFill>
                  <a:srgbClr val="0D1DB3"/>
                </a:solidFill>
              </a:rPr>
              <a:t>Operations on Processes, </a:t>
            </a:r>
            <a:r>
              <a:rPr lang="en-US" sz="2400" dirty="0" err="1" smtClean="0">
                <a:solidFill>
                  <a:srgbClr val="0D1DB3"/>
                </a:solidFill>
              </a:rPr>
              <a:t>Interprocess</a:t>
            </a:r>
            <a:r>
              <a:rPr lang="en-US" sz="2400" dirty="0" smtClean="0">
                <a:solidFill>
                  <a:srgbClr val="0D1DB3"/>
                </a:solidFill>
              </a:rPr>
              <a:t> Communication – IPC in Shared Memory and Message Passing Systems. </a:t>
            </a:r>
            <a:r>
              <a:rPr lang="en-US" sz="2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CPU Scheduling: Scheduling Criteria – Scheduling Algorithms</a:t>
            </a:r>
            <a:r>
              <a:rPr lang="en-US" sz="2400" dirty="0" smtClean="0"/>
              <a:t>. Multithreaded Programming: Threads Overview, Multicore Programming, Multithreading Models.</a:t>
            </a:r>
          </a:p>
          <a:p>
            <a:pPr algn="just"/>
            <a:endParaRPr lang="en-US" sz="2400" dirty="0"/>
          </a:p>
          <a:p>
            <a:pPr marL="139700" indent="0" algn="just">
              <a:buNone/>
            </a:pPr>
            <a:r>
              <a:rPr lang="en-US" sz="2400" dirty="0" smtClean="0">
                <a:solidFill>
                  <a:srgbClr val="FF0000"/>
                </a:solidFill>
              </a:rPr>
              <a:t>CO2: </a:t>
            </a:r>
            <a:r>
              <a:rPr lang="en-US" sz="2800" dirty="0">
                <a:solidFill>
                  <a:srgbClr val="FF0000"/>
                </a:solidFill>
              </a:rPr>
              <a:t>make use of process management strategies for scheduling processes</a:t>
            </a:r>
          </a:p>
        </p:txBody>
      </p:sp>
      <p:sp>
        <p:nvSpPr>
          <p:cNvPr id="4" name="Slide Number Placeholder 3"/>
          <p:cNvSpPr>
            <a:spLocks noGrp="1"/>
          </p:cNvSpPr>
          <p:nvPr>
            <p:ph type="sldNum" sz="quarter" idx="4294967295"/>
          </p:nvPr>
        </p:nvSpPr>
        <p:spPr>
          <a:xfrm>
            <a:off x="9304020" y="5831840"/>
            <a:ext cx="754380" cy="568960"/>
          </a:xfrm>
          <a:prstGeom prst="ellipse">
            <a:avLst/>
          </a:prstGeom>
        </p:spPr>
        <p:txBody>
          <a:bodyPr/>
          <a:lstStyle/>
          <a:p>
            <a:fld id="{05B87AD5-00B7-48EA-9BEB-8C98CC8860F8}" type="slidenum">
              <a:rPr lang="en-US" altLang="en-US" smtClean="0"/>
              <a:pPr/>
              <a:t>2</a:t>
            </a:fld>
            <a:endParaRPr lang="en-US" alt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Rectangle 2">
            <a:extLst>
              <a:ext uri="{FF2B5EF4-FFF2-40B4-BE49-F238E27FC236}">
                <a16:creationId xmlns:a16="http://schemas.microsoft.com/office/drawing/2014/main" xmlns="" id="{75370DA6-23EE-4245-8D59-2BE3CA11205A}"/>
              </a:ext>
            </a:extLst>
          </p:cNvPr>
          <p:cNvSpPr>
            <a:spLocks noGrp="1" noChangeArrowheads="1"/>
          </p:cNvSpPr>
          <p:nvPr>
            <p:ph type="title"/>
          </p:nvPr>
        </p:nvSpPr>
        <p:spPr>
          <a:xfrm>
            <a:off x="1897190" y="882333"/>
            <a:ext cx="7190528" cy="537845"/>
          </a:xfrm>
        </p:spPr>
        <p:txBody>
          <a:bodyPr/>
          <a:lstStyle/>
          <a:p>
            <a:pPr eaLnBrk="1" hangingPunct="1"/>
            <a:r>
              <a:rPr lang="en-US" altLang="en-US" dirty="0"/>
              <a:t>Shortest-Job-First (SJF) Scheduling</a:t>
            </a:r>
          </a:p>
        </p:txBody>
      </p:sp>
      <p:sp>
        <p:nvSpPr>
          <p:cNvPr id="27650" name="Rectangle 3">
            <a:extLst>
              <a:ext uri="{FF2B5EF4-FFF2-40B4-BE49-F238E27FC236}">
                <a16:creationId xmlns:a16="http://schemas.microsoft.com/office/drawing/2014/main" xmlns="" id="{823814F7-CEBB-4A55-80A1-4EA7BB1EEA9B}"/>
              </a:ext>
            </a:extLst>
          </p:cNvPr>
          <p:cNvSpPr>
            <a:spLocks noGrp="1" noChangeArrowheads="1"/>
          </p:cNvSpPr>
          <p:nvPr>
            <p:ph type="body" idx="1"/>
          </p:nvPr>
        </p:nvSpPr>
        <p:spPr>
          <a:xfrm>
            <a:off x="1265307" y="1790084"/>
            <a:ext cx="7822411" cy="4055808"/>
          </a:xfrm>
        </p:spPr>
        <p:txBody>
          <a:bodyPr/>
          <a:lstStyle/>
          <a:p>
            <a:r>
              <a:rPr lang="en-US" altLang="en-US" sz="2400" dirty="0"/>
              <a:t>Associate with each process the length of its next CPU burst</a:t>
            </a:r>
          </a:p>
          <a:p>
            <a:pPr lvl="1"/>
            <a:r>
              <a:rPr lang="en-US" altLang="en-US" sz="2400" dirty="0"/>
              <a:t>Use these lengths to schedule the process with the shortest time</a:t>
            </a:r>
          </a:p>
          <a:p>
            <a:r>
              <a:rPr lang="en-US" altLang="en-US" sz="2400" dirty="0"/>
              <a:t>SJF is optimal – gives minimum average waiting time for a given set of processes</a:t>
            </a:r>
          </a:p>
          <a:p>
            <a:r>
              <a:rPr lang="en-US" altLang="en-US" sz="2400" dirty="0">
                <a:cs typeface="ＭＳ Ｐゴシック" charset="-128"/>
              </a:rPr>
              <a:t>Preemptive version called </a:t>
            </a:r>
            <a:r>
              <a:rPr lang="en-US" altLang="en-US" sz="2400" b="1" dirty="0">
                <a:solidFill>
                  <a:srgbClr val="006699"/>
                </a:solidFill>
                <a:latin typeface="+mj-lt"/>
              </a:rPr>
              <a:t>shortest-remaining-time-first</a:t>
            </a:r>
          </a:p>
          <a:p>
            <a:pPr lvl="1"/>
            <a:endParaRPr lang="en-US" altLang="en-US" sz="2400" dirty="0"/>
          </a:p>
        </p:txBody>
      </p:sp>
    </p:spTree>
    <p:extLst>
      <p:ext uri="{BB962C8B-B14F-4D97-AF65-F5344CB8AC3E}">
        <p14:creationId xmlns:p14="http://schemas.microsoft.com/office/powerpoint/2010/main" val="4136779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a:extLst>
              <a:ext uri="{FF2B5EF4-FFF2-40B4-BE49-F238E27FC236}">
                <a16:creationId xmlns:a16="http://schemas.microsoft.com/office/drawing/2014/main" xmlns="" id="{D5874AFB-A934-48C3-B837-CB30012F18C0}"/>
              </a:ext>
            </a:extLst>
          </p:cNvPr>
          <p:cNvSpPr>
            <a:spLocks noGrp="1" noChangeArrowheads="1"/>
          </p:cNvSpPr>
          <p:nvPr>
            <p:ph type="title"/>
          </p:nvPr>
        </p:nvSpPr>
        <p:spPr>
          <a:xfrm>
            <a:off x="1188720" y="214299"/>
            <a:ext cx="7680960" cy="537845"/>
          </a:xfrm>
          <a:noFill/>
          <a:ln>
            <a:noFill/>
          </a:ln>
        </p:spPr>
        <p:txBody>
          <a:bodyPr spcFirstLastPara="1" wrap="square" lIns="0" tIns="45700" rIns="0" bIns="0" anchor="b" anchorCtr="0">
            <a:noAutofit/>
          </a:bodyPr>
          <a:lstStyle/>
          <a:p>
            <a:r>
              <a:rPr lang="en-US" altLang="en-US" sz="4000" dirty="0">
                <a:latin typeface="+mj-lt"/>
              </a:rPr>
              <a:t>Example of SJF</a:t>
            </a:r>
          </a:p>
        </p:txBody>
      </p:sp>
      <p:sp>
        <p:nvSpPr>
          <p:cNvPr id="29698" name="Rectangle 36">
            <a:extLst>
              <a:ext uri="{FF2B5EF4-FFF2-40B4-BE49-F238E27FC236}">
                <a16:creationId xmlns:a16="http://schemas.microsoft.com/office/drawing/2014/main" xmlns="" id="{460FD1BF-5C0A-458E-A664-05111F8290F4}"/>
              </a:ext>
            </a:extLst>
          </p:cNvPr>
          <p:cNvSpPr>
            <a:spLocks noGrp="1" noChangeArrowheads="1"/>
          </p:cNvSpPr>
          <p:nvPr>
            <p:ph type="body" idx="1"/>
          </p:nvPr>
        </p:nvSpPr>
        <p:spPr>
          <a:noFill/>
        </p:spPr>
        <p:txBody>
          <a:bodyPr/>
          <a:lstStyle/>
          <a:p>
            <a:pPr>
              <a:buNone/>
              <a:tabLst>
                <a:tab pos="1493467" algn="ctr"/>
                <a:tab pos="3034345" algn="ctr"/>
                <a:tab pos="4797465" algn="ctr"/>
              </a:tabLst>
            </a:pPr>
            <a:r>
              <a:rPr lang="en-US" altLang="en-US" dirty="0"/>
              <a:t>	      	                </a:t>
            </a:r>
            <a:r>
              <a:rPr lang="en-US" altLang="en-US" u="sng" dirty="0" err="1"/>
              <a:t>Process</a:t>
            </a:r>
            <a:r>
              <a:rPr lang="en-US" altLang="en-US" u="sng" dirty="0" err="1">
                <a:solidFill>
                  <a:schemeClr val="bg1"/>
                </a:solidFill>
              </a:rPr>
              <a:t>Arriva</a:t>
            </a:r>
            <a:r>
              <a:rPr lang="en-US" altLang="en-US" u="sng" dirty="0">
                <a:solidFill>
                  <a:schemeClr val="bg1"/>
                </a:solidFill>
              </a:rPr>
              <a:t>	l </a:t>
            </a:r>
            <a:r>
              <a:rPr lang="en-US" altLang="en-US" u="sng" dirty="0" smtClean="0">
                <a:solidFill>
                  <a:schemeClr val="bg1"/>
                </a:solidFill>
              </a:rPr>
              <a:t>Time</a:t>
            </a:r>
            <a:r>
              <a:rPr lang="en-US" altLang="en-US" dirty="0"/>
              <a:t> </a:t>
            </a:r>
            <a:r>
              <a:rPr lang="en-US" altLang="en-US" dirty="0" smtClean="0"/>
              <a:t>        </a:t>
            </a:r>
            <a:r>
              <a:rPr lang="en-US" altLang="en-US" u="sng" dirty="0" smtClean="0"/>
              <a:t>Burst </a:t>
            </a:r>
            <a:r>
              <a:rPr lang="en-US" altLang="en-US" u="sng" dirty="0"/>
              <a:t>Time</a:t>
            </a:r>
            <a:endParaRPr lang="en-US" altLang="en-US" dirty="0"/>
          </a:p>
          <a:p>
            <a:pPr lvl="2">
              <a:buNone/>
              <a:tabLst>
                <a:tab pos="1493467" algn="ctr"/>
                <a:tab pos="3034345" algn="ctr"/>
                <a:tab pos="4797465" algn="ctr"/>
              </a:tabLst>
            </a:pPr>
            <a:r>
              <a:rPr lang="en-US" altLang="en-US" dirty="0"/>
              <a:t>		            </a:t>
            </a:r>
            <a:r>
              <a:rPr lang="en-US" altLang="en-US" i="1" dirty="0" smtClean="0"/>
              <a:t>P</a:t>
            </a:r>
            <a:r>
              <a:rPr lang="en-US" altLang="en-US" i="1" baseline="-25000" dirty="0" smtClean="0"/>
              <a:t>1</a:t>
            </a:r>
            <a:r>
              <a:rPr lang="en-US" altLang="en-US" dirty="0"/>
              <a:t>	</a:t>
            </a:r>
            <a:r>
              <a:rPr lang="en-US" altLang="en-US" dirty="0">
                <a:solidFill>
                  <a:schemeClr val="bg1"/>
                </a:solidFill>
              </a:rPr>
              <a:t>0.0</a:t>
            </a:r>
            <a:r>
              <a:rPr lang="en-US" altLang="en-US" dirty="0"/>
              <a:t>	</a:t>
            </a:r>
            <a:r>
              <a:rPr lang="en-US" altLang="en-US" dirty="0" smtClean="0"/>
              <a:t>	6</a:t>
            </a:r>
            <a:endParaRPr lang="en-US" altLang="en-US" dirty="0"/>
          </a:p>
          <a:p>
            <a:pPr lvl="2">
              <a:buNone/>
              <a:tabLst>
                <a:tab pos="1493467" algn="ctr"/>
                <a:tab pos="3034345" algn="ctr"/>
                <a:tab pos="4797465" algn="ctr"/>
              </a:tabLst>
            </a:pPr>
            <a:r>
              <a:rPr lang="en-US" altLang="en-US" dirty="0"/>
              <a:t>		            </a:t>
            </a:r>
            <a:r>
              <a:rPr lang="en-US" altLang="en-US" i="1" dirty="0"/>
              <a:t>P</a:t>
            </a:r>
            <a:r>
              <a:rPr lang="en-US" altLang="en-US" i="1" baseline="-25000" dirty="0"/>
              <a:t>2 	</a:t>
            </a:r>
            <a:r>
              <a:rPr lang="en-US" altLang="en-US" dirty="0">
                <a:solidFill>
                  <a:schemeClr val="bg1"/>
                </a:solidFill>
              </a:rPr>
              <a:t>2.0</a:t>
            </a:r>
            <a:r>
              <a:rPr lang="en-US" altLang="en-US" dirty="0"/>
              <a:t>	</a:t>
            </a:r>
            <a:r>
              <a:rPr lang="en-US" altLang="en-US" dirty="0" smtClean="0"/>
              <a:t>	8</a:t>
            </a:r>
            <a:endParaRPr lang="en-US" altLang="en-US" dirty="0"/>
          </a:p>
          <a:p>
            <a:pPr lvl="2">
              <a:buNone/>
              <a:tabLst>
                <a:tab pos="1493467" algn="ctr"/>
                <a:tab pos="3034345" algn="ctr"/>
                <a:tab pos="4797465" algn="ctr"/>
              </a:tabLst>
            </a:pPr>
            <a:r>
              <a:rPr lang="en-US" altLang="en-US" dirty="0"/>
              <a:t>		            </a:t>
            </a:r>
            <a:r>
              <a:rPr lang="en-US" altLang="en-US" i="1" dirty="0"/>
              <a:t>P</a:t>
            </a:r>
            <a:r>
              <a:rPr lang="en-US" altLang="en-US" i="1" baseline="-25000" dirty="0"/>
              <a:t>3</a:t>
            </a:r>
            <a:r>
              <a:rPr lang="en-US" altLang="en-US" dirty="0"/>
              <a:t>	</a:t>
            </a:r>
            <a:r>
              <a:rPr lang="en-US" altLang="en-US" dirty="0">
                <a:solidFill>
                  <a:schemeClr val="bg1"/>
                </a:solidFill>
              </a:rPr>
              <a:t>4.0</a:t>
            </a:r>
            <a:r>
              <a:rPr lang="en-US" altLang="en-US" dirty="0"/>
              <a:t>	</a:t>
            </a:r>
            <a:r>
              <a:rPr lang="en-US" altLang="en-US" dirty="0" smtClean="0"/>
              <a:t>	7</a:t>
            </a:r>
            <a:endParaRPr lang="en-US" altLang="en-US" dirty="0"/>
          </a:p>
          <a:p>
            <a:pPr lvl="2">
              <a:buNone/>
              <a:tabLst>
                <a:tab pos="1493467" algn="ctr"/>
                <a:tab pos="3034345" algn="ctr"/>
                <a:tab pos="4797465" algn="ctr"/>
              </a:tabLst>
            </a:pPr>
            <a:r>
              <a:rPr lang="en-US" altLang="en-US" dirty="0"/>
              <a:t>		            </a:t>
            </a:r>
            <a:r>
              <a:rPr lang="en-US" altLang="en-US" i="1" dirty="0"/>
              <a:t>P</a:t>
            </a:r>
            <a:r>
              <a:rPr lang="en-US" altLang="en-US" i="1" baseline="-25000" dirty="0"/>
              <a:t>4</a:t>
            </a:r>
            <a:r>
              <a:rPr lang="en-US" altLang="en-US" dirty="0"/>
              <a:t>	</a:t>
            </a:r>
            <a:r>
              <a:rPr lang="en-US" altLang="en-US" dirty="0">
                <a:solidFill>
                  <a:schemeClr val="bg1"/>
                </a:solidFill>
              </a:rPr>
              <a:t>5.0</a:t>
            </a:r>
            <a:r>
              <a:rPr lang="en-US" altLang="en-US" dirty="0"/>
              <a:t>	</a:t>
            </a:r>
            <a:r>
              <a:rPr lang="en-US" altLang="en-US" dirty="0" smtClean="0"/>
              <a:t>	3</a:t>
            </a:r>
            <a:endParaRPr lang="en-US" altLang="en-US" dirty="0"/>
          </a:p>
          <a:p>
            <a:pPr>
              <a:buNone/>
              <a:tabLst>
                <a:tab pos="1493467" algn="ctr"/>
                <a:tab pos="3034345" algn="ctr"/>
                <a:tab pos="4797465" algn="ctr"/>
              </a:tabLst>
            </a:pPr>
            <a:endParaRPr lang="en-US" altLang="en-US" dirty="0"/>
          </a:p>
          <a:p>
            <a:pPr>
              <a:tabLst>
                <a:tab pos="1493467" algn="ctr"/>
                <a:tab pos="3034345" algn="ctr"/>
                <a:tab pos="4797465" algn="ctr"/>
              </a:tabLst>
            </a:pPr>
            <a:r>
              <a:rPr lang="en-US" altLang="en-US" dirty="0"/>
              <a:t>SJF scheduling chart</a:t>
            </a:r>
          </a:p>
          <a:p>
            <a:pPr>
              <a:tabLst>
                <a:tab pos="1493467" algn="ctr"/>
                <a:tab pos="3034345" algn="ctr"/>
                <a:tab pos="4797465" algn="ctr"/>
              </a:tabLst>
            </a:pPr>
            <a:endParaRPr lang="en-US" altLang="en-US" dirty="0"/>
          </a:p>
          <a:p>
            <a:pPr>
              <a:tabLst>
                <a:tab pos="1493467" algn="ctr"/>
                <a:tab pos="3034345" algn="ctr"/>
                <a:tab pos="4797465" algn="ctr"/>
              </a:tabLst>
            </a:pPr>
            <a:endParaRPr lang="en-US" altLang="en-US" dirty="0"/>
          </a:p>
          <a:p>
            <a:pPr>
              <a:tabLst>
                <a:tab pos="1493467" algn="ctr"/>
                <a:tab pos="3034345" algn="ctr"/>
                <a:tab pos="4797465" algn="ctr"/>
              </a:tabLst>
            </a:pPr>
            <a:endParaRPr lang="en-US" altLang="en-US" dirty="0"/>
          </a:p>
          <a:p>
            <a:pPr>
              <a:buNone/>
              <a:tabLst>
                <a:tab pos="1493467" algn="ctr"/>
                <a:tab pos="3034345" algn="ctr"/>
                <a:tab pos="4797465" algn="ctr"/>
              </a:tabLst>
            </a:pPr>
            <a:endParaRPr lang="en-US" altLang="en-US" dirty="0"/>
          </a:p>
          <a:p>
            <a:pPr>
              <a:tabLst>
                <a:tab pos="1493467" algn="ctr"/>
                <a:tab pos="3034345" algn="ctr"/>
                <a:tab pos="4797465" algn="ctr"/>
              </a:tabLst>
            </a:pPr>
            <a:r>
              <a:rPr lang="en-US" altLang="en-US" dirty="0"/>
              <a:t>Average waiting time = (3 + 16 + 9 + 0) / 4 = 7</a:t>
            </a:r>
            <a:endParaRPr lang="en-US" altLang="en-US" i="1" baseline="-25000" dirty="0"/>
          </a:p>
        </p:txBody>
      </p:sp>
      <p:pic>
        <p:nvPicPr>
          <p:cNvPr id="29699" name="Picture 1">
            <a:extLst>
              <a:ext uri="{FF2B5EF4-FFF2-40B4-BE49-F238E27FC236}">
                <a16:creationId xmlns:a16="http://schemas.microsoft.com/office/drawing/2014/main" xmlns="" id="{AD4AB8A1-1681-46C1-BDAD-E7E14E963D2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08210" y="3917654"/>
            <a:ext cx="9150190" cy="1205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a:extLst>
              <a:ext uri="{FF2B5EF4-FFF2-40B4-BE49-F238E27FC236}">
                <a16:creationId xmlns:a16="http://schemas.microsoft.com/office/drawing/2014/main" xmlns="" id="{D5874AFB-A934-48C3-B837-CB30012F18C0}"/>
              </a:ext>
            </a:extLst>
          </p:cNvPr>
          <p:cNvSpPr>
            <a:spLocks noGrp="1" noChangeArrowheads="1"/>
          </p:cNvSpPr>
          <p:nvPr>
            <p:ph type="title"/>
          </p:nvPr>
        </p:nvSpPr>
        <p:spPr>
          <a:xfrm>
            <a:off x="1188720" y="214299"/>
            <a:ext cx="7680960" cy="537845"/>
          </a:xfrm>
          <a:noFill/>
          <a:ln>
            <a:noFill/>
          </a:ln>
        </p:spPr>
        <p:txBody>
          <a:bodyPr spcFirstLastPara="1" wrap="square" lIns="0" tIns="45700" rIns="0" bIns="0" anchor="b" anchorCtr="0">
            <a:noAutofit/>
          </a:bodyPr>
          <a:lstStyle/>
          <a:p>
            <a:r>
              <a:rPr lang="en-US" altLang="en-US" sz="4000" dirty="0">
                <a:latin typeface="+mj-lt"/>
              </a:rPr>
              <a:t>Example of SJF</a:t>
            </a:r>
          </a:p>
        </p:txBody>
      </p:sp>
      <p:pic>
        <p:nvPicPr>
          <p:cNvPr id="6" name="Picture 2" descr="First Come First Serve(FCFS) Scheduling"/>
          <p:cNvPicPr>
            <a:picLocks noChangeAspect="1" noChangeArrowheads="1"/>
          </p:cNvPicPr>
          <p:nvPr/>
        </p:nvPicPr>
        <p:blipFill rotWithShape="1">
          <a:blip r:embed="rId3">
            <a:extLst>
              <a:ext uri="{28A0092B-C50C-407E-A947-70E740481C1C}">
                <a14:useLocalDpi xmlns:a14="http://schemas.microsoft.com/office/drawing/2010/main" val="0"/>
              </a:ext>
            </a:extLst>
          </a:blip>
          <a:srcRect l="17388" r="10773" b="51351"/>
          <a:stretch/>
        </p:blipFill>
        <p:spPr bwMode="auto">
          <a:xfrm>
            <a:off x="1303372" y="1246324"/>
            <a:ext cx="8024883" cy="412025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043148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a:extLst>
              <a:ext uri="{FF2B5EF4-FFF2-40B4-BE49-F238E27FC236}">
                <a16:creationId xmlns:a16="http://schemas.microsoft.com/office/drawing/2014/main" xmlns="" id="{D5874AFB-A934-48C3-B837-CB30012F18C0}"/>
              </a:ext>
            </a:extLst>
          </p:cNvPr>
          <p:cNvSpPr>
            <a:spLocks noGrp="1" noChangeArrowheads="1"/>
          </p:cNvSpPr>
          <p:nvPr>
            <p:ph type="title"/>
          </p:nvPr>
        </p:nvSpPr>
        <p:spPr>
          <a:xfrm>
            <a:off x="1188720" y="214299"/>
            <a:ext cx="7680960" cy="537845"/>
          </a:xfrm>
          <a:noFill/>
          <a:ln>
            <a:noFill/>
          </a:ln>
        </p:spPr>
        <p:txBody>
          <a:bodyPr spcFirstLastPara="1" wrap="square" lIns="0" tIns="45700" rIns="0" bIns="0" anchor="b" anchorCtr="0">
            <a:noAutofit/>
          </a:bodyPr>
          <a:lstStyle/>
          <a:p>
            <a:r>
              <a:rPr lang="en-US" altLang="en-US" sz="4000" dirty="0">
                <a:latin typeface="+mj-lt"/>
              </a:rPr>
              <a:t>Example of SJF</a:t>
            </a:r>
          </a:p>
        </p:txBody>
      </p:sp>
      <p:pic>
        <p:nvPicPr>
          <p:cNvPr id="6" name="Picture 2" descr="First Come First Serve(FCFS) Scheduling"/>
          <p:cNvPicPr>
            <a:picLocks noChangeAspect="1" noChangeArrowheads="1"/>
          </p:cNvPicPr>
          <p:nvPr/>
        </p:nvPicPr>
        <p:blipFill rotWithShape="1">
          <a:blip r:embed="rId3">
            <a:extLst>
              <a:ext uri="{28A0092B-C50C-407E-A947-70E740481C1C}">
                <a14:useLocalDpi xmlns:a14="http://schemas.microsoft.com/office/drawing/2010/main" val="0"/>
              </a:ext>
            </a:extLst>
          </a:blip>
          <a:srcRect l="17388" r="10773" b="51351"/>
          <a:stretch/>
        </p:blipFill>
        <p:spPr bwMode="auto">
          <a:xfrm>
            <a:off x="2292928" y="908122"/>
            <a:ext cx="5347949" cy="2745826"/>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Table 3"/>
          <p:cNvGraphicFramePr>
            <a:graphicFrameLocks noGrp="1"/>
          </p:cNvGraphicFramePr>
          <p:nvPr>
            <p:extLst>
              <p:ext uri="{D42A27DB-BD31-4B8C-83A1-F6EECF244321}">
                <p14:modId xmlns:p14="http://schemas.microsoft.com/office/powerpoint/2010/main" val="3248343337"/>
              </p:ext>
            </p:extLst>
          </p:nvPr>
        </p:nvGraphicFramePr>
        <p:xfrm>
          <a:off x="2027129" y="3783556"/>
          <a:ext cx="6705600" cy="741680"/>
        </p:xfrm>
        <a:graphic>
          <a:graphicData uri="http://schemas.openxmlformats.org/drawingml/2006/table">
            <a:tbl>
              <a:tblPr firstRow="1" bandRow="1">
                <a:tableStyleId>{5C22544A-7EE6-4342-B048-85BDC9FD1C3A}</a:tableStyleId>
              </a:tblPr>
              <a:tblGrid>
                <a:gridCol w="1676400"/>
                <a:gridCol w="1676400"/>
                <a:gridCol w="1676400"/>
                <a:gridCol w="1676400"/>
              </a:tblGrid>
              <a:tr h="370840">
                <a:tc>
                  <a:txBody>
                    <a:bodyPr/>
                    <a:lstStyle/>
                    <a:p>
                      <a:pPr algn="ctr"/>
                      <a:r>
                        <a:rPr lang="en-US" dirty="0" smtClean="0">
                          <a:solidFill>
                            <a:schemeClr val="tx1"/>
                          </a:solidFill>
                        </a:rPr>
                        <a:t>P4(2)</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smtClean="0">
                          <a:solidFill>
                            <a:schemeClr val="tx1"/>
                          </a:solidFill>
                        </a:rPr>
                        <a:t>P2(3)</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smtClean="0">
                          <a:solidFill>
                            <a:schemeClr val="tx1"/>
                          </a:solidFill>
                        </a:rPr>
                        <a:t>P3(6)</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smtClean="0">
                          <a:solidFill>
                            <a:schemeClr val="tx1"/>
                          </a:solidFill>
                        </a:rPr>
                        <a:t>P1(21)</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pPr algn="l"/>
                      <a:r>
                        <a:rPr lang="en-US" dirty="0" smtClean="0">
                          <a:solidFill>
                            <a:schemeClr val="tx1"/>
                          </a:solidFill>
                        </a:rPr>
                        <a:t>0</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l"/>
                      <a:r>
                        <a:rPr lang="en-US" dirty="0" smtClean="0">
                          <a:solidFill>
                            <a:schemeClr val="tx1"/>
                          </a:solidFill>
                        </a:rPr>
                        <a:t>2</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l"/>
                      <a:r>
                        <a:rPr lang="en-US" dirty="0" smtClean="0">
                          <a:solidFill>
                            <a:schemeClr val="tx1"/>
                          </a:solidFill>
                        </a:rPr>
                        <a:t>5</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342900" indent="-342900" algn="l">
                        <a:buAutoNum type="arabicPlain" startAt="11"/>
                      </a:pPr>
                      <a:r>
                        <a:rPr lang="en-US" dirty="0" smtClean="0">
                          <a:solidFill>
                            <a:schemeClr val="tx1"/>
                          </a:solidFill>
                        </a:rPr>
                        <a:t>                 32</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r>
            </a:tbl>
          </a:graphicData>
        </a:graphic>
      </p:graphicFrame>
      <p:sp>
        <p:nvSpPr>
          <p:cNvPr id="5" name="Rectangle 4"/>
          <p:cNvSpPr/>
          <p:nvPr/>
        </p:nvSpPr>
        <p:spPr>
          <a:xfrm>
            <a:off x="1721900" y="4936821"/>
            <a:ext cx="5415265" cy="840230"/>
          </a:xfrm>
          <a:prstGeom prst="rect">
            <a:avLst/>
          </a:prstGeom>
        </p:spPr>
        <p:txBody>
          <a:bodyPr wrap="none">
            <a:spAutoFit/>
          </a:bodyPr>
          <a:lstStyle/>
          <a:p>
            <a:pPr marL="285750" indent="-285750">
              <a:lnSpc>
                <a:spcPct val="90000"/>
              </a:lnSpc>
              <a:buFont typeface="Wingdings" panose="05000000000000000000" pitchFamily="2" charset="2"/>
              <a:buChar char="Ø"/>
              <a:tabLst>
                <a:tab pos="2826919" algn="ctr"/>
                <a:tab pos="4324831" algn="ctr"/>
              </a:tabLst>
            </a:pPr>
            <a:r>
              <a:rPr lang="en-US" altLang="en-US" sz="1800" dirty="0"/>
              <a:t>Waiting time for </a:t>
            </a:r>
            <a:r>
              <a:rPr lang="en-US" altLang="en-US" sz="1800" dirty="0" smtClean="0"/>
              <a:t>P</a:t>
            </a:r>
            <a:r>
              <a:rPr lang="en-US" altLang="en-US" sz="1800" baseline="-25000" dirty="0"/>
              <a:t>1</a:t>
            </a:r>
            <a:r>
              <a:rPr lang="en-US" altLang="en-US" sz="1800" dirty="0" smtClean="0"/>
              <a:t> = 11; </a:t>
            </a:r>
            <a:r>
              <a:rPr lang="en-US" altLang="en-US" sz="1800" i="1" dirty="0" smtClean="0"/>
              <a:t>P</a:t>
            </a:r>
            <a:r>
              <a:rPr lang="en-US" altLang="en-US" sz="1800" i="1" baseline="-25000" dirty="0"/>
              <a:t>2</a:t>
            </a:r>
            <a:r>
              <a:rPr lang="en-US" altLang="en-US" sz="1800" dirty="0" smtClean="0"/>
              <a:t>  </a:t>
            </a:r>
            <a:r>
              <a:rPr lang="en-US" altLang="en-US" sz="1800" dirty="0"/>
              <a:t>= </a:t>
            </a:r>
            <a:r>
              <a:rPr lang="en-US" altLang="en-US" sz="1800" dirty="0" smtClean="0"/>
              <a:t>2; </a:t>
            </a:r>
            <a:r>
              <a:rPr lang="en-US" altLang="en-US" sz="1800" i="1" dirty="0" smtClean="0"/>
              <a:t>P</a:t>
            </a:r>
            <a:r>
              <a:rPr lang="en-US" altLang="en-US" sz="1800" i="1" baseline="-25000" dirty="0" smtClean="0"/>
              <a:t>3</a:t>
            </a:r>
            <a:r>
              <a:rPr lang="en-US" altLang="en-US" sz="1800" dirty="0" smtClean="0"/>
              <a:t>  </a:t>
            </a:r>
            <a:r>
              <a:rPr lang="en-US" altLang="en-US" sz="1800" dirty="0"/>
              <a:t>= </a:t>
            </a:r>
            <a:r>
              <a:rPr lang="en-US" altLang="en-US" sz="1800" dirty="0" smtClean="0"/>
              <a:t>5 </a:t>
            </a:r>
            <a:r>
              <a:rPr lang="en-US" altLang="en-US" sz="1800" i="1" dirty="0" smtClean="0"/>
              <a:t>P</a:t>
            </a:r>
            <a:r>
              <a:rPr lang="en-US" altLang="en-US" sz="1800" i="1" baseline="-25000" dirty="0" smtClean="0"/>
              <a:t>4 </a:t>
            </a:r>
            <a:r>
              <a:rPr lang="en-US" altLang="en-US" sz="1800" dirty="0"/>
              <a:t>= 0</a:t>
            </a:r>
            <a:endParaRPr lang="en-US" altLang="en-US" sz="1800" dirty="0" smtClean="0"/>
          </a:p>
          <a:p>
            <a:pPr marL="285750" indent="-285750">
              <a:lnSpc>
                <a:spcPct val="90000"/>
              </a:lnSpc>
              <a:buFont typeface="Wingdings" panose="05000000000000000000" pitchFamily="2" charset="2"/>
              <a:buChar char="Ø"/>
              <a:tabLst>
                <a:tab pos="2826919" algn="ctr"/>
                <a:tab pos="4324831" algn="ctr"/>
              </a:tabLst>
            </a:pPr>
            <a:endParaRPr lang="en-US" altLang="en-US" sz="1800" dirty="0"/>
          </a:p>
          <a:p>
            <a:pPr marL="285750" indent="-285750">
              <a:lnSpc>
                <a:spcPct val="90000"/>
              </a:lnSpc>
              <a:buFont typeface="Wingdings" panose="05000000000000000000" pitchFamily="2" charset="2"/>
              <a:buChar char="Ø"/>
              <a:tabLst>
                <a:tab pos="2826919" algn="ctr"/>
                <a:tab pos="4324831" algn="ctr"/>
              </a:tabLst>
            </a:pPr>
            <a:r>
              <a:rPr lang="en-US" altLang="en-US" sz="1800" dirty="0" smtClean="0"/>
              <a:t>Average Waiting time = (11+2+5+0)/4=4.5</a:t>
            </a:r>
            <a:endParaRPr lang="en-US" altLang="en-US" sz="1800" dirty="0"/>
          </a:p>
        </p:txBody>
      </p:sp>
    </p:spTree>
    <p:extLst>
      <p:ext uri="{BB962C8B-B14F-4D97-AF65-F5344CB8AC3E}">
        <p14:creationId xmlns:p14="http://schemas.microsoft.com/office/powerpoint/2010/main" val="33968052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
            <a:extLst>
              <a:ext uri="{FF2B5EF4-FFF2-40B4-BE49-F238E27FC236}">
                <a16:creationId xmlns:a16="http://schemas.microsoft.com/office/drawing/2014/main" xmlns="" id="{E841C6C2-8CFF-4FDC-A9E1-6B260CB17106}"/>
              </a:ext>
            </a:extLst>
          </p:cNvPr>
          <p:cNvSpPr>
            <a:spLocks noGrp="1" noChangeArrowheads="1"/>
          </p:cNvSpPr>
          <p:nvPr>
            <p:ph type="title"/>
          </p:nvPr>
        </p:nvSpPr>
        <p:spPr>
          <a:xfrm>
            <a:off x="2004807" y="0"/>
            <a:ext cx="7088293" cy="1151257"/>
          </a:xfrm>
        </p:spPr>
        <p:txBody>
          <a:bodyPr/>
          <a:lstStyle/>
          <a:p>
            <a:pPr eaLnBrk="1" hangingPunct="1"/>
            <a:r>
              <a:rPr lang="en-US" altLang="en-US" sz="4000" dirty="0">
                <a:latin typeface="+mj-lt"/>
              </a:rPr>
              <a:t>Example of Shortest-remaining-time-first</a:t>
            </a:r>
          </a:p>
        </p:txBody>
      </p:sp>
      <p:sp>
        <p:nvSpPr>
          <p:cNvPr id="19459" name="Rectangle 36">
            <a:extLst>
              <a:ext uri="{FF2B5EF4-FFF2-40B4-BE49-F238E27FC236}">
                <a16:creationId xmlns:a16="http://schemas.microsoft.com/office/drawing/2014/main" xmlns="" id="{F6B280F4-20CD-4AA5-887B-A75AC06E0F7C}"/>
              </a:ext>
            </a:extLst>
          </p:cNvPr>
          <p:cNvSpPr>
            <a:spLocks noGrp="1" noChangeArrowheads="1"/>
          </p:cNvSpPr>
          <p:nvPr>
            <p:ph type="body" idx="1"/>
          </p:nvPr>
        </p:nvSpPr>
        <p:spPr>
          <a:xfrm>
            <a:off x="1335574" y="1175172"/>
            <a:ext cx="8046421" cy="4228677"/>
          </a:xfrm>
        </p:spPr>
        <p:txBody>
          <a:bodyPr/>
          <a:lstStyle/>
          <a:p>
            <a:pPr>
              <a:tabLst>
                <a:tab pos="1494504" algn="ctr"/>
                <a:tab pos="3035679" algn="ctr"/>
                <a:tab pos="4798799" algn="ctr"/>
              </a:tabLst>
              <a:defRPr/>
            </a:pPr>
            <a:r>
              <a:rPr lang="en-US" altLang="en-US" dirty="0">
                <a:cs typeface="ＭＳ Ｐゴシック" charset="-128"/>
              </a:rPr>
              <a:t>Now we add the concepts of varying arrival times and preemption to the analysis</a:t>
            </a:r>
          </a:p>
          <a:p>
            <a:pPr>
              <a:buNone/>
              <a:tabLst>
                <a:tab pos="1494504" algn="ctr"/>
                <a:tab pos="3035679" algn="ctr"/>
                <a:tab pos="4798799" algn="ctr"/>
              </a:tabLst>
              <a:defRPr/>
            </a:pPr>
            <a:r>
              <a:rPr lang="en-US" altLang="en-US" dirty="0">
                <a:cs typeface="ＭＳ Ｐゴシック" charset="-128"/>
              </a:rPr>
              <a:t>		         </a:t>
            </a:r>
            <a:r>
              <a:rPr lang="en-US" altLang="en-US" u="sng" dirty="0" err="1">
                <a:cs typeface="ＭＳ Ｐゴシック" charset="-128"/>
              </a:rPr>
              <a:t>Process</a:t>
            </a:r>
            <a:r>
              <a:rPr lang="en-US" altLang="en-US" u="sng" dirty="0" err="1">
                <a:solidFill>
                  <a:schemeClr val="bg1"/>
                </a:solidFill>
                <a:cs typeface="ＭＳ Ｐゴシック" charset="-128"/>
              </a:rPr>
              <a:t>A</a:t>
            </a:r>
            <a:r>
              <a:rPr lang="en-US" altLang="en-US" u="sng" dirty="0">
                <a:solidFill>
                  <a:schemeClr val="bg1"/>
                </a:solidFill>
                <a:cs typeface="ＭＳ Ｐゴシック" charset="-128"/>
              </a:rPr>
              <a:t>	</a:t>
            </a:r>
            <a:r>
              <a:rPr lang="en-US" altLang="en-US" u="sng" dirty="0" err="1">
                <a:solidFill>
                  <a:schemeClr val="bg1"/>
                </a:solidFill>
                <a:cs typeface="ＭＳ Ｐゴシック" charset="-128"/>
              </a:rPr>
              <a:t>arri</a:t>
            </a:r>
            <a:r>
              <a:rPr lang="en-US" altLang="en-US" u="sng" dirty="0">
                <a:solidFill>
                  <a:schemeClr val="bg1"/>
                </a:solidFill>
                <a:cs typeface="ＭＳ Ｐゴシック" charset="-128"/>
              </a:rPr>
              <a:t> </a:t>
            </a:r>
            <a:r>
              <a:rPr lang="en-US" altLang="en-US" i="1" u="sng" dirty="0">
                <a:cs typeface="ＭＳ Ｐゴシック" charset="-128"/>
              </a:rPr>
              <a:t>Arrival </a:t>
            </a:r>
            <a:r>
              <a:rPr lang="en-US" altLang="en-US" u="sng" dirty="0" err="1">
                <a:cs typeface="ＭＳ Ｐゴシック" charset="-128"/>
              </a:rPr>
              <a:t>Time</a:t>
            </a:r>
            <a:r>
              <a:rPr lang="en-US" altLang="en-US" u="sng" dirty="0" err="1">
                <a:solidFill>
                  <a:schemeClr val="bg1"/>
                </a:solidFill>
                <a:cs typeface="ＭＳ Ｐゴシック" charset="-128"/>
              </a:rPr>
              <a:t>T</a:t>
            </a:r>
            <a:r>
              <a:rPr lang="en-US" altLang="en-US" dirty="0">
                <a:cs typeface="ＭＳ Ｐゴシック" charset="-128"/>
              </a:rPr>
              <a:t>	</a:t>
            </a:r>
            <a:r>
              <a:rPr lang="en-US" altLang="en-US" u="sng" dirty="0">
                <a:cs typeface="ＭＳ Ｐゴシック" charset="-128"/>
              </a:rPr>
              <a:t>Burst Time</a:t>
            </a:r>
            <a:endParaRPr lang="en-US" altLang="en-US" dirty="0">
              <a:cs typeface="ＭＳ Ｐゴシック" charset="-128"/>
            </a:endParaRPr>
          </a:p>
          <a:p>
            <a:pPr>
              <a:buNone/>
              <a:tabLst>
                <a:tab pos="1494504" algn="ctr"/>
                <a:tab pos="3035679" algn="ctr"/>
                <a:tab pos="4798799" algn="ctr"/>
              </a:tabLst>
              <a:defRPr/>
            </a:pPr>
            <a:r>
              <a:rPr lang="en-US" altLang="en-US" dirty="0">
                <a:cs typeface="ＭＳ Ｐゴシック" charset="-128"/>
              </a:rPr>
              <a:t>		 </a:t>
            </a:r>
            <a:r>
              <a:rPr lang="en-US" altLang="en-US" i="1" dirty="0">
                <a:cs typeface="ＭＳ Ｐゴシック" charset="-128"/>
              </a:rPr>
              <a:t>P</a:t>
            </a:r>
            <a:r>
              <a:rPr lang="en-US" altLang="en-US" i="1" baseline="-25000" dirty="0">
                <a:cs typeface="ＭＳ Ｐゴシック" charset="-128"/>
              </a:rPr>
              <a:t>1</a:t>
            </a:r>
            <a:r>
              <a:rPr lang="en-US" altLang="en-US" dirty="0">
                <a:cs typeface="ＭＳ Ｐゴシック" charset="-128"/>
              </a:rPr>
              <a:t>	</a:t>
            </a:r>
            <a:r>
              <a:rPr lang="en-US" altLang="en-US" dirty="0">
                <a:solidFill>
                  <a:srgbClr val="000000"/>
                </a:solidFill>
                <a:cs typeface="ＭＳ Ｐゴシック" charset="-128"/>
              </a:rPr>
              <a:t>0</a:t>
            </a:r>
            <a:r>
              <a:rPr lang="en-US" altLang="en-US" dirty="0">
                <a:cs typeface="ＭＳ Ｐゴシック" charset="-128"/>
              </a:rPr>
              <a:t>	8</a:t>
            </a:r>
          </a:p>
          <a:p>
            <a:pPr>
              <a:buNone/>
              <a:tabLst>
                <a:tab pos="1494504" algn="ctr"/>
                <a:tab pos="3035679" algn="ctr"/>
                <a:tab pos="4798799" algn="ctr"/>
              </a:tabLst>
              <a:defRPr/>
            </a:pPr>
            <a:r>
              <a:rPr lang="en-US" altLang="en-US" dirty="0">
                <a:cs typeface="ＭＳ Ｐゴシック" charset="-128"/>
              </a:rPr>
              <a:t>		 </a:t>
            </a:r>
            <a:r>
              <a:rPr lang="en-US" altLang="en-US" i="1" dirty="0">
                <a:cs typeface="ＭＳ Ｐゴシック" charset="-128"/>
              </a:rPr>
              <a:t>P</a:t>
            </a:r>
            <a:r>
              <a:rPr lang="en-US" altLang="en-US" i="1" baseline="-25000" dirty="0">
                <a:cs typeface="ＭＳ Ｐゴシック" charset="-128"/>
              </a:rPr>
              <a:t>2 	</a:t>
            </a:r>
            <a:r>
              <a:rPr lang="en-US" altLang="en-US" dirty="0">
                <a:solidFill>
                  <a:srgbClr val="000000"/>
                </a:solidFill>
                <a:cs typeface="ＭＳ Ｐゴシック" charset="-128"/>
              </a:rPr>
              <a:t>1</a:t>
            </a:r>
            <a:r>
              <a:rPr lang="en-US" altLang="en-US" dirty="0">
                <a:cs typeface="ＭＳ Ｐゴシック" charset="-128"/>
              </a:rPr>
              <a:t>	4</a:t>
            </a:r>
          </a:p>
          <a:p>
            <a:pPr>
              <a:buNone/>
              <a:tabLst>
                <a:tab pos="1494504" algn="ctr"/>
                <a:tab pos="3035679" algn="ctr"/>
                <a:tab pos="4798799" algn="ctr"/>
              </a:tabLst>
              <a:defRPr/>
            </a:pPr>
            <a:r>
              <a:rPr lang="en-US" altLang="en-US" dirty="0">
                <a:cs typeface="ＭＳ Ｐゴシック" charset="-128"/>
              </a:rPr>
              <a:t>		 </a:t>
            </a:r>
            <a:r>
              <a:rPr lang="en-US" altLang="en-US" i="1" dirty="0">
                <a:cs typeface="ＭＳ Ｐゴシック" charset="-128"/>
              </a:rPr>
              <a:t>P</a:t>
            </a:r>
            <a:r>
              <a:rPr lang="en-US" altLang="en-US" i="1" baseline="-25000" dirty="0">
                <a:cs typeface="ＭＳ Ｐゴシック" charset="-128"/>
              </a:rPr>
              <a:t>3</a:t>
            </a:r>
            <a:r>
              <a:rPr lang="en-US" altLang="en-US" dirty="0">
                <a:cs typeface="ＭＳ Ｐゴシック" charset="-128"/>
              </a:rPr>
              <a:t>	</a:t>
            </a:r>
            <a:r>
              <a:rPr lang="en-US" altLang="en-US" dirty="0">
                <a:solidFill>
                  <a:srgbClr val="000000"/>
                </a:solidFill>
                <a:cs typeface="ＭＳ Ｐゴシック" charset="-128"/>
              </a:rPr>
              <a:t>2</a:t>
            </a:r>
            <a:r>
              <a:rPr lang="en-US" altLang="en-US" dirty="0">
                <a:cs typeface="ＭＳ Ｐゴシック" charset="-128"/>
              </a:rPr>
              <a:t>	9</a:t>
            </a:r>
          </a:p>
          <a:p>
            <a:pPr>
              <a:buNone/>
              <a:tabLst>
                <a:tab pos="1494504" algn="ctr"/>
                <a:tab pos="3035679" algn="ctr"/>
                <a:tab pos="4798799" algn="ctr"/>
              </a:tabLst>
              <a:defRPr/>
            </a:pPr>
            <a:r>
              <a:rPr lang="en-US" altLang="en-US" dirty="0">
                <a:cs typeface="ＭＳ Ｐゴシック" charset="-128"/>
              </a:rPr>
              <a:t>		 </a:t>
            </a:r>
            <a:r>
              <a:rPr lang="en-US" altLang="en-US" i="1" dirty="0">
                <a:cs typeface="ＭＳ Ｐゴシック" charset="-128"/>
              </a:rPr>
              <a:t>P</a:t>
            </a:r>
            <a:r>
              <a:rPr lang="en-US" altLang="en-US" i="1" baseline="-25000" dirty="0">
                <a:cs typeface="ＭＳ Ｐゴシック" charset="-128"/>
              </a:rPr>
              <a:t>4</a:t>
            </a:r>
            <a:r>
              <a:rPr lang="en-US" altLang="en-US" dirty="0">
                <a:cs typeface="ＭＳ Ｐゴシック" charset="-128"/>
              </a:rPr>
              <a:t>	</a:t>
            </a:r>
            <a:r>
              <a:rPr lang="en-US" altLang="en-US" dirty="0">
                <a:solidFill>
                  <a:srgbClr val="000000"/>
                </a:solidFill>
                <a:cs typeface="ＭＳ Ｐゴシック" charset="-128"/>
              </a:rPr>
              <a:t>3</a:t>
            </a:r>
            <a:r>
              <a:rPr lang="en-US" altLang="en-US" dirty="0">
                <a:cs typeface="ＭＳ Ｐゴシック" charset="-128"/>
              </a:rPr>
              <a:t>	5</a:t>
            </a:r>
          </a:p>
          <a:p>
            <a:pPr>
              <a:tabLst>
                <a:tab pos="1494504" algn="ctr"/>
                <a:tab pos="3035679" algn="ctr"/>
                <a:tab pos="4798799" algn="ctr"/>
              </a:tabLst>
              <a:defRPr/>
            </a:pPr>
            <a:r>
              <a:rPr lang="en-US" altLang="en-US" i="1" dirty="0">
                <a:cs typeface="ＭＳ Ｐゴシック" charset="-128"/>
              </a:rPr>
              <a:t>Preemptive </a:t>
            </a:r>
            <a:r>
              <a:rPr lang="en-US" altLang="en-US" dirty="0">
                <a:cs typeface="ＭＳ Ｐゴシック" charset="-128"/>
              </a:rPr>
              <a:t>SJF Gantt Chart</a:t>
            </a:r>
          </a:p>
          <a:p>
            <a:pPr>
              <a:tabLst>
                <a:tab pos="1494504" algn="ctr"/>
                <a:tab pos="3035679" algn="ctr"/>
                <a:tab pos="4798799" algn="ctr"/>
              </a:tabLst>
              <a:defRPr/>
            </a:pPr>
            <a:endParaRPr lang="en-US" altLang="en-US" dirty="0">
              <a:cs typeface="ＭＳ Ｐゴシック" charset="-128"/>
            </a:endParaRPr>
          </a:p>
          <a:p>
            <a:pPr>
              <a:tabLst>
                <a:tab pos="1494504" algn="ctr"/>
                <a:tab pos="3035679" algn="ctr"/>
                <a:tab pos="4798799" algn="ctr"/>
              </a:tabLst>
              <a:defRPr/>
            </a:pPr>
            <a:endParaRPr lang="en-US" altLang="en-US" dirty="0">
              <a:cs typeface="ＭＳ Ｐゴシック" charset="-128"/>
            </a:endParaRPr>
          </a:p>
          <a:p>
            <a:pPr marL="0" indent="0">
              <a:buNone/>
              <a:tabLst>
                <a:tab pos="1494504" algn="ctr"/>
                <a:tab pos="3035679" algn="ctr"/>
                <a:tab pos="4798799" algn="ctr"/>
              </a:tabLst>
              <a:defRPr/>
            </a:pPr>
            <a:endParaRPr lang="en-US" altLang="en-US" dirty="0">
              <a:cs typeface="ＭＳ Ｐゴシック" charset="-128"/>
            </a:endParaRPr>
          </a:p>
          <a:p>
            <a:pPr>
              <a:tabLst>
                <a:tab pos="1494504" algn="ctr"/>
                <a:tab pos="3035679" algn="ctr"/>
                <a:tab pos="4798799" algn="ctr"/>
              </a:tabLst>
              <a:defRPr/>
            </a:pPr>
            <a:endParaRPr lang="en-US" altLang="en-US" dirty="0" smtClean="0">
              <a:cs typeface="ＭＳ Ｐゴシック" charset="-128"/>
            </a:endParaRPr>
          </a:p>
          <a:p>
            <a:pPr>
              <a:tabLst>
                <a:tab pos="1494504" algn="ctr"/>
                <a:tab pos="3035679" algn="ctr"/>
                <a:tab pos="4798799" algn="ctr"/>
              </a:tabLst>
              <a:defRPr/>
            </a:pPr>
            <a:r>
              <a:rPr lang="en-US" altLang="en-US" dirty="0" smtClean="0">
                <a:cs typeface="ＭＳ Ｐゴシック" charset="-128"/>
              </a:rPr>
              <a:t>Average </a:t>
            </a:r>
            <a:r>
              <a:rPr lang="en-US" altLang="en-US" dirty="0">
                <a:cs typeface="ＭＳ Ｐゴシック" charset="-128"/>
              </a:rPr>
              <a:t>waiting time = [(10-1)+(1-1)+(17-2)+(5-3)]/4 = 26/4 = 6.5</a:t>
            </a:r>
          </a:p>
          <a:p>
            <a:pPr>
              <a:tabLst>
                <a:tab pos="1494504" algn="ctr"/>
                <a:tab pos="3035679" algn="ctr"/>
                <a:tab pos="4798799" algn="ctr"/>
              </a:tabLst>
              <a:defRPr/>
            </a:pPr>
            <a:endParaRPr lang="en-US" altLang="en-US" i="1" baseline="-25000" dirty="0">
              <a:cs typeface="ＭＳ Ｐゴシック" charset="-128"/>
            </a:endParaRPr>
          </a:p>
          <a:p>
            <a:pPr>
              <a:buNone/>
              <a:tabLst>
                <a:tab pos="1494504" algn="ctr"/>
                <a:tab pos="3035679" algn="ctr"/>
                <a:tab pos="4798799" algn="ctr"/>
              </a:tabLst>
              <a:defRPr/>
            </a:pPr>
            <a:endParaRPr lang="en-US" altLang="en-US" i="1" baseline="-25000" dirty="0">
              <a:cs typeface="ＭＳ Ｐゴシック" charset="-128"/>
            </a:endParaRPr>
          </a:p>
        </p:txBody>
      </p:sp>
      <p:pic>
        <p:nvPicPr>
          <p:cNvPr id="37891" name="Picture 1">
            <a:extLst>
              <a:ext uri="{FF2B5EF4-FFF2-40B4-BE49-F238E27FC236}">
                <a16:creationId xmlns:a16="http://schemas.microsoft.com/office/drawing/2014/main" xmlns="" id="{100802A9-2833-4519-B21E-A1B2D0AF971D}"/>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004807" y="4174382"/>
            <a:ext cx="7702864" cy="942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Rectangle 2">
            <a:extLst>
              <a:ext uri="{FF2B5EF4-FFF2-40B4-BE49-F238E27FC236}">
                <a16:creationId xmlns:a16="http://schemas.microsoft.com/office/drawing/2014/main" xmlns="" id="{E841C6C2-8CFF-4FDC-A9E1-6B260CB17106}"/>
              </a:ext>
            </a:extLst>
          </p:cNvPr>
          <p:cNvSpPr>
            <a:spLocks noGrp="1" noChangeArrowheads="1"/>
          </p:cNvSpPr>
          <p:nvPr>
            <p:ph type="title"/>
          </p:nvPr>
        </p:nvSpPr>
        <p:spPr>
          <a:xfrm>
            <a:off x="2004807" y="0"/>
            <a:ext cx="7088293" cy="1151257"/>
          </a:xfrm>
        </p:spPr>
        <p:txBody>
          <a:bodyPr/>
          <a:lstStyle/>
          <a:p>
            <a:pPr eaLnBrk="1" hangingPunct="1"/>
            <a:r>
              <a:rPr lang="en-US" altLang="en-US" sz="4000" dirty="0">
                <a:latin typeface="+mj-lt"/>
              </a:rPr>
              <a:t>Example of Shortest-remaining-time-first</a:t>
            </a:r>
          </a:p>
        </p:txBody>
      </p:sp>
      <p:graphicFrame>
        <p:nvGraphicFramePr>
          <p:cNvPr id="7" name="Table 6"/>
          <p:cNvGraphicFramePr>
            <a:graphicFrameLocks noGrp="1"/>
          </p:cNvGraphicFramePr>
          <p:nvPr>
            <p:extLst>
              <p:ext uri="{D42A27DB-BD31-4B8C-83A1-F6EECF244321}">
                <p14:modId xmlns:p14="http://schemas.microsoft.com/office/powerpoint/2010/main" val="4136364633"/>
              </p:ext>
            </p:extLst>
          </p:nvPr>
        </p:nvGraphicFramePr>
        <p:xfrm>
          <a:off x="2635763" y="1277627"/>
          <a:ext cx="5468039" cy="1981200"/>
        </p:xfrm>
        <a:graphic>
          <a:graphicData uri="http://schemas.openxmlformats.org/drawingml/2006/table">
            <a:tbl>
              <a:tblPr firstRow="1" bandRow="1">
                <a:tableStyleId>{5C22544A-7EE6-4342-B048-85BDC9FD1C3A}</a:tableStyleId>
              </a:tblPr>
              <a:tblGrid>
                <a:gridCol w="1587838"/>
                <a:gridCol w="1650849"/>
                <a:gridCol w="2229352"/>
              </a:tblGrid>
              <a:tr h="355091">
                <a:tc>
                  <a:txBody>
                    <a:bodyPr/>
                    <a:lstStyle/>
                    <a:p>
                      <a:pPr algn="ctr"/>
                      <a:r>
                        <a:rPr lang="en-US" sz="2000" dirty="0" smtClean="0"/>
                        <a:t>Process</a:t>
                      </a:r>
                      <a:endParaRPr lang="en-US" sz="2000" dirty="0"/>
                    </a:p>
                  </a:txBody>
                  <a:tcPr/>
                </a:tc>
                <a:tc>
                  <a:txBody>
                    <a:bodyPr/>
                    <a:lstStyle/>
                    <a:p>
                      <a:pPr algn="ctr"/>
                      <a:r>
                        <a:rPr lang="en-US" sz="2000" dirty="0" smtClean="0"/>
                        <a:t>Arrival Time</a:t>
                      </a:r>
                      <a:endParaRPr lang="en-US" sz="2000" dirty="0"/>
                    </a:p>
                  </a:txBody>
                  <a:tcPr/>
                </a:tc>
                <a:tc>
                  <a:txBody>
                    <a:bodyPr/>
                    <a:lstStyle/>
                    <a:p>
                      <a:pPr algn="ctr"/>
                      <a:r>
                        <a:rPr lang="en-US" sz="2000" dirty="0" smtClean="0"/>
                        <a:t>CPU Burst Time</a:t>
                      </a:r>
                      <a:endParaRPr lang="en-US" sz="2000" dirty="0"/>
                    </a:p>
                  </a:txBody>
                  <a:tcPr/>
                </a:tc>
              </a:tr>
              <a:tr h="372326">
                <a:tc>
                  <a:txBody>
                    <a:bodyPr/>
                    <a:lstStyle/>
                    <a:p>
                      <a:pPr algn="ctr"/>
                      <a:r>
                        <a:rPr lang="en-US" sz="2000" dirty="0" smtClean="0"/>
                        <a:t>P1</a:t>
                      </a:r>
                      <a:endParaRPr lang="en-US" sz="2000" dirty="0"/>
                    </a:p>
                  </a:txBody>
                  <a:tcPr/>
                </a:tc>
                <a:tc>
                  <a:txBody>
                    <a:bodyPr/>
                    <a:lstStyle/>
                    <a:p>
                      <a:pPr algn="ctr"/>
                      <a:r>
                        <a:rPr lang="en-US" sz="2000" dirty="0" smtClean="0"/>
                        <a:t>0</a:t>
                      </a:r>
                      <a:endParaRPr lang="en-US" sz="2000" dirty="0"/>
                    </a:p>
                  </a:txBody>
                  <a:tcPr/>
                </a:tc>
                <a:tc>
                  <a:txBody>
                    <a:bodyPr/>
                    <a:lstStyle/>
                    <a:p>
                      <a:pPr algn="ctr"/>
                      <a:r>
                        <a:rPr lang="en-US" sz="2000" dirty="0" smtClean="0"/>
                        <a:t>3</a:t>
                      </a:r>
                      <a:endParaRPr lang="en-US" sz="2000" dirty="0"/>
                    </a:p>
                  </a:txBody>
                  <a:tcPr/>
                </a:tc>
              </a:tr>
              <a:tr h="372326">
                <a:tc>
                  <a:txBody>
                    <a:bodyPr/>
                    <a:lstStyle/>
                    <a:p>
                      <a:pPr algn="ctr"/>
                      <a:r>
                        <a:rPr lang="en-US" sz="2000" dirty="0" smtClean="0"/>
                        <a:t>P2</a:t>
                      </a:r>
                      <a:endParaRPr lang="en-US" sz="2000" dirty="0"/>
                    </a:p>
                  </a:txBody>
                  <a:tcPr/>
                </a:tc>
                <a:tc>
                  <a:txBody>
                    <a:bodyPr/>
                    <a:lstStyle/>
                    <a:p>
                      <a:pPr algn="ctr"/>
                      <a:r>
                        <a:rPr lang="en-US" sz="2000" dirty="0" smtClean="0"/>
                        <a:t>1</a:t>
                      </a:r>
                      <a:endParaRPr lang="en-US" sz="2000" dirty="0"/>
                    </a:p>
                  </a:txBody>
                  <a:tcPr/>
                </a:tc>
                <a:tc>
                  <a:txBody>
                    <a:bodyPr/>
                    <a:lstStyle/>
                    <a:p>
                      <a:pPr algn="ctr"/>
                      <a:r>
                        <a:rPr lang="en-US" sz="2000" dirty="0" smtClean="0"/>
                        <a:t>1</a:t>
                      </a:r>
                      <a:endParaRPr lang="en-US" sz="2000" dirty="0"/>
                    </a:p>
                  </a:txBody>
                  <a:tcPr/>
                </a:tc>
              </a:tr>
              <a:tr h="372326">
                <a:tc>
                  <a:txBody>
                    <a:bodyPr/>
                    <a:lstStyle/>
                    <a:p>
                      <a:pPr algn="ctr"/>
                      <a:r>
                        <a:rPr lang="en-US" sz="2000" dirty="0" smtClean="0"/>
                        <a:t>P3</a:t>
                      </a:r>
                      <a:endParaRPr lang="en-US" sz="2000" dirty="0"/>
                    </a:p>
                  </a:txBody>
                  <a:tcPr/>
                </a:tc>
                <a:tc>
                  <a:txBody>
                    <a:bodyPr/>
                    <a:lstStyle/>
                    <a:p>
                      <a:pPr algn="ctr"/>
                      <a:r>
                        <a:rPr lang="en-US" sz="2000" dirty="0" smtClean="0"/>
                        <a:t>3</a:t>
                      </a:r>
                      <a:endParaRPr lang="en-US" sz="2000" dirty="0"/>
                    </a:p>
                  </a:txBody>
                  <a:tcPr/>
                </a:tc>
                <a:tc>
                  <a:txBody>
                    <a:bodyPr/>
                    <a:lstStyle/>
                    <a:p>
                      <a:pPr algn="ctr"/>
                      <a:r>
                        <a:rPr lang="en-US" sz="2000" dirty="0" smtClean="0"/>
                        <a:t>3</a:t>
                      </a:r>
                      <a:endParaRPr lang="en-US" sz="2000" dirty="0"/>
                    </a:p>
                  </a:txBody>
                  <a:tcPr/>
                </a:tc>
              </a:tr>
              <a:tr h="372326">
                <a:tc>
                  <a:txBody>
                    <a:bodyPr/>
                    <a:lstStyle/>
                    <a:p>
                      <a:pPr algn="ctr"/>
                      <a:r>
                        <a:rPr lang="en-US" sz="2000" dirty="0" smtClean="0"/>
                        <a:t>P4</a:t>
                      </a:r>
                      <a:endParaRPr lang="en-US" sz="2000" dirty="0"/>
                    </a:p>
                  </a:txBody>
                  <a:tcPr/>
                </a:tc>
                <a:tc>
                  <a:txBody>
                    <a:bodyPr/>
                    <a:lstStyle/>
                    <a:p>
                      <a:pPr algn="ctr"/>
                      <a:r>
                        <a:rPr lang="en-US" sz="2000" dirty="0" smtClean="0"/>
                        <a:t>4</a:t>
                      </a:r>
                      <a:endParaRPr lang="en-US" sz="2000" dirty="0"/>
                    </a:p>
                  </a:txBody>
                  <a:tcPr/>
                </a:tc>
                <a:tc>
                  <a:txBody>
                    <a:bodyPr/>
                    <a:lstStyle/>
                    <a:p>
                      <a:pPr algn="ctr"/>
                      <a:r>
                        <a:rPr lang="en-US" sz="2000" dirty="0" smtClean="0"/>
                        <a:t>2</a:t>
                      </a:r>
                      <a:endParaRPr lang="en-US" sz="2000" dirty="0"/>
                    </a:p>
                  </a:txBody>
                  <a:tcPr/>
                </a:tc>
              </a:tr>
            </a:tbl>
          </a:graphicData>
        </a:graphic>
      </p:graphicFrame>
      <p:graphicFrame>
        <p:nvGraphicFramePr>
          <p:cNvPr id="4" name="Table 3"/>
          <p:cNvGraphicFramePr>
            <a:graphicFrameLocks noGrp="1"/>
          </p:cNvGraphicFramePr>
          <p:nvPr>
            <p:extLst>
              <p:ext uri="{D42A27DB-BD31-4B8C-83A1-F6EECF244321}">
                <p14:modId xmlns:p14="http://schemas.microsoft.com/office/powerpoint/2010/main" val="39294036"/>
              </p:ext>
            </p:extLst>
          </p:nvPr>
        </p:nvGraphicFramePr>
        <p:xfrm>
          <a:off x="2650346" y="3491541"/>
          <a:ext cx="5460706" cy="704798"/>
        </p:xfrm>
        <a:graphic>
          <a:graphicData uri="http://schemas.openxmlformats.org/drawingml/2006/table">
            <a:tbl>
              <a:tblPr firstRow="1" bandRow="1">
                <a:tableStyleId>{5C22544A-7EE6-4342-B048-85BDC9FD1C3A}</a:tableStyleId>
              </a:tblPr>
              <a:tblGrid>
                <a:gridCol w="751456"/>
                <a:gridCol w="731520"/>
                <a:gridCol w="1031966"/>
                <a:gridCol w="1449977"/>
                <a:gridCol w="1495787"/>
              </a:tblGrid>
              <a:tr h="352399">
                <a:tc>
                  <a:txBody>
                    <a:bodyPr/>
                    <a:lstStyle/>
                    <a:p>
                      <a:pPr algn="ctr"/>
                      <a:r>
                        <a:rPr lang="en-US" dirty="0" smtClean="0">
                          <a:solidFill>
                            <a:schemeClr val="tx1"/>
                          </a:solidFill>
                        </a:rPr>
                        <a:t>P1(1)</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smtClean="0">
                          <a:solidFill>
                            <a:schemeClr val="tx1"/>
                          </a:solidFill>
                        </a:rPr>
                        <a:t>P2(1)</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smtClean="0">
                          <a:solidFill>
                            <a:schemeClr val="tx1"/>
                          </a:solidFill>
                        </a:rPr>
                        <a:t>P1(2)</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smtClean="0">
                          <a:solidFill>
                            <a:schemeClr val="tx1"/>
                          </a:solidFill>
                        </a:rPr>
                        <a:t>P4(2)</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US" dirty="0" smtClean="0">
                          <a:solidFill>
                            <a:schemeClr val="tx1"/>
                          </a:solidFill>
                        </a:rPr>
                        <a:t>P3(3)</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52399">
                <a:tc>
                  <a:txBody>
                    <a:bodyPr/>
                    <a:lstStyle/>
                    <a:p>
                      <a:pPr algn="l"/>
                      <a:r>
                        <a:rPr lang="en-US" dirty="0" smtClean="0">
                          <a:solidFill>
                            <a:schemeClr val="tx1"/>
                          </a:solidFill>
                        </a:rPr>
                        <a:t>0</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l"/>
                      <a:r>
                        <a:rPr lang="en-US" dirty="0" smtClean="0">
                          <a:solidFill>
                            <a:schemeClr val="tx1"/>
                          </a:solidFill>
                        </a:rPr>
                        <a:t>1</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l"/>
                      <a:r>
                        <a:rPr lang="en-US" dirty="0" smtClean="0">
                          <a:solidFill>
                            <a:schemeClr val="tx1"/>
                          </a:solidFill>
                        </a:rPr>
                        <a:t>2</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indent="0" algn="l">
                        <a:buNone/>
                      </a:pPr>
                      <a:r>
                        <a:rPr lang="en-US" dirty="0" smtClean="0">
                          <a:solidFill>
                            <a:schemeClr val="tx1"/>
                          </a:solidFill>
                        </a:rPr>
                        <a:t>4                 </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marL="0" indent="0" algn="l">
                        <a:buNone/>
                      </a:pPr>
                      <a:r>
                        <a:rPr lang="en-US" dirty="0" smtClean="0">
                          <a:solidFill>
                            <a:schemeClr val="tx1"/>
                          </a:solidFill>
                        </a:rPr>
                        <a:t>6                    9</a:t>
                      </a:r>
                      <a:endParaRPr lang="en-US"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noFill/>
                  </a:tcPr>
                </a:tc>
              </a:tr>
            </a:tbl>
          </a:graphicData>
        </a:graphic>
      </p:graphicFrame>
      <p:sp>
        <p:nvSpPr>
          <p:cNvPr id="8" name="Rectangle 7"/>
          <p:cNvSpPr/>
          <p:nvPr/>
        </p:nvSpPr>
        <p:spPr>
          <a:xfrm>
            <a:off x="2388106" y="4348993"/>
            <a:ext cx="5959060" cy="2086725"/>
          </a:xfrm>
          <a:prstGeom prst="rect">
            <a:avLst/>
          </a:prstGeom>
        </p:spPr>
        <p:txBody>
          <a:bodyPr wrap="square">
            <a:spAutoFit/>
          </a:bodyPr>
          <a:lstStyle/>
          <a:p>
            <a:pPr marL="285750" indent="-285750">
              <a:lnSpc>
                <a:spcPct val="90000"/>
              </a:lnSpc>
              <a:buFont typeface="Wingdings" panose="05000000000000000000" pitchFamily="2" charset="2"/>
              <a:buChar char="Ø"/>
              <a:tabLst>
                <a:tab pos="2826919" algn="ctr"/>
                <a:tab pos="4324831" algn="ctr"/>
              </a:tabLst>
            </a:pPr>
            <a:r>
              <a:rPr lang="en-US" altLang="en-US" sz="1800" dirty="0"/>
              <a:t>Waiting time for </a:t>
            </a:r>
            <a:r>
              <a:rPr lang="en-US" altLang="en-US" sz="1800" dirty="0" smtClean="0"/>
              <a:t>P</a:t>
            </a:r>
            <a:r>
              <a:rPr lang="en-US" altLang="en-US" sz="1800" baseline="-25000" dirty="0"/>
              <a:t>1</a:t>
            </a:r>
            <a:r>
              <a:rPr lang="en-US" altLang="en-US" sz="1800" dirty="0" smtClean="0"/>
              <a:t> = 1; </a:t>
            </a:r>
            <a:r>
              <a:rPr lang="en-US" altLang="en-US" sz="1800" i="1" dirty="0" smtClean="0"/>
              <a:t>P</a:t>
            </a:r>
            <a:r>
              <a:rPr lang="en-US" altLang="en-US" sz="1800" i="1" baseline="-25000" dirty="0"/>
              <a:t>2</a:t>
            </a:r>
            <a:r>
              <a:rPr lang="en-US" altLang="en-US" sz="1800" dirty="0" smtClean="0"/>
              <a:t>  </a:t>
            </a:r>
            <a:r>
              <a:rPr lang="en-US" altLang="en-US" sz="1800" dirty="0"/>
              <a:t>= 0</a:t>
            </a:r>
            <a:r>
              <a:rPr lang="en-US" altLang="en-US" sz="1800" dirty="0" smtClean="0"/>
              <a:t>; </a:t>
            </a:r>
            <a:r>
              <a:rPr lang="en-US" altLang="en-US" sz="1800" i="1" dirty="0" smtClean="0"/>
              <a:t>P</a:t>
            </a:r>
            <a:r>
              <a:rPr lang="en-US" altLang="en-US" sz="1800" i="1" baseline="-25000" dirty="0" smtClean="0"/>
              <a:t>3</a:t>
            </a:r>
            <a:r>
              <a:rPr lang="en-US" altLang="en-US" sz="1800" dirty="0" smtClean="0"/>
              <a:t>  </a:t>
            </a:r>
            <a:r>
              <a:rPr lang="en-US" altLang="en-US" sz="1800" dirty="0"/>
              <a:t>= </a:t>
            </a:r>
            <a:r>
              <a:rPr lang="en-US" altLang="en-US" sz="1800" dirty="0" smtClean="0"/>
              <a:t>3 </a:t>
            </a:r>
            <a:r>
              <a:rPr lang="en-US" altLang="en-US" sz="1800" i="1" dirty="0" smtClean="0"/>
              <a:t>P</a:t>
            </a:r>
            <a:r>
              <a:rPr lang="en-US" altLang="en-US" sz="1800" i="1" baseline="-25000" dirty="0" smtClean="0"/>
              <a:t>4 </a:t>
            </a:r>
            <a:r>
              <a:rPr lang="en-US" altLang="en-US" sz="1800" dirty="0"/>
              <a:t>= 0</a:t>
            </a:r>
            <a:endParaRPr lang="en-US" altLang="en-US" sz="1800" dirty="0" smtClean="0"/>
          </a:p>
          <a:p>
            <a:pPr marL="285750" indent="-285750">
              <a:lnSpc>
                <a:spcPct val="90000"/>
              </a:lnSpc>
              <a:buFont typeface="Wingdings" panose="05000000000000000000" pitchFamily="2" charset="2"/>
              <a:buChar char="Ø"/>
              <a:tabLst>
                <a:tab pos="2826919" algn="ctr"/>
                <a:tab pos="4324831" algn="ctr"/>
              </a:tabLst>
            </a:pPr>
            <a:endParaRPr lang="en-US" altLang="en-US" sz="1800" dirty="0"/>
          </a:p>
          <a:p>
            <a:pPr marL="285750" indent="-285750">
              <a:lnSpc>
                <a:spcPct val="90000"/>
              </a:lnSpc>
              <a:buFont typeface="Wingdings" panose="05000000000000000000" pitchFamily="2" charset="2"/>
              <a:buChar char="Ø"/>
              <a:tabLst>
                <a:tab pos="2826919" algn="ctr"/>
                <a:tab pos="4324831" algn="ctr"/>
              </a:tabLst>
            </a:pPr>
            <a:r>
              <a:rPr lang="en-US" altLang="en-US" sz="1800" dirty="0" smtClean="0"/>
              <a:t>Average Waiting time = (1+0+3+0)/4=1</a:t>
            </a:r>
          </a:p>
          <a:p>
            <a:pPr marL="285750" indent="-285750">
              <a:lnSpc>
                <a:spcPct val="90000"/>
              </a:lnSpc>
              <a:buFont typeface="Wingdings" panose="05000000000000000000" pitchFamily="2" charset="2"/>
              <a:buChar char="Ø"/>
              <a:tabLst>
                <a:tab pos="2826919" algn="ctr"/>
                <a:tab pos="4324831" algn="ctr"/>
              </a:tabLst>
            </a:pPr>
            <a:endParaRPr lang="en-US" altLang="en-US" sz="1800" dirty="0" smtClean="0"/>
          </a:p>
          <a:p>
            <a:pPr marL="285750" indent="-285750">
              <a:lnSpc>
                <a:spcPct val="90000"/>
              </a:lnSpc>
              <a:buFont typeface="Wingdings" panose="05000000000000000000" pitchFamily="2" charset="2"/>
              <a:buChar char="Ø"/>
              <a:tabLst>
                <a:tab pos="2826919" algn="ctr"/>
                <a:tab pos="4324831" algn="ctr"/>
              </a:tabLst>
            </a:pPr>
            <a:r>
              <a:rPr lang="en-US" altLang="en-US" sz="1800" dirty="0" smtClean="0"/>
              <a:t>Turn around time= waiting time + burst time</a:t>
            </a:r>
          </a:p>
          <a:p>
            <a:pPr marL="285750" indent="-285750">
              <a:lnSpc>
                <a:spcPct val="90000"/>
              </a:lnSpc>
              <a:buFont typeface="Wingdings" panose="05000000000000000000" pitchFamily="2" charset="2"/>
              <a:buChar char="Ø"/>
              <a:tabLst>
                <a:tab pos="2826919" algn="ctr"/>
                <a:tab pos="4324831" algn="ctr"/>
              </a:tabLst>
            </a:pPr>
            <a:endParaRPr lang="en-US" altLang="en-US" sz="1800" dirty="0" smtClean="0"/>
          </a:p>
          <a:p>
            <a:pPr marL="285750" indent="-285750">
              <a:lnSpc>
                <a:spcPct val="90000"/>
              </a:lnSpc>
              <a:buFont typeface="Wingdings" panose="05000000000000000000" pitchFamily="2" charset="2"/>
              <a:buChar char="Ø"/>
              <a:tabLst>
                <a:tab pos="2826919" algn="ctr"/>
                <a:tab pos="4324831" algn="ctr"/>
              </a:tabLst>
            </a:pPr>
            <a:r>
              <a:rPr lang="en-US" altLang="en-US" sz="1800" dirty="0"/>
              <a:t>Turn around </a:t>
            </a:r>
            <a:r>
              <a:rPr lang="en-US" altLang="en-US" sz="1800" dirty="0" smtClean="0"/>
              <a:t>time=</a:t>
            </a:r>
            <a:r>
              <a:rPr lang="en-US" altLang="en-US" sz="1800" dirty="0"/>
              <a:t>P</a:t>
            </a:r>
            <a:r>
              <a:rPr lang="en-US" altLang="en-US" sz="1800" baseline="-25000" dirty="0"/>
              <a:t>1</a:t>
            </a:r>
            <a:r>
              <a:rPr lang="en-US" altLang="en-US" sz="1800" dirty="0"/>
              <a:t> = </a:t>
            </a:r>
            <a:r>
              <a:rPr lang="en-US" altLang="en-US" sz="1800" dirty="0" smtClean="0"/>
              <a:t>4; </a:t>
            </a:r>
            <a:r>
              <a:rPr lang="en-US" altLang="en-US" sz="1800" i="1" dirty="0"/>
              <a:t>P</a:t>
            </a:r>
            <a:r>
              <a:rPr lang="en-US" altLang="en-US" sz="1800" i="1" baseline="-25000" dirty="0"/>
              <a:t>2</a:t>
            </a:r>
            <a:r>
              <a:rPr lang="en-US" altLang="en-US" sz="1800" dirty="0"/>
              <a:t>  = </a:t>
            </a:r>
            <a:r>
              <a:rPr lang="en-US" altLang="en-US" sz="1800" dirty="0" smtClean="0"/>
              <a:t>1; </a:t>
            </a:r>
            <a:r>
              <a:rPr lang="en-US" altLang="en-US" sz="1800" i="1" dirty="0"/>
              <a:t>P</a:t>
            </a:r>
            <a:r>
              <a:rPr lang="en-US" altLang="en-US" sz="1800" i="1" baseline="-25000" dirty="0"/>
              <a:t>3</a:t>
            </a:r>
            <a:r>
              <a:rPr lang="en-US" altLang="en-US" sz="1800" dirty="0"/>
              <a:t>  = </a:t>
            </a:r>
            <a:r>
              <a:rPr lang="en-US" altLang="en-US" sz="1800" dirty="0" smtClean="0"/>
              <a:t>6 </a:t>
            </a:r>
            <a:r>
              <a:rPr lang="en-US" altLang="en-US" sz="1800" i="1" dirty="0"/>
              <a:t>P</a:t>
            </a:r>
            <a:r>
              <a:rPr lang="en-US" altLang="en-US" sz="1800" i="1" baseline="-25000" dirty="0"/>
              <a:t>4 </a:t>
            </a:r>
            <a:r>
              <a:rPr lang="en-US" altLang="en-US" sz="1800" dirty="0"/>
              <a:t>= </a:t>
            </a:r>
            <a:r>
              <a:rPr lang="en-US" altLang="en-US" sz="1800" dirty="0" smtClean="0"/>
              <a:t>2</a:t>
            </a:r>
            <a:endParaRPr lang="en-US" altLang="en-US" sz="1800" dirty="0"/>
          </a:p>
          <a:p>
            <a:pPr marL="285750" indent="-285750">
              <a:lnSpc>
                <a:spcPct val="90000"/>
              </a:lnSpc>
              <a:buFont typeface="Wingdings" panose="05000000000000000000" pitchFamily="2" charset="2"/>
              <a:buChar char="Ø"/>
              <a:tabLst>
                <a:tab pos="2826919" algn="ctr"/>
                <a:tab pos="4324831" algn="ctr"/>
              </a:tabLst>
            </a:pPr>
            <a:endParaRPr lang="en-US" altLang="en-US" sz="1800" dirty="0"/>
          </a:p>
        </p:txBody>
      </p:sp>
    </p:spTree>
    <p:extLst>
      <p:ext uri="{BB962C8B-B14F-4D97-AF65-F5344CB8AC3E}">
        <p14:creationId xmlns:p14="http://schemas.microsoft.com/office/powerpoint/2010/main" val="128055505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Rectangle 2">
            <a:extLst>
              <a:ext uri="{FF2B5EF4-FFF2-40B4-BE49-F238E27FC236}">
                <a16:creationId xmlns:a16="http://schemas.microsoft.com/office/drawing/2014/main" xmlns="" id="{0C539CA8-5BE8-4B08-A540-B4382F3C2212}"/>
              </a:ext>
            </a:extLst>
          </p:cNvPr>
          <p:cNvSpPr>
            <a:spLocks noGrp="1" noChangeArrowheads="1"/>
          </p:cNvSpPr>
          <p:nvPr>
            <p:ph type="title"/>
          </p:nvPr>
        </p:nvSpPr>
        <p:spPr>
          <a:xfrm>
            <a:off x="1188720" y="143190"/>
            <a:ext cx="7680960" cy="537845"/>
          </a:xfrm>
        </p:spPr>
        <p:txBody>
          <a:bodyPr/>
          <a:lstStyle/>
          <a:p>
            <a:pPr eaLnBrk="1" hangingPunct="1"/>
            <a:r>
              <a:rPr lang="en-US" altLang="en-US" sz="4000" dirty="0">
                <a:latin typeface="+mj-lt"/>
              </a:rPr>
              <a:t>Round Robin (RR)</a:t>
            </a:r>
          </a:p>
        </p:txBody>
      </p:sp>
      <p:sp>
        <p:nvSpPr>
          <p:cNvPr id="39938" name="Rectangle 3">
            <a:extLst>
              <a:ext uri="{FF2B5EF4-FFF2-40B4-BE49-F238E27FC236}">
                <a16:creationId xmlns:a16="http://schemas.microsoft.com/office/drawing/2014/main" xmlns="" id="{8A6C6617-67BF-4484-A025-320FA2994436}"/>
              </a:ext>
            </a:extLst>
          </p:cNvPr>
          <p:cNvSpPr>
            <a:spLocks noGrp="1" noChangeArrowheads="1"/>
          </p:cNvSpPr>
          <p:nvPr>
            <p:ph type="body" idx="1"/>
          </p:nvPr>
        </p:nvSpPr>
        <p:spPr>
          <a:xfrm>
            <a:off x="1081235" y="975199"/>
            <a:ext cx="8125395" cy="4089701"/>
          </a:xfrm>
        </p:spPr>
        <p:txBody>
          <a:bodyPr/>
          <a:lstStyle/>
          <a:p>
            <a:r>
              <a:rPr lang="en-US" altLang="en-US" dirty="0"/>
              <a:t>Each process gets a small unit of CPU time (</a:t>
            </a:r>
            <a:r>
              <a:rPr lang="en-US" altLang="en-US" b="1" dirty="0">
                <a:solidFill>
                  <a:srgbClr val="006699"/>
                </a:solidFill>
                <a:latin typeface="+mj-lt"/>
              </a:rPr>
              <a:t>time quantum </a:t>
            </a:r>
            <a:r>
              <a:rPr lang="en-US" altLang="en-US" i="1" dirty="0"/>
              <a:t>q</a:t>
            </a:r>
            <a:r>
              <a:rPr lang="en-US" altLang="en-US" dirty="0"/>
              <a:t>), usually 10-100 milliseconds.  After this time has elapsed, the process is preempted and added to the end of the ready queue.</a:t>
            </a:r>
          </a:p>
          <a:p>
            <a:r>
              <a:rPr lang="en-US" altLang="en-US" dirty="0"/>
              <a:t>If there are </a:t>
            </a:r>
            <a:r>
              <a:rPr lang="en-US" altLang="en-US" i="1" dirty="0"/>
              <a:t>n</a:t>
            </a:r>
            <a:r>
              <a:rPr lang="en-US" altLang="en-US" dirty="0"/>
              <a:t> processes in the ready queue and the time quantum is </a:t>
            </a:r>
            <a:r>
              <a:rPr lang="en-US" altLang="en-US" i="1" dirty="0"/>
              <a:t>q</a:t>
            </a:r>
            <a:r>
              <a:rPr lang="en-US" altLang="en-US" dirty="0"/>
              <a:t>, then each process gets 1/</a:t>
            </a:r>
            <a:r>
              <a:rPr lang="en-US" altLang="en-US" i="1" dirty="0"/>
              <a:t>n</a:t>
            </a:r>
            <a:r>
              <a:rPr lang="en-US" altLang="en-US" dirty="0"/>
              <a:t> of the CPU time in chunks of at most </a:t>
            </a:r>
            <a:r>
              <a:rPr lang="en-US" altLang="en-US" i="1" dirty="0"/>
              <a:t>q</a:t>
            </a:r>
            <a:r>
              <a:rPr lang="en-US" altLang="en-US" dirty="0"/>
              <a:t> time units at once.  No process waits more than (</a:t>
            </a:r>
            <a:r>
              <a:rPr lang="en-US" altLang="en-US" i="1" dirty="0"/>
              <a:t>n</a:t>
            </a:r>
            <a:r>
              <a:rPr lang="en-US" altLang="en-US" dirty="0"/>
              <a:t>-1)</a:t>
            </a:r>
            <a:r>
              <a:rPr lang="en-US" altLang="en-US" i="1" dirty="0"/>
              <a:t>q </a:t>
            </a:r>
            <a:r>
              <a:rPr lang="en-US" altLang="en-US" dirty="0"/>
              <a:t>time units.</a:t>
            </a:r>
          </a:p>
          <a:p>
            <a:r>
              <a:rPr lang="en-US" altLang="en-US" dirty="0"/>
              <a:t>Timer interrupts every quantum to schedule next process</a:t>
            </a:r>
          </a:p>
          <a:p>
            <a:r>
              <a:rPr lang="en-US" altLang="en-US" dirty="0"/>
              <a:t>Performance</a:t>
            </a:r>
          </a:p>
          <a:p>
            <a:pPr lvl="1"/>
            <a:r>
              <a:rPr lang="en-US" altLang="en-US" i="1" dirty="0"/>
              <a:t>q</a:t>
            </a:r>
            <a:r>
              <a:rPr lang="en-US" altLang="en-US" dirty="0"/>
              <a:t> large </a:t>
            </a:r>
            <a:r>
              <a:rPr lang="en-US" altLang="en-US" dirty="0">
                <a:sym typeface="Symbol" panose="05050102010706020507" pitchFamily="18" charset="2"/>
              </a:rPr>
              <a:t> FIFO</a:t>
            </a:r>
          </a:p>
          <a:p>
            <a:pPr lvl="1"/>
            <a:r>
              <a:rPr lang="en-US" altLang="en-US" i="1" dirty="0">
                <a:sym typeface="Symbol" panose="05050102010706020507" pitchFamily="18" charset="2"/>
              </a:rPr>
              <a:t>q </a:t>
            </a:r>
            <a:r>
              <a:rPr lang="en-US" altLang="en-US" dirty="0">
                <a:sym typeface="Symbol" panose="05050102010706020507" pitchFamily="18" charset="2"/>
              </a:rPr>
              <a:t>small  </a:t>
            </a:r>
            <a:r>
              <a:rPr lang="en-US" altLang="en-US" i="1" dirty="0">
                <a:sym typeface="Symbol" panose="05050102010706020507" pitchFamily="18" charset="2"/>
              </a:rPr>
              <a:t>q </a:t>
            </a:r>
            <a:r>
              <a:rPr lang="en-US" altLang="en-US" dirty="0">
                <a:sym typeface="Symbol" panose="05050102010706020507" pitchFamily="18" charset="2"/>
              </a:rPr>
              <a:t>must be large with respect to context switch, otherwise overhead is too high</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Rectangle 2">
            <a:extLst>
              <a:ext uri="{FF2B5EF4-FFF2-40B4-BE49-F238E27FC236}">
                <a16:creationId xmlns:a16="http://schemas.microsoft.com/office/drawing/2014/main" xmlns="" id="{6DF101FA-59C2-4431-9504-FC73D47453BC}"/>
              </a:ext>
            </a:extLst>
          </p:cNvPr>
          <p:cNvSpPr>
            <a:spLocks noGrp="1" noChangeArrowheads="1"/>
          </p:cNvSpPr>
          <p:nvPr>
            <p:ph type="title"/>
          </p:nvPr>
        </p:nvSpPr>
        <p:spPr>
          <a:xfrm>
            <a:off x="1764193" y="754349"/>
            <a:ext cx="7857369" cy="604520"/>
          </a:xfrm>
        </p:spPr>
        <p:txBody>
          <a:bodyPr/>
          <a:lstStyle/>
          <a:p>
            <a:pPr eaLnBrk="1" hangingPunct="1"/>
            <a:r>
              <a:rPr lang="en-US" altLang="en-US" dirty="0"/>
              <a:t>Example of RR with Time Quantum = 4</a:t>
            </a:r>
          </a:p>
        </p:txBody>
      </p:sp>
      <p:sp>
        <p:nvSpPr>
          <p:cNvPr id="41986" name="Rectangle 3">
            <a:extLst>
              <a:ext uri="{FF2B5EF4-FFF2-40B4-BE49-F238E27FC236}">
                <a16:creationId xmlns:a16="http://schemas.microsoft.com/office/drawing/2014/main" xmlns="" id="{E17EE130-D776-4D6D-84E6-F464A160ACBF}"/>
              </a:ext>
            </a:extLst>
          </p:cNvPr>
          <p:cNvSpPr>
            <a:spLocks noGrp="1" noChangeArrowheads="1"/>
          </p:cNvSpPr>
          <p:nvPr>
            <p:ph type="body" idx="1"/>
          </p:nvPr>
        </p:nvSpPr>
        <p:spPr>
          <a:xfrm>
            <a:off x="1627429" y="1477468"/>
            <a:ext cx="8305711" cy="4330518"/>
          </a:xfrm>
        </p:spPr>
        <p:txBody>
          <a:bodyPr/>
          <a:lstStyle/>
          <a:p>
            <a:pPr>
              <a:lnSpc>
                <a:spcPct val="90000"/>
              </a:lnSpc>
              <a:buNone/>
              <a:tabLst>
                <a:tab pos="2071296" algn="ctr"/>
                <a:tab pos="3727740" algn="ctr"/>
              </a:tabLst>
            </a:pPr>
            <a:r>
              <a:rPr lang="en-US" altLang="en-US" dirty="0"/>
              <a:t>		</a:t>
            </a:r>
            <a:r>
              <a:rPr lang="en-US" altLang="en-US" u="sng" dirty="0"/>
              <a:t>Process</a:t>
            </a:r>
            <a:r>
              <a:rPr lang="en-US" altLang="en-US" dirty="0"/>
              <a:t>	</a:t>
            </a:r>
            <a:r>
              <a:rPr lang="en-US" altLang="en-US" u="sng" dirty="0"/>
              <a:t>Burst Time</a:t>
            </a:r>
          </a:p>
          <a:p>
            <a:pPr>
              <a:lnSpc>
                <a:spcPct val="90000"/>
              </a:lnSpc>
              <a:buNone/>
              <a:tabLst>
                <a:tab pos="2071296" algn="ctr"/>
                <a:tab pos="3727740" algn="ctr"/>
              </a:tabLst>
            </a:pPr>
            <a:r>
              <a:rPr lang="en-US" altLang="en-US" i="1" dirty="0"/>
              <a:t>		P</a:t>
            </a:r>
            <a:r>
              <a:rPr lang="en-US" altLang="en-US" i="1" baseline="-25000" dirty="0"/>
              <a:t>1	</a:t>
            </a:r>
            <a:r>
              <a:rPr lang="en-US" altLang="en-US" dirty="0"/>
              <a:t>24</a:t>
            </a:r>
          </a:p>
          <a:p>
            <a:pPr>
              <a:lnSpc>
                <a:spcPct val="90000"/>
              </a:lnSpc>
              <a:buNone/>
              <a:tabLst>
                <a:tab pos="2071296" algn="ctr"/>
                <a:tab pos="3727740" algn="ctr"/>
              </a:tabLst>
            </a:pPr>
            <a:r>
              <a:rPr lang="en-US" altLang="en-US" dirty="0"/>
              <a:t>		 </a:t>
            </a:r>
            <a:r>
              <a:rPr lang="en-US" altLang="en-US" i="1" dirty="0"/>
              <a:t>P</a:t>
            </a:r>
            <a:r>
              <a:rPr lang="en-US" altLang="en-US" i="1" baseline="-25000" dirty="0"/>
              <a:t>2	 </a:t>
            </a:r>
            <a:r>
              <a:rPr lang="en-US" altLang="en-US" dirty="0"/>
              <a:t>3</a:t>
            </a:r>
          </a:p>
          <a:p>
            <a:pPr>
              <a:lnSpc>
                <a:spcPct val="90000"/>
              </a:lnSpc>
              <a:buNone/>
              <a:tabLst>
                <a:tab pos="2071296" algn="ctr"/>
                <a:tab pos="3727740" algn="ctr"/>
              </a:tabLst>
            </a:pPr>
            <a:r>
              <a:rPr lang="en-US" altLang="en-US" dirty="0"/>
              <a:t>		 </a:t>
            </a:r>
            <a:r>
              <a:rPr lang="en-US" altLang="en-US" i="1" dirty="0"/>
              <a:t>P</a:t>
            </a:r>
            <a:r>
              <a:rPr lang="en-US" altLang="en-US" i="1" baseline="-25000" dirty="0"/>
              <a:t>3	</a:t>
            </a:r>
            <a:r>
              <a:rPr lang="en-US" altLang="en-US" dirty="0"/>
              <a:t>3	</a:t>
            </a:r>
          </a:p>
          <a:p>
            <a:pPr>
              <a:lnSpc>
                <a:spcPct val="90000"/>
              </a:lnSpc>
              <a:tabLst>
                <a:tab pos="2071296" algn="ctr"/>
                <a:tab pos="3727740" algn="ctr"/>
              </a:tabLst>
            </a:pPr>
            <a:r>
              <a:rPr lang="en-US" altLang="en-US" dirty="0"/>
              <a:t>The Gantt chart is: </a:t>
            </a:r>
            <a:br>
              <a:rPr lang="en-US" altLang="en-US" dirty="0"/>
            </a:br>
            <a:r>
              <a:rPr lang="en-US" altLang="en-US" dirty="0"/>
              <a:t/>
            </a:r>
            <a:br>
              <a:rPr lang="en-US" altLang="en-US" dirty="0"/>
            </a:br>
            <a:r>
              <a:rPr lang="en-US" altLang="en-US" dirty="0"/>
              <a:t/>
            </a:r>
            <a:br>
              <a:rPr lang="en-US" altLang="en-US" dirty="0"/>
            </a:br>
            <a:endParaRPr lang="en-US" altLang="en-US" dirty="0"/>
          </a:p>
          <a:p>
            <a:pPr>
              <a:lnSpc>
                <a:spcPct val="90000"/>
              </a:lnSpc>
              <a:tabLst>
                <a:tab pos="2071296" algn="ctr"/>
                <a:tab pos="3727740" algn="ctr"/>
              </a:tabLst>
            </a:pPr>
            <a:endParaRPr lang="en-US" altLang="en-US" dirty="0" smtClean="0"/>
          </a:p>
          <a:p>
            <a:pPr>
              <a:lnSpc>
                <a:spcPct val="90000"/>
              </a:lnSpc>
              <a:tabLst>
                <a:tab pos="2071296" algn="ctr"/>
                <a:tab pos="3727740" algn="ctr"/>
              </a:tabLst>
            </a:pPr>
            <a:r>
              <a:rPr lang="en-US" altLang="en-US" dirty="0" smtClean="0"/>
              <a:t>Typically</a:t>
            </a:r>
            <a:r>
              <a:rPr lang="en-US" altLang="en-US" dirty="0"/>
              <a:t>, higher average turnaround than SJF, but better </a:t>
            </a:r>
            <a:r>
              <a:rPr lang="en-US" altLang="en-US" b="1" i="1" dirty="0"/>
              <a:t>response</a:t>
            </a:r>
          </a:p>
          <a:p>
            <a:pPr>
              <a:lnSpc>
                <a:spcPct val="90000"/>
              </a:lnSpc>
              <a:tabLst>
                <a:tab pos="2071296" algn="ctr"/>
                <a:tab pos="3727740" algn="ctr"/>
              </a:tabLst>
            </a:pPr>
            <a:r>
              <a:rPr lang="en-US" altLang="en-US" dirty="0"/>
              <a:t>q should be large compared to context switch time</a:t>
            </a:r>
          </a:p>
          <a:p>
            <a:pPr lvl="1">
              <a:lnSpc>
                <a:spcPct val="90000"/>
              </a:lnSpc>
              <a:tabLst>
                <a:tab pos="2071296" algn="ctr"/>
                <a:tab pos="3727740" algn="ctr"/>
              </a:tabLst>
            </a:pPr>
            <a:r>
              <a:rPr lang="en-US" altLang="en-US" dirty="0"/>
              <a:t>q usually 10 milliseconds  to 100 milliseconds, </a:t>
            </a:r>
          </a:p>
          <a:p>
            <a:pPr lvl="1">
              <a:lnSpc>
                <a:spcPct val="90000"/>
              </a:lnSpc>
              <a:tabLst>
                <a:tab pos="2071296" algn="ctr"/>
                <a:tab pos="3727740" algn="ctr"/>
              </a:tabLst>
            </a:pPr>
            <a:r>
              <a:rPr lang="en-US" altLang="en-US" dirty="0"/>
              <a:t>Context switch &lt; 10 microseconds</a:t>
            </a:r>
          </a:p>
        </p:txBody>
      </p:sp>
      <p:pic>
        <p:nvPicPr>
          <p:cNvPr id="41987" name="Picture 1">
            <a:extLst>
              <a:ext uri="{FF2B5EF4-FFF2-40B4-BE49-F238E27FC236}">
                <a16:creationId xmlns:a16="http://schemas.microsoft.com/office/drawing/2014/main" xmlns="" id="{0835376E-2FE4-439A-B19A-4C86254AE5E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079875" y="3107127"/>
            <a:ext cx="7733658" cy="901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Rectangle 2">
            <a:extLst>
              <a:ext uri="{FF2B5EF4-FFF2-40B4-BE49-F238E27FC236}">
                <a16:creationId xmlns:a16="http://schemas.microsoft.com/office/drawing/2014/main" xmlns="" id="{14D05664-D904-4350-AFC8-65EA9CF0431F}"/>
              </a:ext>
            </a:extLst>
          </p:cNvPr>
          <p:cNvSpPr>
            <a:spLocks noGrp="1" noChangeArrowheads="1"/>
          </p:cNvSpPr>
          <p:nvPr>
            <p:ph type="title"/>
          </p:nvPr>
        </p:nvSpPr>
        <p:spPr>
          <a:xfrm>
            <a:off x="1961406" y="171055"/>
            <a:ext cx="7307580" cy="490431"/>
          </a:xfrm>
        </p:spPr>
        <p:txBody>
          <a:bodyPr/>
          <a:lstStyle/>
          <a:p>
            <a:pPr eaLnBrk="1" hangingPunct="1"/>
            <a:r>
              <a:rPr lang="en-US" altLang="en-US" sz="2800" dirty="0"/>
              <a:t>Time Quantum and Context Switch Time</a:t>
            </a:r>
          </a:p>
        </p:txBody>
      </p:sp>
      <p:pic>
        <p:nvPicPr>
          <p:cNvPr id="44034" name="Picture 1">
            <a:extLst>
              <a:ext uri="{FF2B5EF4-FFF2-40B4-BE49-F238E27FC236}">
                <a16:creationId xmlns:a16="http://schemas.microsoft.com/office/drawing/2014/main" xmlns="" id="{3018707B-932C-4506-B190-526E13C4853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225887" y="1764666"/>
            <a:ext cx="6188922" cy="25855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2">
            <a:extLst>
              <a:ext uri="{FF2B5EF4-FFF2-40B4-BE49-F238E27FC236}">
                <a16:creationId xmlns:a16="http://schemas.microsoft.com/office/drawing/2014/main" xmlns="" id="{A4B4E05D-43D4-46FF-8EED-AA150E4C753C}"/>
              </a:ext>
            </a:extLst>
          </p:cNvPr>
          <p:cNvSpPr>
            <a:spLocks noGrp="1" noChangeArrowheads="1"/>
          </p:cNvSpPr>
          <p:nvPr>
            <p:ph type="title"/>
          </p:nvPr>
        </p:nvSpPr>
        <p:spPr>
          <a:xfrm>
            <a:off x="2131357" y="142759"/>
            <a:ext cx="8140942" cy="426720"/>
          </a:xfrm>
        </p:spPr>
        <p:txBody>
          <a:bodyPr/>
          <a:lstStyle/>
          <a:p>
            <a:pPr eaLnBrk="1" hangingPunct="1"/>
            <a:r>
              <a:rPr lang="en-US" altLang="en-US" sz="2427" dirty="0"/>
              <a:t>Turnaround Time Varies With The Time Quantum</a:t>
            </a:r>
          </a:p>
        </p:txBody>
      </p:sp>
      <p:pic>
        <p:nvPicPr>
          <p:cNvPr id="46083" name="Picture 1">
            <a:extLst>
              <a:ext uri="{FF2B5EF4-FFF2-40B4-BE49-F238E27FC236}">
                <a16:creationId xmlns:a16="http://schemas.microsoft.com/office/drawing/2014/main" xmlns="" id="{D2AB9074-3E6B-4C59-9AF1-F5390D98DA0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830281" y="1453516"/>
            <a:ext cx="5785543" cy="4809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6082" name="TextBox 3">
            <a:extLst>
              <a:ext uri="{FF2B5EF4-FFF2-40B4-BE49-F238E27FC236}">
                <a16:creationId xmlns:a16="http://schemas.microsoft.com/office/drawing/2014/main" xmlns="" id="{39A4C5F4-2866-44DE-AC4E-665A67CEF2FC}"/>
              </a:ext>
            </a:extLst>
          </p:cNvPr>
          <p:cNvSpPr txBox="1">
            <a:spLocks noChangeArrowheads="1"/>
          </p:cNvSpPr>
          <p:nvPr/>
        </p:nvSpPr>
        <p:spPr bwMode="auto">
          <a:xfrm>
            <a:off x="6004708" y="3398649"/>
            <a:ext cx="3327182" cy="57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85323" tIns="42662" rIns="85323" bIns="42662">
            <a:spAutoFit/>
          </a:bodyPr>
          <a:lstStyle>
            <a:lvl1pPr>
              <a:spcBef>
                <a:spcPct val="35000"/>
              </a:spcBef>
              <a:buClr>
                <a:srgbClr val="993300"/>
              </a:buClr>
              <a:buSzPct val="90000"/>
              <a:buFont typeface="Monotype Sorts" pitchFamily="-84" charset="2"/>
              <a:buChar char="n"/>
              <a:defRPr kumimoji="1">
                <a:solidFill>
                  <a:schemeClr val="tx1"/>
                </a:solidFill>
                <a:latin typeface="Helvetica" panose="020B0604020202020204" pitchFamily="34" charset="0"/>
                <a:ea typeface="MS PGothic" panose="020B0600070205080204" pitchFamily="34" charset="-128"/>
                <a:cs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1600" dirty="0">
                <a:latin typeface="Verdana" panose="020B0604030504040204" pitchFamily="34" charset="0"/>
              </a:rPr>
              <a:t>80% of CPU bursts should be shorter than q</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Rectangle 2">
            <a:extLst>
              <a:ext uri="{FF2B5EF4-FFF2-40B4-BE49-F238E27FC236}">
                <a16:creationId xmlns:a16="http://schemas.microsoft.com/office/drawing/2014/main" xmlns="" id="{AC8CABCD-F408-4385-AC6D-CB5E8038C31B}"/>
              </a:ext>
            </a:extLst>
          </p:cNvPr>
          <p:cNvSpPr>
            <a:spLocks noGrp="1" noChangeArrowheads="1"/>
          </p:cNvSpPr>
          <p:nvPr>
            <p:ph type="title"/>
          </p:nvPr>
        </p:nvSpPr>
        <p:spPr>
          <a:xfrm>
            <a:off x="1188720" y="208553"/>
            <a:ext cx="7680960" cy="537845"/>
          </a:xfrm>
        </p:spPr>
        <p:txBody>
          <a:bodyPr/>
          <a:lstStyle/>
          <a:p>
            <a:pPr eaLnBrk="1" hangingPunct="1"/>
            <a:r>
              <a:rPr lang="en-US" altLang="en-US" sz="4000" dirty="0">
                <a:latin typeface="+mj-lt"/>
              </a:rPr>
              <a:t>Basic Concepts</a:t>
            </a:r>
          </a:p>
        </p:txBody>
      </p:sp>
      <p:sp>
        <p:nvSpPr>
          <p:cNvPr id="11266" name="Rectangle 3">
            <a:extLst>
              <a:ext uri="{FF2B5EF4-FFF2-40B4-BE49-F238E27FC236}">
                <a16:creationId xmlns:a16="http://schemas.microsoft.com/office/drawing/2014/main" xmlns="" id="{B2D356C4-1B27-4D4C-8A80-D241E2CD7B36}"/>
              </a:ext>
            </a:extLst>
          </p:cNvPr>
          <p:cNvSpPr>
            <a:spLocks noGrp="1" noChangeArrowheads="1"/>
          </p:cNvSpPr>
          <p:nvPr>
            <p:ph type="body" idx="1"/>
          </p:nvPr>
        </p:nvSpPr>
        <p:spPr>
          <a:xfrm>
            <a:off x="1083821" y="1091989"/>
            <a:ext cx="4903620" cy="4720590"/>
          </a:xfrm>
        </p:spPr>
        <p:txBody>
          <a:bodyPr/>
          <a:lstStyle/>
          <a:p>
            <a:r>
              <a:rPr lang="en-US" altLang="en-US" dirty="0" smtClean="0"/>
              <a:t>Maximum </a:t>
            </a:r>
            <a:r>
              <a:rPr lang="en-US" altLang="en-US" dirty="0"/>
              <a:t>CPU utilization obtained with </a:t>
            </a:r>
            <a:r>
              <a:rPr lang="en-US" altLang="en-US" dirty="0" smtClean="0"/>
              <a:t>multiprogramming</a:t>
            </a:r>
          </a:p>
          <a:p>
            <a:r>
              <a:rPr lang="en-US" dirty="0"/>
              <a:t>Scheduling is a fundamental operating-system function</a:t>
            </a:r>
            <a:endParaRPr lang="en-US" altLang="en-US" dirty="0"/>
          </a:p>
          <a:p>
            <a:r>
              <a:rPr lang="en-US" b="1" dirty="0">
                <a:solidFill>
                  <a:srgbClr val="006699"/>
                </a:solidFill>
                <a:latin typeface="+mj-lt"/>
              </a:rPr>
              <a:t>CPU Burst</a:t>
            </a:r>
            <a:r>
              <a:rPr lang="en-US" dirty="0"/>
              <a:t>: </a:t>
            </a:r>
            <a:r>
              <a:rPr lang="en-US" dirty="0" smtClean="0"/>
              <a:t>Time </a:t>
            </a:r>
            <a:r>
              <a:rPr lang="en-US" dirty="0"/>
              <a:t>that a process spends on the </a:t>
            </a:r>
            <a:r>
              <a:rPr lang="en-US" dirty="0" smtClean="0"/>
              <a:t>CPU executing </a:t>
            </a:r>
            <a:r>
              <a:rPr lang="en-US" dirty="0"/>
              <a:t>some code</a:t>
            </a:r>
            <a:r>
              <a:rPr lang="en-US" dirty="0" smtClean="0"/>
              <a:t>.</a:t>
            </a:r>
          </a:p>
          <a:p>
            <a:r>
              <a:rPr lang="en-US" b="1" dirty="0">
                <a:solidFill>
                  <a:srgbClr val="006699"/>
                </a:solidFill>
                <a:latin typeface="+mj-lt"/>
              </a:rPr>
              <a:t>I/O Burst</a:t>
            </a:r>
            <a:r>
              <a:rPr lang="en-US" dirty="0"/>
              <a:t>: </a:t>
            </a:r>
            <a:r>
              <a:rPr lang="en-US" dirty="0" smtClean="0"/>
              <a:t>Time </a:t>
            </a:r>
            <a:r>
              <a:rPr lang="en-US" dirty="0"/>
              <a:t>that a process spends in waiting for the completion of the I/O request</a:t>
            </a:r>
            <a:endParaRPr lang="en-US" altLang="en-US" dirty="0"/>
          </a:p>
          <a:p>
            <a:r>
              <a:rPr lang="en-US" altLang="en-US" b="1" dirty="0">
                <a:solidFill>
                  <a:srgbClr val="006699"/>
                </a:solidFill>
                <a:latin typeface="+mj-lt"/>
              </a:rPr>
              <a:t>CPU–I/O Burst Cycle </a:t>
            </a:r>
            <a:r>
              <a:rPr lang="en-US" altLang="en-US" dirty="0"/>
              <a:t>– Process execution consists of a </a:t>
            </a:r>
            <a:r>
              <a:rPr lang="en-US" altLang="en-US" b="1" dirty="0">
                <a:solidFill>
                  <a:srgbClr val="006699"/>
                </a:solidFill>
                <a:latin typeface="+mj-lt"/>
              </a:rPr>
              <a:t>cycle</a:t>
            </a:r>
            <a:r>
              <a:rPr lang="en-US" altLang="en-US" dirty="0"/>
              <a:t> of CPU execution and I/O wait</a:t>
            </a:r>
          </a:p>
          <a:p>
            <a:r>
              <a:rPr lang="en-US" altLang="en-US" b="1" dirty="0">
                <a:solidFill>
                  <a:srgbClr val="006699"/>
                </a:solidFill>
                <a:latin typeface="+mj-lt"/>
              </a:rPr>
              <a:t>CPU</a:t>
            </a:r>
            <a:r>
              <a:rPr lang="en-US" altLang="en-US" b="1" dirty="0">
                <a:solidFill>
                  <a:srgbClr val="3366FF"/>
                </a:solidFill>
              </a:rPr>
              <a:t> </a:t>
            </a:r>
            <a:r>
              <a:rPr lang="en-US" altLang="en-US" b="1" dirty="0">
                <a:solidFill>
                  <a:srgbClr val="006699"/>
                </a:solidFill>
                <a:latin typeface="+mj-lt"/>
              </a:rPr>
              <a:t>burst</a:t>
            </a:r>
            <a:r>
              <a:rPr lang="en-US" altLang="en-US" b="1" dirty="0">
                <a:solidFill>
                  <a:srgbClr val="3366FF"/>
                </a:solidFill>
              </a:rPr>
              <a:t> </a:t>
            </a:r>
            <a:r>
              <a:rPr lang="en-US" altLang="en-US" dirty="0"/>
              <a:t>followed by </a:t>
            </a:r>
            <a:r>
              <a:rPr lang="en-US" altLang="en-US" b="1" dirty="0">
                <a:solidFill>
                  <a:srgbClr val="006699"/>
                </a:solidFill>
                <a:latin typeface="+mj-lt"/>
              </a:rPr>
              <a:t>I/O burst</a:t>
            </a:r>
          </a:p>
          <a:p>
            <a:r>
              <a:rPr lang="en-US" altLang="en-US" dirty="0"/>
              <a:t>CPU burst distribution is of main concern</a:t>
            </a:r>
          </a:p>
          <a:p>
            <a:pPr>
              <a:buFont typeface="Monotype Sorts" pitchFamily="-84" charset="2"/>
              <a:buNone/>
            </a:pPr>
            <a:endParaRPr lang="en-US" altLang="en-US" dirty="0"/>
          </a:p>
        </p:txBody>
      </p:sp>
      <p:pic>
        <p:nvPicPr>
          <p:cNvPr id="11267" name="Picture 1">
            <a:extLst>
              <a:ext uri="{FF2B5EF4-FFF2-40B4-BE49-F238E27FC236}">
                <a16:creationId xmlns:a16="http://schemas.microsoft.com/office/drawing/2014/main" xmlns="" id="{42D4194B-20FB-49DE-95E2-D3F1F7D61B9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553383" y="703709"/>
            <a:ext cx="2966397" cy="55222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Rectangle 2">
            <a:extLst>
              <a:ext uri="{FF2B5EF4-FFF2-40B4-BE49-F238E27FC236}">
                <a16:creationId xmlns:a16="http://schemas.microsoft.com/office/drawing/2014/main" xmlns="" id="{97EB9085-4F50-4C0E-A2E6-8B8193DC54B9}"/>
              </a:ext>
            </a:extLst>
          </p:cNvPr>
          <p:cNvSpPr>
            <a:spLocks noGrp="1" noChangeArrowheads="1"/>
          </p:cNvSpPr>
          <p:nvPr>
            <p:ph type="title"/>
          </p:nvPr>
        </p:nvSpPr>
        <p:spPr>
          <a:xfrm>
            <a:off x="1661373" y="214299"/>
            <a:ext cx="7208308" cy="537845"/>
          </a:xfrm>
        </p:spPr>
        <p:txBody>
          <a:bodyPr/>
          <a:lstStyle/>
          <a:p>
            <a:pPr eaLnBrk="1" hangingPunct="1"/>
            <a:r>
              <a:rPr lang="en-US" altLang="en-US" dirty="0"/>
              <a:t>Priority Scheduling</a:t>
            </a:r>
          </a:p>
        </p:txBody>
      </p:sp>
      <p:sp>
        <p:nvSpPr>
          <p:cNvPr id="48130" name="Rectangle 3">
            <a:extLst>
              <a:ext uri="{FF2B5EF4-FFF2-40B4-BE49-F238E27FC236}">
                <a16:creationId xmlns:a16="http://schemas.microsoft.com/office/drawing/2014/main" xmlns="" id="{328AB413-1FAE-4AEC-A110-AFD45B9A75C2}"/>
              </a:ext>
            </a:extLst>
          </p:cNvPr>
          <p:cNvSpPr>
            <a:spLocks noGrp="1" noChangeArrowheads="1"/>
          </p:cNvSpPr>
          <p:nvPr>
            <p:ph type="body" idx="1"/>
          </p:nvPr>
        </p:nvSpPr>
        <p:spPr>
          <a:xfrm>
            <a:off x="1528354" y="1151256"/>
            <a:ext cx="7208307" cy="4228677"/>
          </a:xfrm>
        </p:spPr>
        <p:txBody>
          <a:bodyPr/>
          <a:lstStyle/>
          <a:p>
            <a:r>
              <a:rPr lang="en-US" altLang="en-US" dirty="0"/>
              <a:t>A priority number (integer) is associated with each process</a:t>
            </a:r>
          </a:p>
          <a:p>
            <a:endParaRPr lang="en-US" altLang="en-US" sz="747" dirty="0"/>
          </a:p>
          <a:p>
            <a:r>
              <a:rPr lang="en-US" altLang="en-US" dirty="0"/>
              <a:t>The CPU is allocated to the process with the highest priority (smallest integer </a:t>
            </a:r>
            <a:r>
              <a:rPr lang="en-US" altLang="en-US" dirty="0">
                <a:sym typeface="Symbol" panose="05050102010706020507" pitchFamily="18" charset="2"/>
              </a:rPr>
              <a:t>=</a:t>
            </a:r>
            <a:r>
              <a:rPr lang="en-US" altLang="en-US" dirty="0" smtClean="0">
                <a:sym typeface="Symbol" panose="05050102010706020507" pitchFamily="18" charset="2"/>
              </a:rPr>
              <a:t> </a:t>
            </a:r>
            <a:r>
              <a:rPr lang="en-US" altLang="en-US" dirty="0">
                <a:sym typeface="Symbol" panose="05050102010706020507" pitchFamily="18" charset="2"/>
              </a:rPr>
              <a:t>highest priority)</a:t>
            </a:r>
          </a:p>
          <a:p>
            <a:pPr lvl="1"/>
            <a:r>
              <a:rPr lang="en-US" altLang="en-US" dirty="0"/>
              <a:t>Preemptive</a:t>
            </a:r>
          </a:p>
          <a:p>
            <a:pPr lvl="1"/>
            <a:r>
              <a:rPr lang="en-US" altLang="en-US" dirty="0"/>
              <a:t>Nonpreemptive</a:t>
            </a:r>
          </a:p>
          <a:p>
            <a:pPr lvl="1"/>
            <a:endParaRPr lang="en-US" altLang="en-US" sz="747" dirty="0"/>
          </a:p>
          <a:p>
            <a:r>
              <a:rPr lang="en-US" altLang="en-US" dirty="0"/>
              <a:t>SJF is priority scheduling where priority is the inverse of predicted next CPU burst time</a:t>
            </a:r>
          </a:p>
          <a:p>
            <a:endParaRPr lang="en-US" altLang="en-US" sz="747" dirty="0"/>
          </a:p>
          <a:p>
            <a:r>
              <a:rPr lang="en-US" altLang="en-US" dirty="0"/>
              <a:t>Problem </a:t>
            </a:r>
            <a:r>
              <a:rPr lang="en-US" altLang="en-US" dirty="0">
                <a:sym typeface="Symbol" panose="05050102010706020507" pitchFamily="18" charset="2"/>
              </a:rPr>
              <a:t> </a:t>
            </a:r>
            <a:r>
              <a:rPr lang="en-US" altLang="en-US" b="1" dirty="0">
                <a:solidFill>
                  <a:srgbClr val="006699"/>
                </a:solidFill>
                <a:latin typeface="+mj-lt"/>
                <a:sym typeface="Symbol" panose="05050102010706020507" pitchFamily="18" charset="2"/>
              </a:rPr>
              <a:t>Starvation</a:t>
            </a:r>
            <a:r>
              <a:rPr lang="en-US" altLang="en-US" b="1" dirty="0">
                <a:sym typeface="Symbol" panose="05050102010706020507" pitchFamily="18" charset="2"/>
              </a:rPr>
              <a:t> </a:t>
            </a:r>
            <a:r>
              <a:rPr lang="en-US" altLang="en-US" dirty="0">
                <a:sym typeface="Symbol" panose="05050102010706020507" pitchFamily="18" charset="2"/>
              </a:rPr>
              <a:t>– low priority processes may never execute</a:t>
            </a:r>
          </a:p>
          <a:p>
            <a:endParaRPr lang="en-US" altLang="en-US" sz="747" dirty="0">
              <a:sym typeface="Symbol" panose="05050102010706020507" pitchFamily="18" charset="2"/>
            </a:endParaRPr>
          </a:p>
          <a:p>
            <a:r>
              <a:rPr lang="en-US" altLang="en-US" dirty="0">
                <a:sym typeface="Symbol" panose="05050102010706020507" pitchFamily="18" charset="2"/>
              </a:rPr>
              <a:t>Solution  </a:t>
            </a:r>
            <a:r>
              <a:rPr lang="en-US" altLang="en-US" b="1" dirty="0">
                <a:solidFill>
                  <a:srgbClr val="006699"/>
                </a:solidFill>
                <a:latin typeface="+mj-lt"/>
                <a:sym typeface="Symbol" panose="05050102010706020507" pitchFamily="18" charset="2"/>
              </a:rPr>
              <a:t>Aging</a:t>
            </a:r>
            <a:r>
              <a:rPr lang="en-US" altLang="en-US" b="1" dirty="0">
                <a:sym typeface="Symbol" panose="05050102010706020507" pitchFamily="18" charset="2"/>
              </a:rPr>
              <a:t> </a:t>
            </a:r>
            <a:r>
              <a:rPr lang="en-US" altLang="en-US" dirty="0">
                <a:sym typeface="Symbol" panose="05050102010706020507" pitchFamily="18" charset="2"/>
              </a:rPr>
              <a:t>– as time progresses increase the priority of the process</a:t>
            </a:r>
          </a:p>
          <a:p>
            <a:pPr>
              <a:buFont typeface="Monotype Sorts" pitchFamily="-84" charset="2"/>
              <a:buNone/>
            </a:pPr>
            <a:endParaRPr lang="en-US" altLang="en-US" b="1" dirty="0">
              <a:solidFill>
                <a:srgbClr val="3366FF"/>
              </a:solidFill>
              <a:sym typeface="Symbol" panose="05050102010706020507" pitchFamily="18" charset="2"/>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2">
            <a:extLst>
              <a:ext uri="{FF2B5EF4-FFF2-40B4-BE49-F238E27FC236}">
                <a16:creationId xmlns:a16="http://schemas.microsoft.com/office/drawing/2014/main" xmlns="" id="{BD1CE599-A709-401F-8DD0-F7F4CCB2DDF1}"/>
              </a:ext>
            </a:extLst>
          </p:cNvPr>
          <p:cNvSpPr>
            <a:spLocks noGrp="1" noChangeArrowheads="1"/>
          </p:cNvSpPr>
          <p:nvPr>
            <p:ph type="title"/>
          </p:nvPr>
        </p:nvSpPr>
        <p:spPr>
          <a:xfrm>
            <a:off x="2059940" y="882333"/>
            <a:ext cx="6794923" cy="537845"/>
          </a:xfrm>
        </p:spPr>
        <p:txBody>
          <a:bodyPr/>
          <a:lstStyle/>
          <a:p>
            <a:pPr eaLnBrk="1" hangingPunct="1"/>
            <a:r>
              <a:rPr lang="en-US" altLang="en-US" dirty="0"/>
              <a:t>Example of Priority Scheduling</a:t>
            </a:r>
          </a:p>
        </p:txBody>
      </p:sp>
      <p:sp>
        <p:nvSpPr>
          <p:cNvPr id="50178" name="Rectangle 36">
            <a:extLst>
              <a:ext uri="{FF2B5EF4-FFF2-40B4-BE49-F238E27FC236}">
                <a16:creationId xmlns:a16="http://schemas.microsoft.com/office/drawing/2014/main" xmlns="" id="{CDADF2B2-580D-4F09-8A23-D969CD614667}"/>
              </a:ext>
            </a:extLst>
          </p:cNvPr>
          <p:cNvSpPr>
            <a:spLocks noGrp="1" noChangeArrowheads="1"/>
          </p:cNvSpPr>
          <p:nvPr>
            <p:ph type="body" idx="1"/>
          </p:nvPr>
        </p:nvSpPr>
        <p:spPr>
          <a:xfrm>
            <a:off x="1566544" y="1420178"/>
            <a:ext cx="7781713" cy="4562051"/>
          </a:xfrm>
          <a:noFill/>
        </p:spPr>
        <p:txBody>
          <a:bodyPr/>
          <a:lstStyle/>
          <a:p>
            <a:pPr>
              <a:buNone/>
              <a:tabLst>
                <a:tab pos="1493467" algn="ctr"/>
                <a:tab pos="3034345" algn="ctr"/>
                <a:tab pos="4797465" algn="ctr"/>
              </a:tabLst>
            </a:pPr>
            <a:r>
              <a:rPr lang="en-US" altLang="en-US" dirty="0"/>
              <a:t>		         </a:t>
            </a:r>
            <a:r>
              <a:rPr lang="en-US" altLang="en-US" u="sng" dirty="0" err="1"/>
              <a:t>Process</a:t>
            </a:r>
            <a:r>
              <a:rPr lang="en-US" altLang="en-US" u="sng" dirty="0" err="1">
                <a:solidFill>
                  <a:schemeClr val="bg1"/>
                </a:solidFill>
              </a:rPr>
              <a:t>A</a:t>
            </a:r>
            <a:r>
              <a:rPr lang="en-US" altLang="en-US" u="sng" dirty="0">
                <a:solidFill>
                  <a:schemeClr val="bg1"/>
                </a:solidFill>
              </a:rPr>
              <a:t>	</a:t>
            </a:r>
            <a:r>
              <a:rPr lang="en-US" altLang="en-US" u="sng" dirty="0" err="1">
                <a:solidFill>
                  <a:schemeClr val="bg1"/>
                </a:solidFill>
              </a:rPr>
              <a:t>arri</a:t>
            </a:r>
            <a:r>
              <a:rPr lang="en-US" altLang="en-US" u="sng" dirty="0">
                <a:solidFill>
                  <a:schemeClr val="bg1"/>
                </a:solidFill>
              </a:rPr>
              <a:t> </a:t>
            </a:r>
            <a:r>
              <a:rPr lang="en-US" altLang="en-US" u="sng" dirty="0"/>
              <a:t>Burst </a:t>
            </a:r>
            <a:r>
              <a:rPr lang="en-US" altLang="en-US" u="sng" dirty="0" err="1"/>
              <a:t>Time</a:t>
            </a:r>
            <a:r>
              <a:rPr lang="en-US" altLang="en-US" u="sng" dirty="0" err="1">
                <a:solidFill>
                  <a:schemeClr val="bg1"/>
                </a:solidFill>
              </a:rPr>
              <a:t>T</a:t>
            </a:r>
            <a:r>
              <a:rPr lang="en-US" altLang="en-US" dirty="0"/>
              <a:t>	</a:t>
            </a:r>
            <a:r>
              <a:rPr lang="en-US" altLang="en-US" u="sng" dirty="0"/>
              <a:t>Priority</a:t>
            </a:r>
            <a:endParaRPr lang="en-US" altLang="en-US" dirty="0"/>
          </a:p>
          <a:p>
            <a:pPr>
              <a:buNone/>
              <a:tabLst>
                <a:tab pos="1493467" algn="ctr"/>
                <a:tab pos="3034345" algn="ctr"/>
                <a:tab pos="4797465" algn="ctr"/>
              </a:tabLst>
            </a:pPr>
            <a:r>
              <a:rPr lang="en-US" altLang="en-US" dirty="0"/>
              <a:t>		 </a:t>
            </a:r>
            <a:r>
              <a:rPr lang="en-US" altLang="en-US" i="1" dirty="0"/>
              <a:t>P</a:t>
            </a:r>
            <a:r>
              <a:rPr lang="en-US" altLang="en-US" i="1" baseline="-25000" dirty="0"/>
              <a:t>1</a:t>
            </a:r>
            <a:r>
              <a:rPr lang="en-US" altLang="en-US" dirty="0"/>
              <a:t>	1</a:t>
            </a:r>
            <a:r>
              <a:rPr lang="en-US" altLang="en-US" dirty="0">
                <a:solidFill>
                  <a:srgbClr val="000000"/>
                </a:solidFill>
              </a:rPr>
              <a:t>0</a:t>
            </a:r>
            <a:r>
              <a:rPr lang="en-US" altLang="en-US" dirty="0"/>
              <a:t>	3</a:t>
            </a:r>
          </a:p>
          <a:p>
            <a:pPr>
              <a:buNone/>
              <a:tabLst>
                <a:tab pos="1493467" algn="ctr"/>
                <a:tab pos="3034345" algn="ctr"/>
                <a:tab pos="4797465" algn="ctr"/>
              </a:tabLst>
            </a:pPr>
            <a:r>
              <a:rPr lang="en-US" altLang="en-US" dirty="0"/>
              <a:t>		 </a:t>
            </a:r>
            <a:r>
              <a:rPr lang="en-US" altLang="en-US" i="1" dirty="0"/>
              <a:t>P</a:t>
            </a:r>
            <a:r>
              <a:rPr lang="en-US" altLang="en-US" i="1" baseline="-25000" dirty="0"/>
              <a:t>2 	</a:t>
            </a:r>
            <a:r>
              <a:rPr lang="en-US" altLang="en-US" dirty="0">
                <a:solidFill>
                  <a:srgbClr val="000000"/>
                </a:solidFill>
              </a:rPr>
              <a:t>1</a:t>
            </a:r>
            <a:r>
              <a:rPr lang="en-US" altLang="en-US" dirty="0"/>
              <a:t>	1</a:t>
            </a:r>
          </a:p>
          <a:p>
            <a:pPr>
              <a:buNone/>
              <a:tabLst>
                <a:tab pos="1493467" algn="ctr"/>
                <a:tab pos="3034345" algn="ctr"/>
                <a:tab pos="4797465" algn="ctr"/>
              </a:tabLst>
            </a:pPr>
            <a:r>
              <a:rPr lang="en-US" altLang="en-US" dirty="0"/>
              <a:t>		 </a:t>
            </a:r>
            <a:r>
              <a:rPr lang="en-US" altLang="en-US" i="1" dirty="0"/>
              <a:t>P</a:t>
            </a:r>
            <a:r>
              <a:rPr lang="en-US" altLang="en-US" i="1" baseline="-25000" dirty="0"/>
              <a:t>3</a:t>
            </a:r>
            <a:r>
              <a:rPr lang="en-US" altLang="en-US" dirty="0"/>
              <a:t>	</a:t>
            </a:r>
            <a:r>
              <a:rPr lang="en-US" altLang="en-US" dirty="0">
                <a:solidFill>
                  <a:srgbClr val="000000"/>
                </a:solidFill>
              </a:rPr>
              <a:t>2</a:t>
            </a:r>
            <a:r>
              <a:rPr lang="en-US" altLang="en-US" dirty="0"/>
              <a:t>	4</a:t>
            </a:r>
          </a:p>
          <a:p>
            <a:pPr>
              <a:buNone/>
              <a:tabLst>
                <a:tab pos="1493467" algn="ctr"/>
                <a:tab pos="3034345" algn="ctr"/>
                <a:tab pos="4797465" algn="ctr"/>
              </a:tabLst>
            </a:pPr>
            <a:r>
              <a:rPr lang="en-US" altLang="en-US" dirty="0"/>
              <a:t>		 </a:t>
            </a:r>
            <a:r>
              <a:rPr lang="en-US" altLang="en-US" i="1" dirty="0"/>
              <a:t>P</a:t>
            </a:r>
            <a:r>
              <a:rPr lang="en-US" altLang="en-US" i="1" baseline="-25000" dirty="0"/>
              <a:t>4</a:t>
            </a:r>
            <a:r>
              <a:rPr lang="en-US" altLang="en-US" dirty="0"/>
              <a:t>	</a:t>
            </a:r>
            <a:r>
              <a:rPr lang="en-US" altLang="en-US" dirty="0">
                <a:solidFill>
                  <a:srgbClr val="000000"/>
                </a:solidFill>
              </a:rPr>
              <a:t>1</a:t>
            </a:r>
            <a:r>
              <a:rPr lang="en-US" altLang="en-US" dirty="0"/>
              <a:t>	5</a:t>
            </a:r>
          </a:p>
          <a:p>
            <a:pPr>
              <a:buNone/>
              <a:tabLst>
                <a:tab pos="1493467" algn="ctr"/>
                <a:tab pos="3034345" algn="ctr"/>
                <a:tab pos="4797465" algn="ctr"/>
              </a:tabLst>
            </a:pPr>
            <a:r>
              <a:rPr lang="en-US" altLang="en-US" dirty="0"/>
              <a:t>		</a:t>
            </a:r>
            <a:r>
              <a:rPr lang="en-US" altLang="en-US" i="1" dirty="0"/>
              <a:t>P</a:t>
            </a:r>
            <a:r>
              <a:rPr lang="en-US" altLang="en-US" i="1" baseline="-25000" dirty="0"/>
              <a:t>5	</a:t>
            </a:r>
            <a:r>
              <a:rPr lang="en-US" altLang="en-US" dirty="0"/>
              <a:t>5	2</a:t>
            </a:r>
          </a:p>
          <a:p>
            <a:pPr>
              <a:buNone/>
              <a:tabLst>
                <a:tab pos="1493467" algn="ctr"/>
                <a:tab pos="3034345" algn="ctr"/>
                <a:tab pos="4797465" algn="ctr"/>
              </a:tabLst>
            </a:pPr>
            <a:endParaRPr lang="en-US" altLang="en-US" baseline="-25000" dirty="0"/>
          </a:p>
          <a:p>
            <a:pPr>
              <a:tabLst>
                <a:tab pos="1493467" algn="ctr"/>
                <a:tab pos="3034345" algn="ctr"/>
                <a:tab pos="4797465" algn="ctr"/>
              </a:tabLst>
            </a:pPr>
            <a:r>
              <a:rPr lang="en-US" altLang="en-US" dirty="0"/>
              <a:t>Priority scheduling Gantt Chart</a:t>
            </a:r>
          </a:p>
          <a:p>
            <a:pPr>
              <a:tabLst>
                <a:tab pos="1493467" algn="ctr"/>
                <a:tab pos="3034345" algn="ctr"/>
                <a:tab pos="4797465" algn="ctr"/>
              </a:tabLst>
            </a:pPr>
            <a:endParaRPr lang="en-US" altLang="en-US" dirty="0"/>
          </a:p>
          <a:p>
            <a:pPr>
              <a:tabLst>
                <a:tab pos="1493467" algn="ctr"/>
                <a:tab pos="3034345" algn="ctr"/>
                <a:tab pos="4797465" algn="ctr"/>
              </a:tabLst>
            </a:pPr>
            <a:endParaRPr lang="en-US" altLang="en-US" dirty="0"/>
          </a:p>
          <a:p>
            <a:pPr>
              <a:tabLst>
                <a:tab pos="1493467" algn="ctr"/>
                <a:tab pos="3034345" algn="ctr"/>
                <a:tab pos="4797465" algn="ctr"/>
              </a:tabLst>
            </a:pPr>
            <a:endParaRPr lang="en-US" altLang="en-US" dirty="0"/>
          </a:p>
          <a:p>
            <a:pPr>
              <a:buNone/>
              <a:tabLst>
                <a:tab pos="1493467" algn="ctr"/>
                <a:tab pos="3034345" algn="ctr"/>
                <a:tab pos="4797465" algn="ctr"/>
              </a:tabLst>
            </a:pPr>
            <a:endParaRPr lang="en-US" altLang="en-US" dirty="0"/>
          </a:p>
          <a:p>
            <a:pPr>
              <a:tabLst>
                <a:tab pos="1493467" algn="ctr"/>
                <a:tab pos="3034345" algn="ctr"/>
                <a:tab pos="4797465" algn="ctr"/>
              </a:tabLst>
            </a:pPr>
            <a:r>
              <a:rPr lang="en-US" altLang="en-US" dirty="0"/>
              <a:t>Average waiting time = 8.2</a:t>
            </a:r>
            <a:endParaRPr lang="en-US" altLang="en-US" i="1" baseline="-25000" dirty="0"/>
          </a:p>
        </p:txBody>
      </p:sp>
      <p:pic>
        <p:nvPicPr>
          <p:cNvPr id="50179" name="Picture 1">
            <a:extLst>
              <a:ext uri="{FF2B5EF4-FFF2-40B4-BE49-F238E27FC236}">
                <a16:creationId xmlns:a16="http://schemas.microsoft.com/office/drawing/2014/main" xmlns="" id="{A77EE5E1-F152-4172-9935-567FC2AB99C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059940" y="4645799"/>
            <a:ext cx="6036310" cy="702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Rectangle 2">
            <a:extLst>
              <a:ext uri="{FF2B5EF4-FFF2-40B4-BE49-F238E27FC236}">
                <a16:creationId xmlns:a16="http://schemas.microsoft.com/office/drawing/2014/main" xmlns="" id="{CDE24674-CB1D-4389-9B31-B04F87B0ABF8}"/>
              </a:ext>
            </a:extLst>
          </p:cNvPr>
          <p:cNvSpPr>
            <a:spLocks noGrp="1" noChangeArrowheads="1"/>
          </p:cNvSpPr>
          <p:nvPr>
            <p:ph type="title"/>
          </p:nvPr>
        </p:nvSpPr>
        <p:spPr>
          <a:xfrm>
            <a:off x="2117971" y="127872"/>
            <a:ext cx="6794923" cy="537845"/>
          </a:xfrm>
        </p:spPr>
        <p:txBody>
          <a:bodyPr/>
          <a:lstStyle/>
          <a:p>
            <a:pPr eaLnBrk="1" hangingPunct="1"/>
            <a:r>
              <a:rPr lang="en-US" altLang="en-US" dirty="0"/>
              <a:t>Priority Scheduling w/ Round-Robin</a:t>
            </a:r>
          </a:p>
        </p:txBody>
      </p:sp>
      <p:sp>
        <p:nvSpPr>
          <p:cNvPr id="52226" name="Rectangle 36">
            <a:extLst>
              <a:ext uri="{FF2B5EF4-FFF2-40B4-BE49-F238E27FC236}">
                <a16:creationId xmlns:a16="http://schemas.microsoft.com/office/drawing/2014/main" xmlns="" id="{2105BD44-B36B-488F-9B4A-6D230FFCC50A}"/>
              </a:ext>
            </a:extLst>
          </p:cNvPr>
          <p:cNvSpPr>
            <a:spLocks noGrp="1" noChangeArrowheads="1"/>
          </p:cNvSpPr>
          <p:nvPr>
            <p:ph type="body" idx="1"/>
          </p:nvPr>
        </p:nvSpPr>
        <p:spPr>
          <a:xfrm>
            <a:off x="1514687" y="819362"/>
            <a:ext cx="7163405" cy="4562051"/>
          </a:xfrm>
          <a:noFill/>
        </p:spPr>
        <p:txBody>
          <a:bodyPr/>
          <a:lstStyle/>
          <a:p>
            <a:pPr>
              <a:buNone/>
              <a:tabLst>
                <a:tab pos="1493467" algn="ctr"/>
                <a:tab pos="3034345" algn="ctr"/>
                <a:tab pos="4797465" algn="ctr"/>
              </a:tabLst>
            </a:pPr>
            <a:r>
              <a:rPr lang="en-US" altLang="en-US" dirty="0"/>
              <a:t>		         </a:t>
            </a:r>
            <a:r>
              <a:rPr lang="en-US" altLang="en-US" u="sng" dirty="0" err="1"/>
              <a:t>Process</a:t>
            </a:r>
            <a:r>
              <a:rPr lang="en-US" altLang="en-US" u="sng" dirty="0" err="1">
                <a:solidFill>
                  <a:schemeClr val="bg1"/>
                </a:solidFill>
              </a:rPr>
              <a:t>A</a:t>
            </a:r>
            <a:r>
              <a:rPr lang="en-US" altLang="en-US" u="sng" dirty="0">
                <a:solidFill>
                  <a:schemeClr val="bg1"/>
                </a:solidFill>
              </a:rPr>
              <a:t>	</a:t>
            </a:r>
            <a:r>
              <a:rPr lang="en-US" altLang="en-US" u="sng" dirty="0" err="1">
                <a:solidFill>
                  <a:schemeClr val="bg1"/>
                </a:solidFill>
              </a:rPr>
              <a:t>arri</a:t>
            </a:r>
            <a:r>
              <a:rPr lang="en-US" altLang="en-US" u="sng" dirty="0">
                <a:solidFill>
                  <a:schemeClr val="bg1"/>
                </a:solidFill>
              </a:rPr>
              <a:t> </a:t>
            </a:r>
            <a:r>
              <a:rPr lang="en-US" altLang="en-US" u="sng" dirty="0"/>
              <a:t>Burst </a:t>
            </a:r>
            <a:r>
              <a:rPr lang="en-US" altLang="en-US" u="sng" dirty="0" err="1"/>
              <a:t>Time</a:t>
            </a:r>
            <a:r>
              <a:rPr lang="en-US" altLang="en-US" u="sng" dirty="0" err="1">
                <a:solidFill>
                  <a:schemeClr val="bg1"/>
                </a:solidFill>
              </a:rPr>
              <a:t>T</a:t>
            </a:r>
            <a:r>
              <a:rPr lang="en-US" altLang="en-US" dirty="0"/>
              <a:t>	</a:t>
            </a:r>
            <a:r>
              <a:rPr lang="en-US" altLang="en-US" u="sng" dirty="0"/>
              <a:t>Priority</a:t>
            </a:r>
            <a:endParaRPr lang="en-US" altLang="en-US" dirty="0"/>
          </a:p>
          <a:p>
            <a:pPr>
              <a:buNone/>
              <a:tabLst>
                <a:tab pos="1493467" algn="ctr"/>
                <a:tab pos="3034345" algn="ctr"/>
                <a:tab pos="4797465" algn="ctr"/>
              </a:tabLst>
            </a:pPr>
            <a:r>
              <a:rPr lang="en-US" altLang="en-US" dirty="0"/>
              <a:t>		 </a:t>
            </a:r>
            <a:r>
              <a:rPr lang="en-US" altLang="en-US" i="1" dirty="0"/>
              <a:t>P</a:t>
            </a:r>
            <a:r>
              <a:rPr lang="en-US" altLang="en-US" i="1" baseline="-25000" dirty="0"/>
              <a:t>1</a:t>
            </a:r>
            <a:r>
              <a:rPr lang="en-US" altLang="en-US" dirty="0"/>
              <a:t>	4	3</a:t>
            </a:r>
          </a:p>
          <a:p>
            <a:pPr>
              <a:buNone/>
              <a:tabLst>
                <a:tab pos="1493467" algn="ctr"/>
                <a:tab pos="3034345" algn="ctr"/>
                <a:tab pos="4797465" algn="ctr"/>
              </a:tabLst>
            </a:pPr>
            <a:r>
              <a:rPr lang="en-US" altLang="en-US" dirty="0"/>
              <a:t>		 </a:t>
            </a:r>
            <a:r>
              <a:rPr lang="en-US" altLang="en-US" i="1" dirty="0"/>
              <a:t>P</a:t>
            </a:r>
            <a:r>
              <a:rPr lang="en-US" altLang="en-US" i="1" baseline="-25000" dirty="0"/>
              <a:t>2 	</a:t>
            </a:r>
            <a:r>
              <a:rPr lang="en-US" altLang="en-US" dirty="0">
                <a:solidFill>
                  <a:srgbClr val="000000"/>
                </a:solidFill>
              </a:rPr>
              <a:t>5</a:t>
            </a:r>
            <a:r>
              <a:rPr lang="en-US" altLang="en-US" dirty="0"/>
              <a:t>	2</a:t>
            </a:r>
          </a:p>
          <a:p>
            <a:pPr>
              <a:buNone/>
              <a:tabLst>
                <a:tab pos="1493467" algn="ctr"/>
                <a:tab pos="3034345" algn="ctr"/>
                <a:tab pos="4797465" algn="ctr"/>
              </a:tabLst>
            </a:pPr>
            <a:r>
              <a:rPr lang="en-US" altLang="en-US" dirty="0"/>
              <a:t>		 </a:t>
            </a:r>
            <a:r>
              <a:rPr lang="en-US" altLang="en-US" i="1" dirty="0"/>
              <a:t>P</a:t>
            </a:r>
            <a:r>
              <a:rPr lang="en-US" altLang="en-US" i="1" baseline="-25000" dirty="0"/>
              <a:t>3</a:t>
            </a:r>
            <a:r>
              <a:rPr lang="en-US" altLang="en-US" dirty="0"/>
              <a:t>	</a:t>
            </a:r>
            <a:r>
              <a:rPr lang="en-US" altLang="en-US" dirty="0">
                <a:solidFill>
                  <a:srgbClr val="000000"/>
                </a:solidFill>
              </a:rPr>
              <a:t>8</a:t>
            </a:r>
            <a:r>
              <a:rPr lang="en-US" altLang="en-US" dirty="0"/>
              <a:t>	2</a:t>
            </a:r>
          </a:p>
          <a:p>
            <a:pPr>
              <a:buNone/>
              <a:tabLst>
                <a:tab pos="1493467" algn="ctr"/>
                <a:tab pos="3034345" algn="ctr"/>
                <a:tab pos="4797465" algn="ctr"/>
              </a:tabLst>
            </a:pPr>
            <a:r>
              <a:rPr lang="en-US" altLang="en-US" dirty="0"/>
              <a:t>		 </a:t>
            </a:r>
            <a:r>
              <a:rPr lang="en-US" altLang="en-US" i="1" dirty="0"/>
              <a:t>P</a:t>
            </a:r>
            <a:r>
              <a:rPr lang="en-US" altLang="en-US" i="1" baseline="-25000" dirty="0"/>
              <a:t>4</a:t>
            </a:r>
            <a:r>
              <a:rPr lang="en-US" altLang="en-US" dirty="0"/>
              <a:t>	</a:t>
            </a:r>
            <a:r>
              <a:rPr lang="en-US" altLang="en-US" dirty="0">
                <a:solidFill>
                  <a:srgbClr val="000000"/>
                </a:solidFill>
              </a:rPr>
              <a:t>7</a:t>
            </a:r>
            <a:r>
              <a:rPr lang="en-US" altLang="en-US" dirty="0"/>
              <a:t>	1</a:t>
            </a:r>
          </a:p>
          <a:p>
            <a:pPr>
              <a:buNone/>
              <a:tabLst>
                <a:tab pos="1493467" algn="ctr"/>
                <a:tab pos="3034345" algn="ctr"/>
                <a:tab pos="4797465" algn="ctr"/>
              </a:tabLst>
            </a:pPr>
            <a:r>
              <a:rPr lang="en-US" altLang="en-US" dirty="0"/>
              <a:t>		</a:t>
            </a:r>
            <a:r>
              <a:rPr lang="en-US" altLang="en-US" i="1" dirty="0"/>
              <a:t>P</a:t>
            </a:r>
            <a:r>
              <a:rPr lang="en-US" altLang="en-US" i="1" baseline="-25000" dirty="0"/>
              <a:t>5	</a:t>
            </a:r>
            <a:r>
              <a:rPr lang="en-US" altLang="en-US" dirty="0"/>
              <a:t>3	3</a:t>
            </a:r>
          </a:p>
          <a:p>
            <a:pPr>
              <a:tabLst>
                <a:tab pos="1493467" algn="ctr"/>
                <a:tab pos="3034345" algn="ctr"/>
                <a:tab pos="4797465" algn="ctr"/>
              </a:tabLst>
            </a:pPr>
            <a:r>
              <a:rPr lang="en-US" altLang="en-US" dirty="0"/>
              <a:t>Run the process with the highest priority. Processes with the same priority run round-robin</a:t>
            </a:r>
          </a:p>
          <a:p>
            <a:pPr>
              <a:buNone/>
              <a:tabLst>
                <a:tab pos="1493467" algn="ctr"/>
                <a:tab pos="3034345" algn="ctr"/>
                <a:tab pos="4797465" algn="ctr"/>
              </a:tabLst>
            </a:pPr>
            <a:endParaRPr lang="en-US" altLang="en-US" baseline="-25000" dirty="0"/>
          </a:p>
          <a:p>
            <a:pPr>
              <a:tabLst>
                <a:tab pos="1493467" algn="ctr"/>
                <a:tab pos="3034345" algn="ctr"/>
                <a:tab pos="4797465" algn="ctr"/>
              </a:tabLst>
            </a:pPr>
            <a:r>
              <a:rPr lang="en-US" altLang="en-US" dirty="0"/>
              <a:t>Gantt Chart with time quantum = 2</a:t>
            </a:r>
          </a:p>
          <a:p>
            <a:pPr>
              <a:tabLst>
                <a:tab pos="1493467" algn="ctr"/>
                <a:tab pos="3034345" algn="ctr"/>
                <a:tab pos="4797465" algn="ctr"/>
              </a:tabLst>
            </a:pPr>
            <a:endParaRPr lang="en-US" altLang="en-US" dirty="0"/>
          </a:p>
          <a:p>
            <a:pPr>
              <a:tabLst>
                <a:tab pos="1493467" algn="ctr"/>
                <a:tab pos="3034345" algn="ctr"/>
                <a:tab pos="4797465" algn="ctr"/>
              </a:tabLst>
            </a:pPr>
            <a:endParaRPr lang="en-US" altLang="en-US" dirty="0"/>
          </a:p>
          <a:p>
            <a:pPr>
              <a:tabLst>
                <a:tab pos="1493467" algn="ctr"/>
                <a:tab pos="3034345" algn="ctr"/>
                <a:tab pos="4797465" algn="ctr"/>
              </a:tabLst>
            </a:pPr>
            <a:endParaRPr lang="en-US" altLang="en-US" dirty="0"/>
          </a:p>
          <a:p>
            <a:pPr>
              <a:buNone/>
              <a:tabLst>
                <a:tab pos="1493467" algn="ctr"/>
                <a:tab pos="3034345" algn="ctr"/>
                <a:tab pos="4797465" algn="ctr"/>
              </a:tabLst>
            </a:pPr>
            <a:endParaRPr lang="en-US" altLang="en-US" dirty="0"/>
          </a:p>
        </p:txBody>
      </p:sp>
      <p:pic>
        <p:nvPicPr>
          <p:cNvPr id="52227" name="Picture 2">
            <a:extLst>
              <a:ext uri="{FF2B5EF4-FFF2-40B4-BE49-F238E27FC236}">
                <a16:creationId xmlns:a16="http://schemas.microsoft.com/office/drawing/2014/main" xmlns="" id="{E776F08C-5E1F-44C8-AB6B-D21CDC72CD1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74192" y="4310408"/>
            <a:ext cx="6585664" cy="7469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Problem</a:t>
            </a:r>
            <a:endParaRPr lang="en-US" dirty="0"/>
          </a:p>
        </p:txBody>
      </p:sp>
      <p:sp>
        <p:nvSpPr>
          <p:cNvPr id="3" name="Text Placeholder 2"/>
          <p:cNvSpPr>
            <a:spLocks noGrp="1"/>
          </p:cNvSpPr>
          <p:nvPr>
            <p:ph type="body" idx="1"/>
          </p:nvPr>
        </p:nvSpPr>
        <p:spPr/>
        <p:txBody>
          <a:bodyPr/>
          <a:lstStyle/>
          <a:p>
            <a:endParaRPr lang="en-US"/>
          </a:p>
        </p:txBody>
      </p:sp>
      <p:pic>
        <p:nvPicPr>
          <p:cNvPr id="4" name="Picture 3"/>
          <p:cNvPicPr>
            <a:picLocks noChangeAspect="1"/>
          </p:cNvPicPr>
          <p:nvPr/>
        </p:nvPicPr>
        <p:blipFill>
          <a:blip r:embed="rId2"/>
          <a:stretch>
            <a:fillRect/>
          </a:stretch>
        </p:blipFill>
        <p:spPr>
          <a:xfrm>
            <a:off x="1848828" y="772959"/>
            <a:ext cx="6956970" cy="5627841"/>
          </a:xfrm>
          <a:prstGeom prst="rect">
            <a:avLst/>
          </a:prstGeom>
        </p:spPr>
      </p:pic>
    </p:spTree>
    <p:extLst>
      <p:ext uri="{BB962C8B-B14F-4D97-AF65-F5344CB8AC3E}">
        <p14:creationId xmlns:p14="http://schemas.microsoft.com/office/powerpoint/2010/main" val="150213834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a:t>
            </a:r>
            <a:endParaRPr lang="en-US" dirty="0"/>
          </a:p>
        </p:txBody>
      </p:sp>
      <p:grpSp>
        <p:nvGrpSpPr>
          <p:cNvPr id="6" name="Group 5"/>
          <p:cNvGrpSpPr/>
          <p:nvPr/>
        </p:nvGrpSpPr>
        <p:grpSpPr>
          <a:xfrm>
            <a:off x="1202498" y="964503"/>
            <a:ext cx="8077409" cy="4797469"/>
            <a:chOff x="1478071" y="1089764"/>
            <a:chExt cx="5476875" cy="3710378"/>
          </a:xfrm>
        </p:grpSpPr>
        <p:pic>
          <p:nvPicPr>
            <p:cNvPr id="4" name="Picture 3"/>
            <p:cNvPicPr>
              <a:picLocks noChangeAspect="1"/>
            </p:cNvPicPr>
            <p:nvPr/>
          </p:nvPicPr>
          <p:blipFill>
            <a:blip r:embed="rId2"/>
            <a:stretch>
              <a:fillRect/>
            </a:stretch>
          </p:blipFill>
          <p:spPr>
            <a:xfrm>
              <a:off x="1478071" y="1089764"/>
              <a:ext cx="5467350" cy="1104900"/>
            </a:xfrm>
            <a:prstGeom prst="rect">
              <a:avLst/>
            </a:prstGeom>
          </p:spPr>
        </p:pic>
        <p:pic>
          <p:nvPicPr>
            <p:cNvPr id="5" name="Picture 4"/>
            <p:cNvPicPr>
              <a:picLocks noChangeAspect="1"/>
            </p:cNvPicPr>
            <p:nvPr/>
          </p:nvPicPr>
          <p:blipFill>
            <a:blip r:embed="rId3"/>
            <a:stretch>
              <a:fillRect/>
            </a:stretch>
          </p:blipFill>
          <p:spPr>
            <a:xfrm>
              <a:off x="1478071" y="2352217"/>
              <a:ext cx="5476875" cy="2447925"/>
            </a:xfrm>
            <a:prstGeom prst="rect">
              <a:avLst/>
            </a:prstGeom>
          </p:spPr>
        </p:pic>
      </p:grpSp>
    </p:spTree>
    <p:extLst>
      <p:ext uri="{BB962C8B-B14F-4D97-AF65-F5344CB8AC3E}">
        <p14:creationId xmlns:p14="http://schemas.microsoft.com/office/powerpoint/2010/main" val="391454961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Solution</a:t>
            </a:r>
            <a:endParaRPr lang="en-US" dirty="0"/>
          </a:p>
        </p:txBody>
      </p:sp>
      <p:pic>
        <p:nvPicPr>
          <p:cNvPr id="4" name="Picture 3"/>
          <p:cNvPicPr>
            <a:picLocks noChangeAspect="1"/>
          </p:cNvPicPr>
          <p:nvPr/>
        </p:nvPicPr>
        <p:blipFill>
          <a:blip r:embed="rId2"/>
          <a:stretch>
            <a:fillRect/>
          </a:stretch>
        </p:blipFill>
        <p:spPr>
          <a:xfrm>
            <a:off x="1261866" y="1106073"/>
            <a:ext cx="8082549" cy="5229885"/>
          </a:xfrm>
          <a:prstGeom prst="rect">
            <a:avLst/>
          </a:prstGeom>
        </p:spPr>
      </p:pic>
    </p:spTree>
    <p:extLst>
      <p:ext uri="{BB962C8B-B14F-4D97-AF65-F5344CB8AC3E}">
        <p14:creationId xmlns:p14="http://schemas.microsoft.com/office/powerpoint/2010/main" val="417419794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Rectangle 2">
            <a:extLst>
              <a:ext uri="{FF2B5EF4-FFF2-40B4-BE49-F238E27FC236}">
                <a16:creationId xmlns:a16="http://schemas.microsoft.com/office/drawing/2014/main" xmlns="" id="{1CD96B60-8A48-434B-B0B3-7D137B28C363}"/>
              </a:ext>
            </a:extLst>
          </p:cNvPr>
          <p:cNvSpPr>
            <a:spLocks noGrp="1" noChangeArrowheads="1"/>
          </p:cNvSpPr>
          <p:nvPr>
            <p:ph type="title"/>
          </p:nvPr>
        </p:nvSpPr>
        <p:spPr>
          <a:xfrm>
            <a:off x="1670262" y="204684"/>
            <a:ext cx="7199418" cy="537845"/>
          </a:xfrm>
        </p:spPr>
        <p:txBody>
          <a:bodyPr/>
          <a:lstStyle/>
          <a:p>
            <a:pPr eaLnBrk="1" hangingPunct="1"/>
            <a:r>
              <a:rPr lang="en-US" altLang="en-US" dirty="0"/>
              <a:t>Multilevel Queue</a:t>
            </a:r>
          </a:p>
        </p:txBody>
      </p:sp>
      <p:sp>
        <p:nvSpPr>
          <p:cNvPr id="54274" name="Rectangle 3">
            <a:extLst>
              <a:ext uri="{FF2B5EF4-FFF2-40B4-BE49-F238E27FC236}">
                <a16:creationId xmlns:a16="http://schemas.microsoft.com/office/drawing/2014/main" xmlns="" id="{1C367D1A-7DE2-4C9D-8F9F-8D980F3D95B0}"/>
              </a:ext>
            </a:extLst>
          </p:cNvPr>
          <p:cNvSpPr>
            <a:spLocks noGrp="1" noChangeArrowheads="1"/>
          </p:cNvSpPr>
          <p:nvPr>
            <p:ph type="body" idx="1"/>
          </p:nvPr>
        </p:nvSpPr>
        <p:spPr>
          <a:xfrm>
            <a:off x="1519646" y="997163"/>
            <a:ext cx="8050239" cy="4873201"/>
          </a:xfrm>
        </p:spPr>
        <p:txBody>
          <a:bodyPr/>
          <a:lstStyle/>
          <a:p>
            <a:r>
              <a:rPr lang="en-US" altLang="en-US" dirty="0"/>
              <a:t>With priority scheduling, have separate queues for each priority.</a:t>
            </a:r>
          </a:p>
          <a:p>
            <a:r>
              <a:rPr lang="en-US" altLang="en-US" dirty="0"/>
              <a:t>Schedule the process in the highest-priority queue!</a:t>
            </a:r>
          </a:p>
        </p:txBody>
      </p:sp>
      <p:pic>
        <p:nvPicPr>
          <p:cNvPr id="54275" name="Picture 1">
            <a:extLst>
              <a:ext uri="{FF2B5EF4-FFF2-40B4-BE49-F238E27FC236}">
                <a16:creationId xmlns:a16="http://schemas.microsoft.com/office/drawing/2014/main" xmlns="" id="{B29FEE3D-3750-4508-92A3-9B9E46FECE1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781700" y="1930074"/>
            <a:ext cx="3669204" cy="40558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1" name="Title 1">
            <a:extLst>
              <a:ext uri="{FF2B5EF4-FFF2-40B4-BE49-F238E27FC236}">
                <a16:creationId xmlns:a16="http://schemas.microsoft.com/office/drawing/2014/main" xmlns="" id="{6F1CB462-9D7D-4499-AF00-7FB8FBEF7A03}"/>
              </a:ext>
            </a:extLst>
          </p:cNvPr>
          <p:cNvSpPr>
            <a:spLocks noGrp="1"/>
          </p:cNvSpPr>
          <p:nvPr>
            <p:ph type="title"/>
          </p:nvPr>
        </p:nvSpPr>
        <p:spPr>
          <a:xfrm>
            <a:off x="1593067" y="200845"/>
            <a:ext cx="7354993" cy="537845"/>
          </a:xfrm>
        </p:spPr>
        <p:txBody>
          <a:bodyPr/>
          <a:lstStyle/>
          <a:p>
            <a:r>
              <a:rPr lang="en-US" altLang="en-US" dirty="0"/>
              <a:t>Multilevel Queue</a:t>
            </a:r>
          </a:p>
        </p:txBody>
      </p:sp>
      <p:sp>
        <p:nvSpPr>
          <p:cNvPr id="56322" name="Content Placeholder 2">
            <a:extLst>
              <a:ext uri="{FF2B5EF4-FFF2-40B4-BE49-F238E27FC236}">
                <a16:creationId xmlns:a16="http://schemas.microsoft.com/office/drawing/2014/main" xmlns="" id="{0F152084-C4F7-4F98-AC9A-7299EF5D225F}"/>
              </a:ext>
            </a:extLst>
          </p:cNvPr>
          <p:cNvSpPr>
            <a:spLocks noGrp="1"/>
          </p:cNvSpPr>
          <p:nvPr>
            <p:ph idx="1"/>
          </p:nvPr>
        </p:nvSpPr>
        <p:spPr/>
        <p:txBody>
          <a:bodyPr/>
          <a:lstStyle/>
          <a:p>
            <a:r>
              <a:rPr lang="en-US" altLang="en-US"/>
              <a:t>Prioritization based upon process type</a:t>
            </a:r>
          </a:p>
        </p:txBody>
      </p:sp>
      <p:pic>
        <p:nvPicPr>
          <p:cNvPr id="56323" name="Picture 3">
            <a:extLst>
              <a:ext uri="{FF2B5EF4-FFF2-40B4-BE49-F238E27FC236}">
                <a16:creationId xmlns:a16="http://schemas.microsoft.com/office/drawing/2014/main" xmlns="" id="{E45EDF43-47DE-4E7F-B77E-5ED79D91AC0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193724" y="1992842"/>
            <a:ext cx="6519903" cy="34685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2">
            <a:extLst>
              <a:ext uri="{FF2B5EF4-FFF2-40B4-BE49-F238E27FC236}">
                <a16:creationId xmlns:a16="http://schemas.microsoft.com/office/drawing/2014/main" xmlns="" id="{AF43CD99-B0BB-4EB6-B798-512BB1BA6A01}"/>
              </a:ext>
            </a:extLst>
          </p:cNvPr>
          <p:cNvSpPr>
            <a:spLocks noGrp="1" noChangeArrowheads="1"/>
          </p:cNvSpPr>
          <p:nvPr>
            <p:ph type="title"/>
          </p:nvPr>
        </p:nvSpPr>
        <p:spPr>
          <a:xfrm>
            <a:off x="2017200" y="219820"/>
            <a:ext cx="7491307" cy="537845"/>
          </a:xfrm>
        </p:spPr>
        <p:txBody>
          <a:bodyPr/>
          <a:lstStyle/>
          <a:p>
            <a:pPr eaLnBrk="1" hangingPunct="1"/>
            <a:r>
              <a:rPr lang="en-US" altLang="en-US" dirty="0"/>
              <a:t>Multilevel Feedback Queue</a:t>
            </a:r>
          </a:p>
        </p:txBody>
      </p:sp>
      <p:sp>
        <p:nvSpPr>
          <p:cNvPr id="57346" name="Rectangle 3">
            <a:extLst>
              <a:ext uri="{FF2B5EF4-FFF2-40B4-BE49-F238E27FC236}">
                <a16:creationId xmlns:a16="http://schemas.microsoft.com/office/drawing/2014/main" xmlns="" id="{ABB3FE17-4C94-4A31-A709-AB137253300C}"/>
              </a:ext>
            </a:extLst>
          </p:cNvPr>
          <p:cNvSpPr>
            <a:spLocks noGrp="1" noChangeArrowheads="1"/>
          </p:cNvSpPr>
          <p:nvPr>
            <p:ph type="body" idx="1"/>
          </p:nvPr>
        </p:nvSpPr>
        <p:spPr>
          <a:xfrm>
            <a:off x="1537063" y="1093109"/>
            <a:ext cx="7971444" cy="4106599"/>
          </a:xfrm>
        </p:spPr>
        <p:txBody>
          <a:bodyPr/>
          <a:lstStyle/>
          <a:p>
            <a:r>
              <a:rPr lang="en-US" altLang="en-US" dirty="0"/>
              <a:t>A process can move between the various queues.</a:t>
            </a:r>
          </a:p>
          <a:p>
            <a:r>
              <a:rPr lang="en-US" altLang="en-US" dirty="0"/>
              <a:t>Multilevel-feedback-queue scheduler defined by the following parameters:</a:t>
            </a:r>
          </a:p>
          <a:p>
            <a:pPr lvl="1"/>
            <a:r>
              <a:rPr lang="en-US" altLang="en-US" dirty="0"/>
              <a:t>Number of queues</a:t>
            </a:r>
          </a:p>
          <a:p>
            <a:pPr lvl="1"/>
            <a:r>
              <a:rPr lang="en-US" altLang="en-US" dirty="0"/>
              <a:t>Scheduling algorithms for each queue</a:t>
            </a:r>
          </a:p>
          <a:p>
            <a:pPr lvl="1"/>
            <a:r>
              <a:rPr lang="en-US" altLang="en-US" dirty="0"/>
              <a:t>Method used to determine when to upgrade a process</a:t>
            </a:r>
          </a:p>
          <a:p>
            <a:pPr lvl="1"/>
            <a:r>
              <a:rPr lang="en-US" altLang="en-US" dirty="0"/>
              <a:t>Method used to determine when to demote a process</a:t>
            </a:r>
          </a:p>
          <a:p>
            <a:pPr lvl="1"/>
            <a:r>
              <a:rPr lang="en-US" altLang="en-US" dirty="0"/>
              <a:t>Method used to determine which queue a process will enter when that process needs service</a:t>
            </a:r>
          </a:p>
          <a:p>
            <a:r>
              <a:rPr lang="en-US" altLang="en-US" dirty="0"/>
              <a:t>Aging can be implemented using multilevel feedback queue</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2">
            <a:extLst>
              <a:ext uri="{FF2B5EF4-FFF2-40B4-BE49-F238E27FC236}">
                <a16:creationId xmlns:a16="http://schemas.microsoft.com/office/drawing/2014/main" xmlns="" id="{4CCD566E-DD44-408E-84CD-E9F177C9548D}"/>
              </a:ext>
            </a:extLst>
          </p:cNvPr>
          <p:cNvSpPr>
            <a:spLocks noGrp="1" noChangeArrowheads="1"/>
          </p:cNvSpPr>
          <p:nvPr>
            <p:ph type="title"/>
          </p:nvPr>
        </p:nvSpPr>
        <p:spPr>
          <a:xfrm>
            <a:off x="1942647" y="710535"/>
            <a:ext cx="7640592" cy="634153"/>
          </a:xfrm>
        </p:spPr>
        <p:txBody>
          <a:bodyPr/>
          <a:lstStyle/>
          <a:p>
            <a:pPr eaLnBrk="1" hangingPunct="1"/>
            <a:r>
              <a:rPr lang="en-US" altLang="en-US" dirty="0"/>
              <a:t>Example of Multilevel Feedback Queue</a:t>
            </a:r>
          </a:p>
        </p:txBody>
      </p:sp>
      <p:sp>
        <p:nvSpPr>
          <p:cNvPr id="59394" name="Rectangle 3">
            <a:extLst>
              <a:ext uri="{FF2B5EF4-FFF2-40B4-BE49-F238E27FC236}">
                <a16:creationId xmlns:a16="http://schemas.microsoft.com/office/drawing/2014/main" xmlns="" id="{613E5F61-646B-48FF-83DC-0216A8F01A46}"/>
              </a:ext>
            </a:extLst>
          </p:cNvPr>
          <p:cNvSpPr>
            <a:spLocks noGrp="1" noChangeArrowheads="1"/>
          </p:cNvSpPr>
          <p:nvPr>
            <p:ph type="body" idx="1"/>
          </p:nvPr>
        </p:nvSpPr>
        <p:spPr>
          <a:xfrm>
            <a:off x="1163957" y="1453497"/>
            <a:ext cx="4426164" cy="4352301"/>
          </a:xfrm>
        </p:spPr>
        <p:txBody>
          <a:bodyPr/>
          <a:lstStyle/>
          <a:p>
            <a:r>
              <a:rPr lang="en-US" altLang="en-US" sz="2400" dirty="0"/>
              <a:t>Three queues: </a:t>
            </a:r>
          </a:p>
          <a:p>
            <a:pPr lvl="1"/>
            <a:r>
              <a:rPr lang="en-US" altLang="en-US" sz="1600" i="1" dirty="0"/>
              <a:t>Q</a:t>
            </a:r>
            <a:r>
              <a:rPr lang="en-US" altLang="en-US" sz="1600" baseline="-25000" dirty="0"/>
              <a:t>0</a:t>
            </a:r>
            <a:r>
              <a:rPr lang="en-US" altLang="en-US" sz="1600" dirty="0"/>
              <a:t> – RR with time quantum 8 milliseconds</a:t>
            </a:r>
          </a:p>
          <a:p>
            <a:pPr lvl="1"/>
            <a:r>
              <a:rPr lang="en-US" altLang="en-US" sz="1600" i="1" dirty="0"/>
              <a:t>Q</a:t>
            </a:r>
            <a:r>
              <a:rPr lang="en-US" altLang="en-US" sz="1600" baseline="-25000" dirty="0"/>
              <a:t>1</a:t>
            </a:r>
            <a:r>
              <a:rPr lang="en-US" altLang="en-US" sz="1600" dirty="0"/>
              <a:t> – RR time quantum 16 milliseconds</a:t>
            </a:r>
          </a:p>
          <a:p>
            <a:pPr lvl="1"/>
            <a:r>
              <a:rPr lang="en-US" altLang="en-US" sz="1600" i="1" dirty="0"/>
              <a:t>Q</a:t>
            </a:r>
            <a:r>
              <a:rPr lang="en-US" altLang="en-US" sz="1600" baseline="-25000" dirty="0"/>
              <a:t>2</a:t>
            </a:r>
            <a:r>
              <a:rPr lang="en-US" altLang="en-US" sz="1600" dirty="0"/>
              <a:t> – FCFS</a:t>
            </a:r>
            <a:endParaRPr lang="en-US" altLang="en-US" sz="1400" dirty="0"/>
          </a:p>
          <a:p>
            <a:r>
              <a:rPr lang="en-US" altLang="en-US" sz="2400" dirty="0"/>
              <a:t>Scheduling</a:t>
            </a:r>
          </a:p>
          <a:p>
            <a:pPr lvl="1"/>
            <a:r>
              <a:rPr lang="en-US" altLang="en-US" sz="1600" dirty="0"/>
              <a:t>A new process enters queue </a:t>
            </a:r>
            <a:r>
              <a:rPr lang="en-US" altLang="en-US" sz="1600" i="1" dirty="0"/>
              <a:t>Q</a:t>
            </a:r>
            <a:r>
              <a:rPr lang="en-US" altLang="en-US" sz="1600" i="1" baseline="-25000" dirty="0"/>
              <a:t>0</a:t>
            </a:r>
            <a:r>
              <a:rPr lang="en-US" altLang="en-US" sz="1600" i="1" dirty="0"/>
              <a:t> </a:t>
            </a:r>
            <a:r>
              <a:rPr lang="en-US" altLang="en-US" sz="1600" dirty="0"/>
              <a:t>which is served</a:t>
            </a:r>
            <a:r>
              <a:rPr lang="en-US" altLang="en-US" sz="1600" i="1" dirty="0"/>
              <a:t> </a:t>
            </a:r>
            <a:r>
              <a:rPr lang="en-US" altLang="en-US" sz="1600" dirty="0"/>
              <a:t>in</a:t>
            </a:r>
            <a:r>
              <a:rPr lang="en-US" altLang="en-US" sz="1600" i="1" dirty="0"/>
              <a:t> </a:t>
            </a:r>
            <a:r>
              <a:rPr lang="en-US" altLang="en-US" sz="1600" dirty="0"/>
              <a:t>RR</a:t>
            </a:r>
          </a:p>
          <a:p>
            <a:pPr lvl="2"/>
            <a:r>
              <a:rPr lang="en-US" altLang="en-US" sz="1400" dirty="0"/>
              <a:t>When it gains CPU, the process receives 8 milliseconds</a:t>
            </a:r>
          </a:p>
          <a:p>
            <a:pPr lvl="2"/>
            <a:r>
              <a:rPr lang="en-US" altLang="en-US" sz="1400" dirty="0"/>
              <a:t>If it does not finish in 8 milliseconds, the process  is moved to queue </a:t>
            </a:r>
            <a:r>
              <a:rPr lang="en-US" altLang="en-US" sz="1400" i="1" dirty="0"/>
              <a:t>Q</a:t>
            </a:r>
            <a:r>
              <a:rPr lang="en-US" altLang="en-US" sz="1400" baseline="-25000" dirty="0"/>
              <a:t>1</a:t>
            </a:r>
            <a:endParaRPr lang="en-US" altLang="en-US" sz="1400" dirty="0"/>
          </a:p>
          <a:p>
            <a:pPr lvl="1"/>
            <a:r>
              <a:rPr lang="en-US" altLang="en-US" sz="1600" dirty="0"/>
              <a:t>At </a:t>
            </a:r>
            <a:r>
              <a:rPr lang="en-US" altLang="en-US" sz="1600" i="1" dirty="0"/>
              <a:t>Q</a:t>
            </a:r>
            <a:r>
              <a:rPr lang="en-US" altLang="en-US" sz="1600" baseline="-25000" dirty="0"/>
              <a:t>1</a:t>
            </a:r>
            <a:r>
              <a:rPr lang="en-US" altLang="en-US" sz="1600" dirty="0"/>
              <a:t> job is again served in RR and receives 16 additional milliseconds</a:t>
            </a:r>
          </a:p>
          <a:p>
            <a:pPr lvl="2"/>
            <a:r>
              <a:rPr lang="en-US" altLang="en-US" sz="1400" dirty="0"/>
              <a:t>If it still does not complete, it is preempted and moved to queue </a:t>
            </a:r>
            <a:r>
              <a:rPr lang="en-US" altLang="en-US" sz="1400" i="1" dirty="0"/>
              <a:t>Q</a:t>
            </a:r>
            <a:r>
              <a:rPr lang="en-US" altLang="en-US" sz="1400" baseline="-25000" dirty="0"/>
              <a:t>2</a:t>
            </a:r>
            <a:endParaRPr lang="en-US" altLang="en-US" sz="1400" dirty="0"/>
          </a:p>
        </p:txBody>
      </p:sp>
      <p:pic>
        <p:nvPicPr>
          <p:cNvPr id="59395" name="Picture 1">
            <a:extLst>
              <a:ext uri="{FF2B5EF4-FFF2-40B4-BE49-F238E27FC236}">
                <a16:creationId xmlns:a16="http://schemas.microsoft.com/office/drawing/2014/main" xmlns="" id="{BE9B9DB7-2D01-4469-B225-66245C9CC07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711271" y="2282558"/>
            <a:ext cx="3871968" cy="23520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5264714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Rectangle 2">
            <a:extLst>
              <a:ext uri="{FF2B5EF4-FFF2-40B4-BE49-F238E27FC236}">
                <a16:creationId xmlns:a16="http://schemas.microsoft.com/office/drawing/2014/main" xmlns="" id="{272FB29C-A265-4A5A-90F0-4EA35A17174F}"/>
              </a:ext>
            </a:extLst>
          </p:cNvPr>
          <p:cNvSpPr>
            <a:spLocks noGrp="1" noChangeArrowheads="1"/>
          </p:cNvSpPr>
          <p:nvPr>
            <p:ph type="title"/>
          </p:nvPr>
        </p:nvSpPr>
        <p:spPr>
          <a:xfrm>
            <a:off x="2346404" y="120328"/>
            <a:ext cx="7112000" cy="537845"/>
          </a:xfrm>
          <a:noFill/>
          <a:ln>
            <a:noFill/>
          </a:ln>
        </p:spPr>
        <p:txBody>
          <a:bodyPr spcFirstLastPara="1" wrap="square" lIns="0" tIns="45700" rIns="0" bIns="0" anchor="b" anchorCtr="0">
            <a:noAutofit/>
          </a:bodyPr>
          <a:lstStyle/>
          <a:p>
            <a:pPr algn="ctr"/>
            <a:r>
              <a:rPr lang="en-US" altLang="en-US" sz="4000" dirty="0">
                <a:latin typeface="+mj-lt"/>
                <a:ea typeface="Calibri" panose="020F0502020204030204" pitchFamily="34" charset="0"/>
                <a:cs typeface="Calibri" panose="020F0502020204030204" pitchFamily="34" charset="0"/>
                <a:sym typeface="Times New Roman"/>
              </a:rPr>
              <a:t>Histogram of CPU-burst Times</a:t>
            </a:r>
          </a:p>
        </p:txBody>
      </p:sp>
      <p:sp>
        <p:nvSpPr>
          <p:cNvPr id="13314" name="TextBox 2">
            <a:extLst>
              <a:ext uri="{FF2B5EF4-FFF2-40B4-BE49-F238E27FC236}">
                <a16:creationId xmlns:a16="http://schemas.microsoft.com/office/drawing/2014/main" xmlns="" id="{199A0D9E-EDB0-4B00-B274-814CD65DE927}"/>
              </a:ext>
            </a:extLst>
          </p:cNvPr>
          <p:cNvSpPr txBox="1">
            <a:spLocks noChangeArrowheads="1"/>
          </p:cNvSpPr>
          <p:nvPr/>
        </p:nvSpPr>
        <p:spPr bwMode="auto">
          <a:xfrm>
            <a:off x="916563" y="953385"/>
            <a:ext cx="7406195" cy="1881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35000"/>
              </a:spcBef>
              <a:buClr>
                <a:srgbClr val="993300"/>
              </a:buClr>
              <a:buSzPct val="90000"/>
              <a:buFont typeface="Monotype Sorts" pitchFamily="-84" charset="2"/>
              <a:buChar char="n"/>
              <a:defRPr kumimoji="1">
                <a:solidFill>
                  <a:schemeClr val="tx1"/>
                </a:solidFill>
                <a:latin typeface="Helvetica" panose="020B0604020202020204" pitchFamily="34" charset="0"/>
                <a:ea typeface="MS PGothic" panose="020B0600070205080204" pitchFamily="34" charset="-128"/>
                <a:cs typeface="MS PGothic" panose="020B0600070205080204" pitchFamily="34" charset="-128"/>
              </a:defRPr>
            </a:lvl1pPr>
            <a:lvl2pPr marL="742950" indent="-285750">
              <a:spcBef>
                <a:spcPct val="35000"/>
              </a:spcBef>
              <a:buClr>
                <a:srgbClr val="CC6600"/>
              </a:buClr>
              <a:buSzPct val="80000"/>
              <a:buFont typeface="Monotype Sorts" pitchFamily="-84"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marL="342900" indent="-342900">
              <a:lnSpc>
                <a:spcPct val="150000"/>
              </a:lnSpc>
              <a:spcBef>
                <a:spcPts val="0"/>
              </a:spcBef>
              <a:buClrTx/>
              <a:buSzTx/>
              <a:buFont typeface="Wingdings" panose="05000000000000000000" pitchFamily="2" charset="2"/>
              <a:buChar char="Ø"/>
            </a:pPr>
            <a:r>
              <a:rPr kumimoji="0" lang="en-US" altLang="en-US" sz="2000" dirty="0">
                <a:latin typeface="+mn-lt"/>
              </a:rPr>
              <a:t>Large number of short </a:t>
            </a:r>
            <a:r>
              <a:rPr kumimoji="0" lang="en-US" altLang="en-US" sz="2000" dirty="0" smtClean="0">
                <a:latin typeface="+mn-lt"/>
              </a:rPr>
              <a:t>CPU bursts</a:t>
            </a:r>
            <a:endParaRPr kumimoji="0" lang="en-US" altLang="en-US" sz="2000" dirty="0">
              <a:latin typeface="+mn-lt"/>
            </a:endParaRPr>
          </a:p>
          <a:p>
            <a:pPr marL="342900" indent="-342900">
              <a:lnSpc>
                <a:spcPct val="150000"/>
              </a:lnSpc>
              <a:spcBef>
                <a:spcPts val="0"/>
              </a:spcBef>
              <a:buClrTx/>
              <a:buSzTx/>
              <a:buFont typeface="Wingdings" panose="05000000000000000000" pitchFamily="2" charset="2"/>
              <a:buChar char="Ø"/>
            </a:pPr>
            <a:r>
              <a:rPr kumimoji="0" lang="en-US" altLang="en-US" sz="2000" dirty="0" smtClean="0">
                <a:latin typeface="+mn-lt"/>
              </a:rPr>
              <a:t>Small </a:t>
            </a:r>
            <a:r>
              <a:rPr kumimoji="0" lang="en-US" altLang="en-US" sz="2000" dirty="0">
                <a:latin typeface="+mn-lt"/>
              </a:rPr>
              <a:t>number of longer </a:t>
            </a:r>
            <a:r>
              <a:rPr kumimoji="0" lang="en-US" altLang="en-US" sz="2000" dirty="0" smtClean="0">
                <a:latin typeface="+mn-lt"/>
              </a:rPr>
              <a:t>CPU bursts</a:t>
            </a:r>
          </a:p>
          <a:p>
            <a:pPr marL="342900" indent="-342900">
              <a:lnSpc>
                <a:spcPct val="150000"/>
              </a:lnSpc>
              <a:spcBef>
                <a:spcPts val="0"/>
              </a:spcBef>
              <a:buFont typeface="Wingdings" panose="05000000000000000000" pitchFamily="2" charset="2"/>
              <a:buChar char="Ø"/>
            </a:pPr>
            <a:r>
              <a:rPr lang="en-US" sz="2000" dirty="0" smtClean="0"/>
              <a:t>An </a:t>
            </a:r>
            <a:r>
              <a:rPr lang="en-US" sz="2000" dirty="0"/>
              <a:t>I/O-bound program typically has many short CPU bursts. </a:t>
            </a:r>
            <a:endParaRPr lang="en-US" sz="2000" dirty="0" smtClean="0"/>
          </a:p>
          <a:p>
            <a:pPr marL="342900" indent="-342900">
              <a:lnSpc>
                <a:spcPct val="150000"/>
              </a:lnSpc>
              <a:spcBef>
                <a:spcPts val="0"/>
              </a:spcBef>
              <a:buFont typeface="Wingdings" panose="05000000000000000000" pitchFamily="2" charset="2"/>
              <a:buChar char="Ø"/>
            </a:pPr>
            <a:r>
              <a:rPr lang="en-US" sz="2000" dirty="0" smtClean="0"/>
              <a:t>A CPU-bound program might </a:t>
            </a:r>
            <a:r>
              <a:rPr lang="en-US" sz="2000" dirty="0"/>
              <a:t>have a few long CPU bursts.</a:t>
            </a:r>
            <a:endParaRPr kumimoji="0" lang="en-US" altLang="en-US" sz="2000" dirty="0">
              <a:latin typeface="+mn-lt"/>
            </a:endParaRPr>
          </a:p>
        </p:txBody>
      </p:sp>
      <p:pic>
        <p:nvPicPr>
          <p:cNvPr id="13315" name="Picture 1">
            <a:extLst>
              <a:ext uri="{FF2B5EF4-FFF2-40B4-BE49-F238E27FC236}">
                <a16:creationId xmlns:a16="http://schemas.microsoft.com/office/drawing/2014/main" xmlns="" id="{A278EA04-1701-4441-AB9A-E05347064EE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703539" y="3130587"/>
            <a:ext cx="4835047" cy="2892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a:extLst>
              <a:ext uri="{FF2B5EF4-FFF2-40B4-BE49-F238E27FC236}">
                <a16:creationId xmlns:a16="http://schemas.microsoft.com/office/drawing/2014/main" xmlns="" id="{1EB4A270-3C01-4E70-B6CB-FA456BBCDA90}"/>
              </a:ext>
            </a:extLst>
          </p:cNvPr>
          <p:cNvSpPr>
            <a:spLocks noGrp="1" noChangeArrowheads="1"/>
          </p:cNvSpPr>
          <p:nvPr>
            <p:ph type="title"/>
          </p:nvPr>
        </p:nvSpPr>
        <p:spPr>
          <a:xfrm>
            <a:off x="1544320" y="214299"/>
            <a:ext cx="7325360" cy="537845"/>
          </a:xfrm>
          <a:noFill/>
          <a:ln>
            <a:noFill/>
          </a:ln>
        </p:spPr>
        <p:txBody>
          <a:bodyPr spcFirstLastPara="1" wrap="square" lIns="0" tIns="45700" rIns="0" bIns="0" anchor="b" anchorCtr="0">
            <a:noAutofit/>
          </a:bodyPr>
          <a:lstStyle/>
          <a:p>
            <a:r>
              <a:rPr lang="en-US" altLang="en-US" sz="4000" dirty="0">
                <a:latin typeface="+mj-lt"/>
              </a:rPr>
              <a:t>CPU Scheduler</a:t>
            </a:r>
          </a:p>
        </p:txBody>
      </p:sp>
      <p:sp>
        <p:nvSpPr>
          <p:cNvPr id="27651" name="Rectangle 3">
            <a:extLst>
              <a:ext uri="{FF2B5EF4-FFF2-40B4-BE49-F238E27FC236}">
                <a16:creationId xmlns:a16="http://schemas.microsoft.com/office/drawing/2014/main" xmlns="" id="{6B795676-7DD0-4F16-8B81-4EFFF754D531}"/>
              </a:ext>
            </a:extLst>
          </p:cNvPr>
          <p:cNvSpPr>
            <a:spLocks noGrp="1" noChangeArrowheads="1"/>
          </p:cNvSpPr>
          <p:nvPr>
            <p:ph type="body" idx="1"/>
          </p:nvPr>
        </p:nvSpPr>
        <p:spPr>
          <a:xfrm>
            <a:off x="1005701" y="891572"/>
            <a:ext cx="8601761" cy="4807769"/>
          </a:xfrm>
        </p:spPr>
        <p:txBody>
          <a:bodyPr/>
          <a:lstStyle/>
          <a:p>
            <a:pPr>
              <a:defRPr/>
            </a:pPr>
            <a:r>
              <a:rPr lang="en-US" dirty="0">
                <a:ea typeface="ＭＳ Ｐゴシック" charset="0"/>
                <a:cs typeface="ＭＳ Ｐゴシック" charset="0"/>
              </a:rPr>
              <a:t>The</a:t>
            </a:r>
            <a:r>
              <a:rPr lang="en-US" b="1" dirty="0">
                <a:solidFill>
                  <a:srgbClr val="3366FF"/>
                </a:solidFill>
                <a:ea typeface="ＭＳ Ｐゴシック" charset="0"/>
                <a:cs typeface="ＭＳ Ｐゴシック" charset="0"/>
              </a:rPr>
              <a:t> </a:t>
            </a:r>
            <a:r>
              <a:rPr lang="en-US" b="1" dirty="0">
                <a:solidFill>
                  <a:srgbClr val="006699"/>
                </a:solidFill>
                <a:latin typeface="+mj-lt"/>
              </a:rPr>
              <a:t>CPU scheduler </a:t>
            </a:r>
            <a:r>
              <a:rPr lang="en-US" dirty="0">
                <a:ea typeface="ＭＳ Ｐゴシック" charset="-128"/>
                <a:cs typeface="ＭＳ Ｐゴシック" charset="-128"/>
              </a:rPr>
              <a:t>selects from among the processes in ready queue, and allocates a CPU core to one of them</a:t>
            </a:r>
          </a:p>
          <a:p>
            <a:r>
              <a:rPr lang="en-US" dirty="0">
                <a:ea typeface="ＭＳ Ｐゴシック" charset="-128"/>
              </a:rPr>
              <a:t>Queue may be ordered in various </a:t>
            </a:r>
            <a:r>
              <a:rPr lang="en-US" dirty="0" smtClean="0">
                <a:ea typeface="ＭＳ Ｐゴシック" charset="-128"/>
              </a:rPr>
              <a:t>ways as </a:t>
            </a:r>
            <a:r>
              <a:rPr lang="en-US" sz="1800" dirty="0" smtClean="0"/>
              <a:t>FIFO </a:t>
            </a:r>
            <a:r>
              <a:rPr lang="en-US" dirty="0"/>
              <a:t>queue, a priority queue, a tree, or </a:t>
            </a:r>
            <a:r>
              <a:rPr lang="en-US" dirty="0" smtClean="0"/>
              <a:t>simply an </a:t>
            </a:r>
            <a:r>
              <a:rPr lang="en-US" dirty="0"/>
              <a:t>unordered linked </a:t>
            </a:r>
            <a:r>
              <a:rPr lang="en-US" dirty="0" smtClean="0"/>
              <a:t>list</a:t>
            </a:r>
          </a:p>
          <a:p>
            <a:r>
              <a:rPr lang="en-US" dirty="0"/>
              <a:t>The records in </a:t>
            </a:r>
            <a:r>
              <a:rPr lang="en-US" dirty="0" smtClean="0"/>
              <a:t>the queues </a:t>
            </a:r>
            <a:r>
              <a:rPr lang="en-US" dirty="0"/>
              <a:t>are generally process control blocks (PCBs) of the processes.</a:t>
            </a:r>
            <a:endParaRPr lang="en-US" dirty="0">
              <a:ea typeface="ＭＳ Ｐゴシック" charset="-128"/>
            </a:endParaRPr>
          </a:p>
          <a:p>
            <a:pPr>
              <a:defRPr/>
            </a:pPr>
            <a:r>
              <a:rPr lang="en-US" dirty="0">
                <a:ea typeface="ＭＳ Ｐゴシック" charset="-128"/>
                <a:cs typeface="ＭＳ Ｐゴシック" charset="-128"/>
              </a:rPr>
              <a:t>CPU scheduling decisions may take place when a process:</a:t>
            </a:r>
          </a:p>
          <a:p>
            <a:pPr marL="746547" lvl="1" indent="-319949">
              <a:buNone/>
              <a:defRPr/>
            </a:pPr>
            <a:r>
              <a:rPr lang="en-US" dirty="0">
                <a:solidFill>
                  <a:srgbClr val="C00000"/>
                </a:solidFill>
                <a:ea typeface="ＭＳ Ｐゴシック" charset="-128"/>
              </a:rPr>
              <a:t>1.	Switches from running to waiting state</a:t>
            </a:r>
          </a:p>
          <a:p>
            <a:pPr marL="746547" lvl="1" indent="-319949">
              <a:buNone/>
              <a:defRPr/>
            </a:pPr>
            <a:r>
              <a:rPr lang="en-US" dirty="0">
                <a:solidFill>
                  <a:srgbClr val="C00000"/>
                </a:solidFill>
                <a:ea typeface="ＭＳ Ｐゴシック" charset="-128"/>
              </a:rPr>
              <a:t>2.	Switches from running to ready state</a:t>
            </a:r>
          </a:p>
          <a:p>
            <a:pPr marL="746547" lvl="1" indent="-319949">
              <a:buNone/>
              <a:defRPr/>
            </a:pPr>
            <a:r>
              <a:rPr lang="en-US" dirty="0" smtClean="0">
                <a:solidFill>
                  <a:srgbClr val="C00000"/>
                </a:solidFill>
                <a:ea typeface="ＭＳ Ｐゴシック" charset="-128"/>
              </a:rPr>
              <a:t>3.	Switches </a:t>
            </a:r>
            <a:r>
              <a:rPr lang="en-US" dirty="0">
                <a:solidFill>
                  <a:srgbClr val="C00000"/>
                </a:solidFill>
                <a:ea typeface="ＭＳ Ｐゴシック" charset="-128"/>
              </a:rPr>
              <a:t>from waiting to </a:t>
            </a:r>
            <a:r>
              <a:rPr lang="en-US" dirty="0" smtClean="0">
                <a:solidFill>
                  <a:srgbClr val="C00000"/>
                </a:solidFill>
                <a:ea typeface="ＭＳ Ｐゴシック" charset="-128"/>
              </a:rPr>
              <a:t>ready</a:t>
            </a:r>
          </a:p>
          <a:p>
            <a:pPr marL="746547" lvl="1" indent="-319949">
              <a:buNone/>
              <a:defRPr/>
            </a:pPr>
            <a:r>
              <a:rPr lang="en-US" dirty="0" smtClean="0">
                <a:solidFill>
                  <a:srgbClr val="C00000"/>
                </a:solidFill>
                <a:ea typeface="ＭＳ Ｐゴシック" charset="-128"/>
              </a:rPr>
              <a:t>4.</a:t>
            </a:r>
            <a:r>
              <a:rPr lang="en-US" dirty="0">
                <a:solidFill>
                  <a:srgbClr val="C00000"/>
                </a:solidFill>
                <a:ea typeface="ＭＳ Ｐゴシック" charset="-128"/>
              </a:rPr>
              <a:t>	</a:t>
            </a:r>
            <a:r>
              <a:rPr lang="en-US" dirty="0" smtClean="0">
                <a:solidFill>
                  <a:srgbClr val="C00000"/>
                </a:solidFill>
                <a:ea typeface="ＭＳ Ｐゴシック" charset="-128"/>
              </a:rPr>
              <a:t>Terminates</a:t>
            </a:r>
            <a:endParaRPr lang="en-US" dirty="0">
              <a:solidFill>
                <a:srgbClr val="C00000"/>
              </a:solidFill>
              <a:ea typeface="ＭＳ Ｐゴシック" charset="-128"/>
            </a:endParaRPr>
          </a:p>
          <a:p>
            <a:pPr>
              <a:defRPr/>
            </a:pPr>
            <a:r>
              <a:rPr lang="en-US" dirty="0" smtClean="0">
                <a:ea typeface="ＭＳ Ｐゴシック" charset="-128"/>
                <a:cs typeface="ＭＳ Ｐゴシック" charset="-128"/>
              </a:rPr>
              <a:t>For </a:t>
            </a:r>
            <a:r>
              <a:rPr lang="en-US" dirty="0">
                <a:ea typeface="ＭＳ Ｐゴシック" charset="-128"/>
                <a:cs typeface="ＭＳ Ｐゴシック" charset="-128"/>
              </a:rPr>
              <a:t>situations 1 and 4, there is no choice in terms of scheduling. A new process (if one exists in the ready queue) must be selected for execution. </a:t>
            </a:r>
          </a:p>
          <a:p>
            <a:pPr>
              <a:defRPr/>
            </a:pPr>
            <a:r>
              <a:rPr lang="en-US" dirty="0">
                <a:ea typeface="ＭＳ Ｐゴシック" charset="-128"/>
                <a:cs typeface="ＭＳ Ｐゴシック" charset="-128"/>
              </a:rPr>
              <a:t>For situations 2 and 3, however, there is  a choice.</a:t>
            </a:r>
            <a:endParaRPr lang="en-US" b="1" dirty="0">
              <a:solidFill>
                <a:srgbClr val="3366FF"/>
              </a:solidFill>
              <a:ea typeface="ＭＳ Ｐゴシック" charset="0"/>
              <a:cs typeface="ＭＳ Ｐゴシック"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a:extLst>
              <a:ext uri="{FF2B5EF4-FFF2-40B4-BE49-F238E27FC236}">
                <a16:creationId xmlns:a16="http://schemas.microsoft.com/office/drawing/2014/main" xmlns="" id="{1EB4A270-3C01-4E70-B6CB-FA456BBCDA90}"/>
              </a:ext>
            </a:extLst>
          </p:cNvPr>
          <p:cNvSpPr>
            <a:spLocks noGrp="1" noChangeArrowheads="1"/>
          </p:cNvSpPr>
          <p:nvPr>
            <p:ph type="title"/>
          </p:nvPr>
        </p:nvSpPr>
        <p:spPr>
          <a:xfrm>
            <a:off x="1866221" y="576027"/>
            <a:ext cx="7325360" cy="537845"/>
          </a:xfrm>
          <a:noFill/>
          <a:ln>
            <a:noFill/>
          </a:ln>
        </p:spPr>
        <p:txBody>
          <a:bodyPr spcFirstLastPara="1" wrap="square" lIns="0" tIns="45700" rIns="0" bIns="0" anchor="b" anchorCtr="0">
            <a:noAutofit/>
          </a:bodyPr>
          <a:lstStyle/>
          <a:p>
            <a:r>
              <a:rPr lang="en-US" altLang="en-US" sz="4000" dirty="0">
                <a:latin typeface="+mj-lt"/>
              </a:rPr>
              <a:t>Preemptive and </a:t>
            </a:r>
            <a:r>
              <a:rPr lang="en-US" altLang="en-US" sz="4000" dirty="0" smtClean="0">
                <a:latin typeface="+mj-lt"/>
              </a:rPr>
              <a:t/>
            </a:r>
            <a:br>
              <a:rPr lang="en-US" altLang="en-US" sz="4000" dirty="0" smtClean="0">
                <a:latin typeface="+mj-lt"/>
              </a:rPr>
            </a:br>
            <a:r>
              <a:rPr lang="en-US" altLang="en-US" sz="4000" dirty="0" err="1" smtClean="0">
                <a:latin typeface="+mj-lt"/>
              </a:rPr>
              <a:t>Nonpreemptive</a:t>
            </a:r>
            <a:r>
              <a:rPr lang="en-US" altLang="en-US" sz="4000" dirty="0" smtClean="0">
                <a:latin typeface="+mj-lt"/>
              </a:rPr>
              <a:t> </a:t>
            </a:r>
            <a:r>
              <a:rPr lang="en-US" altLang="en-US" sz="4000" dirty="0">
                <a:latin typeface="+mj-lt"/>
              </a:rPr>
              <a:t>Scheduling</a:t>
            </a:r>
          </a:p>
        </p:txBody>
      </p:sp>
      <p:sp>
        <p:nvSpPr>
          <p:cNvPr id="27651" name="Rectangle 3">
            <a:extLst>
              <a:ext uri="{FF2B5EF4-FFF2-40B4-BE49-F238E27FC236}">
                <a16:creationId xmlns:a16="http://schemas.microsoft.com/office/drawing/2014/main" xmlns="" id="{6B795676-7DD0-4F16-8B81-4EFFF754D531}"/>
              </a:ext>
            </a:extLst>
          </p:cNvPr>
          <p:cNvSpPr>
            <a:spLocks noGrp="1" noChangeArrowheads="1"/>
          </p:cNvSpPr>
          <p:nvPr>
            <p:ph type="body" idx="1"/>
          </p:nvPr>
        </p:nvSpPr>
        <p:spPr>
          <a:xfrm>
            <a:off x="967973" y="1314289"/>
            <a:ext cx="8839905" cy="4393369"/>
          </a:xfrm>
        </p:spPr>
        <p:txBody>
          <a:bodyPr/>
          <a:lstStyle/>
          <a:p>
            <a:pPr>
              <a:spcBef>
                <a:spcPts val="600"/>
              </a:spcBef>
              <a:spcAft>
                <a:spcPts val="600"/>
              </a:spcAft>
              <a:defRPr/>
            </a:pPr>
            <a:r>
              <a:rPr lang="en-US" dirty="0">
                <a:ea typeface="ＭＳ Ｐゴシック" charset="0"/>
              </a:rPr>
              <a:t>When scheduling takes place only under circumstances 1 and 4, the scheduling scheme is </a:t>
            </a:r>
            <a:r>
              <a:rPr lang="en-US" b="1" dirty="0">
                <a:solidFill>
                  <a:srgbClr val="006699"/>
                </a:solidFill>
                <a:latin typeface="+mj-lt"/>
              </a:rPr>
              <a:t>nonpreemptive</a:t>
            </a:r>
            <a:r>
              <a:rPr lang="en-US" dirty="0">
                <a:ea typeface="ＭＳ Ｐゴシック" charset="0"/>
              </a:rPr>
              <a:t>.</a:t>
            </a:r>
          </a:p>
          <a:p>
            <a:pPr>
              <a:spcBef>
                <a:spcPts val="600"/>
              </a:spcBef>
              <a:spcAft>
                <a:spcPts val="600"/>
              </a:spcAft>
              <a:defRPr/>
            </a:pPr>
            <a:r>
              <a:rPr lang="en-US" dirty="0">
                <a:ea typeface="ＭＳ Ｐゴシック" charset="0"/>
              </a:rPr>
              <a:t>Otherwise, it is </a:t>
            </a:r>
            <a:r>
              <a:rPr lang="en-US" b="1" dirty="0">
                <a:solidFill>
                  <a:srgbClr val="006699"/>
                </a:solidFill>
                <a:latin typeface="+mj-lt"/>
              </a:rPr>
              <a:t>preemptive</a:t>
            </a:r>
            <a:r>
              <a:rPr lang="en-US" dirty="0">
                <a:ea typeface="ＭＳ Ｐゴシック" charset="0"/>
              </a:rPr>
              <a:t>. </a:t>
            </a:r>
            <a:endParaRPr lang="en-US" dirty="0" smtClean="0">
              <a:ea typeface="ＭＳ Ｐゴシック" charset="0"/>
            </a:endParaRPr>
          </a:p>
          <a:p>
            <a:pPr>
              <a:spcBef>
                <a:spcPts val="600"/>
              </a:spcBef>
              <a:spcAft>
                <a:spcPts val="600"/>
              </a:spcAft>
              <a:defRPr/>
            </a:pPr>
            <a:r>
              <a:rPr lang="en-US" dirty="0"/>
              <a:t>In preemptive scheduling, the CPU is allocated to the processes for a limited </a:t>
            </a:r>
            <a:r>
              <a:rPr lang="en-US" dirty="0" smtClean="0"/>
              <a:t>time.</a:t>
            </a:r>
            <a:endParaRPr lang="en-US" dirty="0">
              <a:ea typeface="ＭＳ Ｐゴシック" charset="0"/>
            </a:endParaRPr>
          </a:p>
          <a:p>
            <a:pPr>
              <a:spcBef>
                <a:spcPts val="600"/>
              </a:spcBef>
              <a:spcAft>
                <a:spcPts val="600"/>
              </a:spcAft>
              <a:defRPr/>
            </a:pPr>
            <a:r>
              <a:rPr lang="en-US" dirty="0">
                <a:ea typeface="ＭＳ Ｐゴシック" charset="0"/>
              </a:rPr>
              <a:t>Under Nonpreemptive scheduling, once the CPU has been allocated to a process, the process keeps the CPU until it releases it either by terminating or by switching to the waiting state. </a:t>
            </a:r>
          </a:p>
          <a:p>
            <a:pPr>
              <a:spcBef>
                <a:spcPts val="600"/>
              </a:spcBef>
              <a:spcAft>
                <a:spcPts val="600"/>
              </a:spcAft>
              <a:defRPr/>
            </a:pPr>
            <a:r>
              <a:rPr lang="en-US" dirty="0">
                <a:ea typeface="ＭＳ Ｐゴシック" charset="0"/>
              </a:rPr>
              <a:t>Virtually all modern operating systems including Windows, MacOS, Linux, and UNIX use preemptive scheduling algorithms.</a:t>
            </a:r>
            <a:endParaRPr lang="en-US" dirty="0">
              <a:ea typeface="ＭＳ Ｐゴシック" charset="-128"/>
            </a:endParaRPr>
          </a:p>
        </p:txBody>
      </p:sp>
    </p:spTree>
    <p:extLst>
      <p:ext uri="{BB962C8B-B14F-4D97-AF65-F5344CB8AC3E}">
        <p14:creationId xmlns:p14="http://schemas.microsoft.com/office/powerpoint/2010/main" val="37287294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a:extLst>
              <a:ext uri="{FF2B5EF4-FFF2-40B4-BE49-F238E27FC236}">
                <a16:creationId xmlns:a16="http://schemas.microsoft.com/office/drawing/2014/main" xmlns="" id="{1EB4A270-3C01-4E70-B6CB-FA456BBCDA90}"/>
              </a:ext>
            </a:extLst>
          </p:cNvPr>
          <p:cNvSpPr>
            <a:spLocks noGrp="1" noChangeArrowheads="1"/>
          </p:cNvSpPr>
          <p:nvPr>
            <p:ph type="title"/>
          </p:nvPr>
        </p:nvSpPr>
        <p:spPr>
          <a:xfrm>
            <a:off x="1928851" y="682041"/>
            <a:ext cx="7325360" cy="537845"/>
          </a:xfrm>
          <a:noFill/>
          <a:ln>
            <a:noFill/>
          </a:ln>
        </p:spPr>
        <p:txBody>
          <a:bodyPr spcFirstLastPara="1" wrap="square" lIns="0" tIns="45700" rIns="0" bIns="0" anchor="b" anchorCtr="0">
            <a:noAutofit/>
          </a:bodyPr>
          <a:lstStyle/>
          <a:p>
            <a:r>
              <a:rPr lang="en-US" altLang="en-US" sz="4000" dirty="0">
                <a:latin typeface="+mj-lt"/>
              </a:rPr>
              <a:t>Preemptive Scheduling and Race Conditions</a:t>
            </a:r>
          </a:p>
        </p:txBody>
      </p:sp>
      <p:sp>
        <p:nvSpPr>
          <p:cNvPr id="27651" name="Rectangle 3">
            <a:extLst>
              <a:ext uri="{FF2B5EF4-FFF2-40B4-BE49-F238E27FC236}">
                <a16:creationId xmlns:a16="http://schemas.microsoft.com/office/drawing/2014/main" xmlns="" id="{6B795676-7DD0-4F16-8B81-4EFFF754D531}"/>
              </a:ext>
            </a:extLst>
          </p:cNvPr>
          <p:cNvSpPr>
            <a:spLocks noGrp="1" noChangeArrowheads="1"/>
          </p:cNvSpPr>
          <p:nvPr>
            <p:ph type="body" idx="1"/>
          </p:nvPr>
        </p:nvSpPr>
        <p:spPr>
          <a:xfrm>
            <a:off x="980499" y="1445354"/>
            <a:ext cx="8852433" cy="4313131"/>
          </a:xfrm>
        </p:spPr>
        <p:txBody>
          <a:bodyPr/>
          <a:lstStyle/>
          <a:p>
            <a:pPr>
              <a:defRPr/>
            </a:pPr>
            <a:r>
              <a:rPr lang="en-US" sz="2400" dirty="0">
                <a:ea typeface="ＭＳ Ｐゴシック" charset="0"/>
              </a:rPr>
              <a:t>Preemptive scheduling can result in race conditions when data are shared among several processes</a:t>
            </a:r>
            <a:r>
              <a:rPr lang="en-US" sz="2400" dirty="0" smtClean="0">
                <a:ea typeface="ＭＳ Ｐゴシック" charset="0"/>
              </a:rPr>
              <a:t>.</a:t>
            </a:r>
          </a:p>
          <a:p>
            <a:pPr>
              <a:defRPr/>
            </a:pPr>
            <a:endParaRPr lang="en-US" sz="2400" dirty="0">
              <a:ea typeface="ＭＳ Ｐゴシック" charset="0"/>
            </a:endParaRPr>
          </a:p>
          <a:p>
            <a:pPr>
              <a:defRPr/>
            </a:pPr>
            <a:r>
              <a:rPr lang="en-US" sz="2400" dirty="0">
                <a:ea typeface="ＭＳ Ｐゴシック" charset="0"/>
              </a:rPr>
              <a:t>Consider the case of two processes that share data. While one process is updating the data, it is preempted so that the second process can run. The second process then tries to read the data, which are in an inconsistent state. </a:t>
            </a:r>
          </a:p>
        </p:txBody>
      </p:sp>
    </p:spTree>
    <p:extLst>
      <p:ext uri="{BB962C8B-B14F-4D97-AF65-F5344CB8AC3E}">
        <p14:creationId xmlns:p14="http://schemas.microsoft.com/office/powerpoint/2010/main" val="30464567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a:extLst>
              <a:ext uri="{FF2B5EF4-FFF2-40B4-BE49-F238E27FC236}">
                <a16:creationId xmlns:a16="http://schemas.microsoft.com/office/drawing/2014/main" xmlns="" id="{C185CC1F-4F14-4AFD-8E13-6930EBB32CE9}"/>
              </a:ext>
            </a:extLst>
          </p:cNvPr>
          <p:cNvSpPr>
            <a:spLocks noGrp="1" noChangeArrowheads="1"/>
          </p:cNvSpPr>
          <p:nvPr>
            <p:ph type="title"/>
          </p:nvPr>
        </p:nvSpPr>
        <p:spPr>
          <a:xfrm>
            <a:off x="1188720" y="202841"/>
            <a:ext cx="7680960" cy="537845"/>
          </a:xfrm>
          <a:noFill/>
          <a:ln>
            <a:noFill/>
          </a:ln>
        </p:spPr>
        <p:txBody>
          <a:bodyPr spcFirstLastPara="1" wrap="square" lIns="0" tIns="45700" rIns="0" bIns="0" anchor="b" anchorCtr="0">
            <a:noAutofit/>
          </a:bodyPr>
          <a:lstStyle/>
          <a:p>
            <a:r>
              <a:rPr lang="en-US" altLang="en-US" sz="4000" dirty="0">
                <a:latin typeface="+mj-lt"/>
              </a:rPr>
              <a:t>Dispatcher</a:t>
            </a:r>
          </a:p>
        </p:txBody>
      </p:sp>
      <p:sp>
        <p:nvSpPr>
          <p:cNvPr id="17410" name="Rectangle 3">
            <a:extLst>
              <a:ext uri="{FF2B5EF4-FFF2-40B4-BE49-F238E27FC236}">
                <a16:creationId xmlns:a16="http://schemas.microsoft.com/office/drawing/2014/main" xmlns="" id="{E113DAE6-D3A7-45EF-87B5-890976FCB8D4}"/>
              </a:ext>
            </a:extLst>
          </p:cNvPr>
          <p:cNvSpPr>
            <a:spLocks noGrp="1" noChangeArrowheads="1"/>
          </p:cNvSpPr>
          <p:nvPr>
            <p:ph type="body" idx="1"/>
          </p:nvPr>
        </p:nvSpPr>
        <p:spPr>
          <a:xfrm>
            <a:off x="970278" y="1035799"/>
            <a:ext cx="4978091" cy="4844301"/>
          </a:xfrm>
        </p:spPr>
        <p:txBody>
          <a:bodyPr/>
          <a:lstStyle/>
          <a:p>
            <a:r>
              <a:rPr lang="en-US" altLang="en-US" dirty="0"/>
              <a:t>Dispatcher module gives control of the CPU to the process selected by the CPU scheduler; this involves:</a:t>
            </a:r>
          </a:p>
          <a:p>
            <a:pPr lvl="1"/>
            <a:r>
              <a:rPr lang="en-US" altLang="en-US" dirty="0"/>
              <a:t>Switching context</a:t>
            </a:r>
          </a:p>
          <a:p>
            <a:pPr lvl="1"/>
            <a:r>
              <a:rPr lang="en-US" altLang="en-US" dirty="0"/>
              <a:t>Switching to user mode</a:t>
            </a:r>
          </a:p>
          <a:p>
            <a:pPr lvl="1"/>
            <a:r>
              <a:rPr lang="en-US" altLang="en-US" dirty="0"/>
              <a:t>Jumping to the proper location in the user program to restart that </a:t>
            </a:r>
            <a:r>
              <a:rPr lang="en-US" altLang="en-US" dirty="0" smtClean="0"/>
              <a:t>program</a:t>
            </a:r>
          </a:p>
          <a:p>
            <a:pPr marL="642620" lvl="1" indent="0">
              <a:buNone/>
            </a:pPr>
            <a:endParaRPr lang="en-US" altLang="en-US" dirty="0"/>
          </a:p>
          <a:p>
            <a:r>
              <a:rPr lang="en-US" altLang="en-US" b="1" dirty="0">
                <a:solidFill>
                  <a:srgbClr val="006699"/>
                </a:solidFill>
                <a:latin typeface="+mj-lt"/>
              </a:rPr>
              <a:t>Dispatch latency </a:t>
            </a:r>
            <a:r>
              <a:rPr lang="en-US" altLang="en-US" dirty="0"/>
              <a:t>– time it takes for the dispatcher to stop one process and start another running</a:t>
            </a:r>
          </a:p>
        </p:txBody>
      </p:sp>
      <p:pic>
        <p:nvPicPr>
          <p:cNvPr id="17411" name="Picture 1">
            <a:extLst>
              <a:ext uri="{FF2B5EF4-FFF2-40B4-BE49-F238E27FC236}">
                <a16:creationId xmlns:a16="http://schemas.microsoft.com/office/drawing/2014/main" xmlns="" id="{4B24D036-ECCD-4EE8-9908-C3EEA54E5CE0}"/>
              </a:ext>
            </a:extLst>
          </p:cNvPr>
          <p:cNvPicPr>
            <a:picLocks noChangeAspect="1"/>
          </p:cNvPicPr>
          <p:nvPr/>
        </p:nvPicPr>
        <p:blipFill rotWithShape="1">
          <a:blip r:embed="rId3">
            <a:extLst>
              <a:ext uri="{28A0092B-C50C-407E-A947-70E740481C1C}">
                <a14:useLocalDpi xmlns:a14="http://schemas.microsoft.com/office/drawing/2010/main" val="0"/>
              </a:ext>
            </a:extLst>
          </a:blip>
          <a:srcRect r="38893"/>
          <a:stretch/>
        </p:blipFill>
        <p:spPr bwMode="auto">
          <a:xfrm>
            <a:off x="6176969" y="934199"/>
            <a:ext cx="3881431" cy="42718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2">
            <a:extLst>
              <a:ext uri="{FF2B5EF4-FFF2-40B4-BE49-F238E27FC236}">
                <a16:creationId xmlns:a16="http://schemas.microsoft.com/office/drawing/2014/main" xmlns="" id="{684BC100-CBCD-4FBD-A30F-9EBDD59CA0FB}"/>
              </a:ext>
            </a:extLst>
          </p:cNvPr>
          <p:cNvSpPr>
            <a:spLocks noGrp="1" noChangeArrowheads="1"/>
          </p:cNvSpPr>
          <p:nvPr>
            <p:ph type="title"/>
          </p:nvPr>
        </p:nvSpPr>
        <p:spPr>
          <a:xfrm>
            <a:off x="1686560" y="200025"/>
            <a:ext cx="7183120" cy="537845"/>
          </a:xfrm>
          <a:noFill/>
          <a:ln>
            <a:noFill/>
          </a:ln>
        </p:spPr>
        <p:txBody>
          <a:bodyPr spcFirstLastPara="1" wrap="square" lIns="0" tIns="45700" rIns="0" bIns="0" anchor="b" anchorCtr="0">
            <a:noAutofit/>
          </a:bodyPr>
          <a:lstStyle/>
          <a:p>
            <a:r>
              <a:rPr lang="en-US" altLang="en-US" sz="4000" dirty="0">
                <a:latin typeface="+mj-lt"/>
              </a:rPr>
              <a:t>Scheduling Criteria</a:t>
            </a:r>
          </a:p>
        </p:txBody>
      </p:sp>
      <p:sp>
        <p:nvSpPr>
          <p:cNvPr id="19458" name="Rectangle 3">
            <a:extLst>
              <a:ext uri="{FF2B5EF4-FFF2-40B4-BE49-F238E27FC236}">
                <a16:creationId xmlns:a16="http://schemas.microsoft.com/office/drawing/2014/main" xmlns="" id="{4338C466-115B-47DE-A288-6C7152DF0770}"/>
              </a:ext>
            </a:extLst>
          </p:cNvPr>
          <p:cNvSpPr>
            <a:spLocks noGrp="1" noChangeArrowheads="1"/>
          </p:cNvSpPr>
          <p:nvPr>
            <p:ph type="body" idx="1"/>
          </p:nvPr>
        </p:nvSpPr>
        <p:spPr>
          <a:xfrm>
            <a:off x="792480" y="873794"/>
            <a:ext cx="8745220" cy="4577552"/>
          </a:xfrm>
        </p:spPr>
        <p:txBody>
          <a:bodyPr/>
          <a:lstStyle/>
          <a:p>
            <a:r>
              <a:rPr lang="en-US" altLang="en-US" sz="2400" b="1" dirty="0"/>
              <a:t>CPU utilization </a:t>
            </a:r>
            <a:r>
              <a:rPr lang="en-US" altLang="en-US" sz="2400" dirty="0"/>
              <a:t>– keep the CPU as busy as </a:t>
            </a:r>
            <a:r>
              <a:rPr lang="en-US" altLang="en-US" sz="2400" dirty="0" smtClean="0"/>
              <a:t>possible – 40 to 90%</a:t>
            </a:r>
            <a:endParaRPr lang="en-US" altLang="en-US" sz="2400" dirty="0"/>
          </a:p>
          <a:p>
            <a:r>
              <a:rPr lang="en-US" altLang="en-US" sz="2400" b="1" dirty="0"/>
              <a:t>Throughput</a:t>
            </a:r>
            <a:r>
              <a:rPr lang="en-US" altLang="en-US" sz="2400" dirty="0"/>
              <a:t> – # of processes that complete their execution per time unit</a:t>
            </a:r>
          </a:p>
          <a:p>
            <a:r>
              <a:rPr lang="en-US" altLang="en-US" sz="2400" b="1" dirty="0"/>
              <a:t>Turnaround time </a:t>
            </a:r>
            <a:r>
              <a:rPr lang="en-US" altLang="en-US" sz="2400" dirty="0"/>
              <a:t>– amount of time to execute a particular </a:t>
            </a:r>
            <a:r>
              <a:rPr lang="en-US" altLang="en-US" sz="2400" dirty="0" smtClean="0"/>
              <a:t>process. </a:t>
            </a:r>
            <a:r>
              <a:rPr lang="en-US" sz="2400" dirty="0"/>
              <a:t>sum of the periods spent </a:t>
            </a:r>
            <a:r>
              <a:rPr lang="en-US" sz="2400" b="1" dirty="0" smtClean="0"/>
              <a:t>waiting in </a:t>
            </a:r>
            <a:r>
              <a:rPr lang="en-US" sz="2400" b="1" dirty="0"/>
              <a:t>the ready queue, executing on the CPU, and doing </a:t>
            </a:r>
            <a:r>
              <a:rPr lang="en-US" sz="2400" b="1" dirty="0" smtClean="0"/>
              <a:t>I/O.</a:t>
            </a:r>
            <a:endParaRPr lang="en-US" altLang="en-US" sz="2400" b="1" dirty="0" smtClean="0"/>
          </a:p>
          <a:p>
            <a:pPr marL="139700" indent="0">
              <a:buNone/>
            </a:pPr>
            <a:r>
              <a:rPr lang="en-US" altLang="en-US" sz="2400" dirty="0"/>
              <a:t>	</a:t>
            </a:r>
            <a:r>
              <a:rPr lang="en-US" sz="2400" i="1" dirty="0"/>
              <a:t>Turn Around Time = Completion Time – Arrival </a:t>
            </a:r>
            <a:r>
              <a:rPr lang="en-US" sz="2400" i="1" dirty="0" smtClean="0"/>
              <a:t>Time</a:t>
            </a:r>
          </a:p>
          <a:p>
            <a:pPr marL="139700" indent="0">
              <a:buNone/>
            </a:pPr>
            <a:r>
              <a:rPr lang="en-US" sz="2400" dirty="0" smtClean="0"/>
              <a:t>	</a:t>
            </a:r>
            <a:r>
              <a:rPr lang="en-US" sz="2400" i="1" dirty="0" smtClean="0">
                <a:solidFill>
                  <a:srgbClr val="FF0000"/>
                </a:solidFill>
              </a:rPr>
              <a:t>Turn around </a:t>
            </a:r>
            <a:r>
              <a:rPr lang="en-US" sz="2400" i="1" dirty="0">
                <a:solidFill>
                  <a:srgbClr val="FF0000"/>
                </a:solidFill>
              </a:rPr>
              <a:t>time </a:t>
            </a:r>
            <a:r>
              <a:rPr lang="en-US" sz="2400" i="1" dirty="0" smtClean="0">
                <a:solidFill>
                  <a:srgbClr val="FF0000"/>
                </a:solidFill>
              </a:rPr>
              <a:t>= Waiting </a:t>
            </a:r>
            <a:r>
              <a:rPr lang="en-US" sz="2400" i="1" dirty="0">
                <a:solidFill>
                  <a:srgbClr val="FF0000"/>
                </a:solidFill>
              </a:rPr>
              <a:t>Time </a:t>
            </a:r>
            <a:r>
              <a:rPr lang="en-US" sz="2400" i="1" dirty="0" smtClean="0">
                <a:solidFill>
                  <a:srgbClr val="FF0000"/>
                </a:solidFill>
              </a:rPr>
              <a:t>+ Burst </a:t>
            </a:r>
            <a:r>
              <a:rPr lang="en-US" sz="2400" i="1" dirty="0">
                <a:solidFill>
                  <a:srgbClr val="FF0000"/>
                </a:solidFill>
              </a:rPr>
              <a:t>Time</a:t>
            </a:r>
            <a:endParaRPr lang="en-US" altLang="en-US" sz="2400" i="1" dirty="0">
              <a:solidFill>
                <a:srgbClr val="FF0000"/>
              </a:solidFill>
            </a:endParaRPr>
          </a:p>
          <a:p>
            <a:r>
              <a:rPr lang="en-US" altLang="en-US" sz="2400" b="1" dirty="0" smtClean="0"/>
              <a:t>Waiting </a:t>
            </a:r>
            <a:r>
              <a:rPr lang="en-US" altLang="en-US" sz="2400" b="1" dirty="0"/>
              <a:t>time </a:t>
            </a:r>
            <a:r>
              <a:rPr lang="en-US" altLang="en-US" sz="2400" dirty="0"/>
              <a:t>– amount of time a process has been waiting in the ready </a:t>
            </a:r>
            <a:r>
              <a:rPr lang="en-US" altLang="en-US" sz="2400" dirty="0" smtClean="0"/>
              <a:t>queue</a:t>
            </a:r>
          </a:p>
          <a:p>
            <a:pPr lvl="1"/>
            <a:r>
              <a:rPr lang="en-US" sz="2400" i="1" dirty="0"/>
              <a:t>Waiting Time = Turnaround time – Burst </a:t>
            </a:r>
            <a:r>
              <a:rPr lang="en-US" sz="2400" i="1" dirty="0" smtClean="0"/>
              <a:t>Time</a:t>
            </a:r>
            <a:endParaRPr lang="en-US" altLang="en-US" sz="2400" i="1" dirty="0"/>
          </a:p>
          <a:p>
            <a:r>
              <a:rPr lang="en-US" altLang="en-US" sz="2400" b="1" dirty="0"/>
              <a:t>Response time </a:t>
            </a:r>
            <a:r>
              <a:rPr lang="en-US" altLang="en-US" sz="2400" dirty="0"/>
              <a:t>– amount of time it takes from when a request was submitted until the first response is produced. </a:t>
            </a:r>
          </a:p>
        </p:txBody>
      </p:sp>
    </p:spTree>
  </p:cSld>
  <p:clrMapOvr>
    <a:masterClrMapping/>
  </p:clrMapOvr>
</p:sld>
</file>

<file path=ppt/theme/theme1.xml><?xml version="1.0" encoding="utf-8"?>
<a:theme xmlns:a="http://schemas.openxmlformats.org/drawingml/2006/main" name="Flow">
  <a:themeElements>
    <a:clrScheme name="Flow">
      <a:dk1>
        <a:srgbClr val="000000"/>
      </a:dk1>
      <a:lt1>
        <a:srgbClr val="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15949</TotalTime>
  <Words>1397</Words>
  <Application>Microsoft Office PowerPoint</Application>
  <PresentationFormat>Custom</PresentationFormat>
  <Paragraphs>339</Paragraphs>
  <Slides>39</Slides>
  <Notes>34</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39</vt:i4>
      </vt:variant>
    </vt:vector>
  </HeadingPairs>
  <TitlesOfParts>
    <vt:vector size="51" baseType="lpstr">
      <vt:lpstr>ＭＳ Ｐゴシック</vt:lpstr>
      <vt:lpstr>ＭＳ Ｐゴシック</vt:lpstr>
      <vt:lpstr>Arial</vt:lpstr>
      <vt:lpstr>Calibri</vt:lpstr>
      <vt:lpstr>Helvetica</vt:lpstr>
      <vt:lpstr>Monotype Sorts</vt:lpstr>
      <vt:lpstr>Noto Sans Symbols</vt:lpstr>
      <vt:lpstr>Symbol</vt:lpstr>
      <vt:lpstr>Times New Roman</vt:lpstr>
      <vt:lpstr>Verdana</vt:lpstr>
      <vt:lpstr>Wingdings</vt:lpstr>
      <vt:lpstr>Flow</vt:lpstr>
      <vt:lpstr>PowerPoint Presentation</vt:lpstr>
      <vt:lpstr>Unit II</vt:lpstr>
      <vt:lpstr>Basic Concepts</vt:lpstr>
      <vt:lpstr>Histogram of CPU-burst Times</vt:lpstr>
      <vt:lpstr>CPU Scheduler</vt:lpstr>
      <vt:lpstr>Preemptive and  Nonpreemptive Scheduling</vt:lpstr>
      <vt:lpstr>Preemptive Scheduling and Race Conditions</vt:lpstr>
      <vt:lpstr>Dispatcher</vt:lpstr>
      <vt:lpstr>Scheduling Criteria</vt:lpstr>
      <vt:lpstr>Scheduling Algorithm Optimization Criteria</vt:lpstr>
      <vt:lpstr>Scheduling Algorithm</vt:lpstr>
      <vt:lpstr>First- Come, First-Served (FCFS) Scheduling</vt:lpstr>
      <vt:lpstr>FCFS Scheduling (Cont.)</vt:lpstr>
      <vt:lpstr>FCFS Scheduling (Cont.)</vt:lpstr>
      <vt:lpstr>FCFS Scheduling (Cont.)</vt:lpstr>
      <vt:lpstr>FCFS Scheduling  (Processes with different arrival times)</vt:lpstr>
      <vt:lpstr>FCFS Scheduling  (Processes with different arrival times)</vt:lpstr>
      <vt:lpstr>FCFS Scheduling  (Processes with different arrival times)</vt:lpstr>
      <vt:lpstr>FCFS Scheduling  (Processes with different arrival times)</vt:lpstr>
      <vt:lpstr>Shortest-Job-First (SJF) Scheduling</vt:lpstr>
      <vt:lpstr>Example of SJF</vt:lpstr>
      <vt:lpstr>Example of SJF</vt:lpstr>
      <vt:lpstr>Example of SJF</vt:lpstr>
      <vt:lpstr>Example of Shortest-remaining-time-first</vt:lpstr>
      <vt:lpstr>Example of Shortest-remaining-time-first</vt:lpstr>
      <vt:lpstr>Round Robin (RR)</vt:lpstr>
      <vt:lpstr>Example of RR with Time Quantum = 4</vt:lpstr>
      <vt:lpstr>Time Quantum and Context Switch Time</vt:lpstr>
      <vt:lpstr>Turnaround Time Varies With The Time Quantum</vt:lpstr>
      <vt:lpstr>Priority Scheduling</vt:lpstr>
      <vt:lpstr>Example of Priority Scheduling</vt:lpstr>
      <vt:lpstr>Priority Scheduling w/ Round-Robin</vt:lpstr>
      <vt:lpstr>Problem</vt:lpstr>
      <vt:lpstr>Solution</vt:lpstr>
      <vt:lpstr>Solution</vt:lpstr>
      <vt:lpstr>Multilevel Queue</vt:lpstr>
      <vt:lpstr>Multilevel Queue</vt:lpstr>
      <vt:lpstr>Multilevel Feedback Queue</vt:lpstr>
      <vt:lpstr>Example of Multilevel Feedback Queue</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Dr.N.Shanthi</dc:creator>
  <cp:lastModifiedBy>Dr.N.Shanthi</cp:lastModifiedBy>
  <cp:revision>180</cp:revision>
  <dcterms:created xsi:type="dcterms:W3CDTF">2005-07-08T09:37:10Z</dcterms:created>
  <dcterms:modified xsi:type="dcterms:W3CDTF">2023-02-28T08:48:01Z</dcterms:modified>
</cp:coreProperties>
</file>