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327" r:id="rId19"/>
    <p:sldId id="328" r:id="rId20"/>
    <p:sldId id="274" r:id="rId21"/>
    <p:sldId id="275" r:id="rId22"/>
    <p:sldId id="276" r:id="rId23"/>
    <p:sldId id="329" r:id="rId24"/>
    <p:sldId id="277" r:id="rId25"/>
    <p:sldId id="330" r:id="rId26"/>
    <p:sldId id="278" r:id="rId27"/>
    <p:sldId id="323" r:id="rId28"/>
    <p:sldId id="324" r:id="rId29"/>
    <p:sldId id="325" r:id="rId30"/>
    <p:sldId id="326" r:id="rId31"/>
    <p:sldId id="342" r:id="rId32"/>
    <p:sldId id="279" r:id="rId33"/>
    <p:sldId id="280" r:id="rId34"/>
    <p:sldId id="281" r:id="rId35"/>
    <p:sldId id="282" r:id="rId36"/>
    <p:sldId id="283" r:id="rId37"/>
    <p:sldId id="284" r:id="rId38"/>
    <p:sldId id="285" r:id="rId39"/>
    <p:sldId id="332" r:id="rId40"/>
    <p:sldId id="333" r:id="rId41"/>
    <p:sldId id="331" r:id="rId42"/>
    <p:sldId id="287" r:id="rId43"/>
    <p:sldId id="288" r:id="rId44"/>
    <p:sldId id="289" r:id="rId45"/>
    <p:sldId id="290" r:id="rId46"/>
    <p:sldId id="291" r:id="rId47"/>
    <p:sldId id="292" r:id="rId48"/>
    <p:sldId id="293" r:id="rId49"/>
    <p:sldId id="294" r:id="rId50"/>
    <p:sldId id="334" r:id="rId51"/>
    <p:sldId id="335" r:id="rId52"/>
    <p:sldId id="336" r:id="rId53"/>
    <p:sldId id="337" r:id="rId54"/>
    <p:sldId id="338" r:id="rId55"/>
    <p:sldId id="339" r:id="rId56"/>
    <p:sldId id="340" r:id="rId57"/>
    <p:sldId id="307" r:id="rId58"/>
    <p:sldId id="309" r:id="rId59"/>
    <p:sldId id="313" r:id="rId60"/>
    <p:sldId id="314" r:id="rId61"/>
    <p:sldId id="315" r:id="rId62"/>
    <p:sldId id="316" r:id="rId63"/>
    <p:sldId id="317" r:id="rId64"/>
    <p:sldId id="319" r:id="rId65"/>
    <p:sldId id="341" r:id="rId6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jO0fsVscgIGoCaqTlxEt9hSblC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1" d="100"/>
          <a:sy n="71" d="100"/>
        </p:scale>
        <p:origin x="1176" y="6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9601240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3368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 xmlns:a16="http://schemas.microsoft.com/office/drawing/2014/main" id="{CE0E1E75-0157-44F3-9622-F350D085CC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207A095-AA18-4824-800F-5810C91ED729}" type="slidenum">
              <a:rPr lang="en-US" altLang="en-US">
                <a:latin typeface="Helvetica" panose="020B0604020202020204" pitchFamily="34" charset="0"/>
              </a:rPr>
              <a:pPr/>
              <a:t>12</a:t>
            </a:fld>
            <a:endParaRPr lang="en-US" altLang="en-US">
              <a:latin typeface="Helvetica" panose="020B0604020202020204" pitchFamily="34" charset="0"/>
            </a:endParaRPr>
          </a:p>
        </p:txBody>
      </p:sp>
      <p:sp>
        <p:nvSpPr>
          <p:cNvPr id="81923" name="Rectangle 2">
            <a:extLst>
              <a:ext uri="{FF2B5EF4-FFF2-40B4-BE49-F238E27FC236}">
                <a16:creationId xmlns="" xmlns:a16="http://schemas.microsoft.com/office/drawing/2014/main" id="{325FA7A5-5293-4037-A8FE-84A57628CC52}"/>
              </a:ext>
            </a:extLst>
          </p:cNvPr>
          <p:cNvSpPr>
            <a:spLocks noGrp="1" noRot="1" noChangeAspect="1" noChangeArrowheads="1" noTextEdit="1"/>
          </p:cNvSpPr>
          <p:nvPr>
            <p:ph type="sldImg"/>
          </p:nvPr>
        </p:nvSpPr>
        <p:spPr>
          <a:ln/>
        </p:spPr>
      </p:sp>
      <p:sp>
        <p:nvSpPr>
          <p:cNvPr id="81924" name="Rectangle 3">
            <a:extLst>
              <a:ext uri="{FF2B5EF4-FFF2-40B4-BE49-F238E27FC236}">
                <a16:creationId xmlns="" xmlns:a16="http://schemas.microsoft.com/office/drawing/2014/main" id="{B76E2EA0-63AB-4CE6-9C1C-A93A950A4A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98319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 xmlns:a16="http://schemas.microsoft.com/office/drawing/2014/main" id="{F9EA5C68-574E-43D3-8AA4-1A0D2027A0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CBCCD95-CD05-47DB-845C-969685A4B775}" type="slidenum">
              <a:rPr lang="en-US" altLang="en-US">
                <a:latin typeface="Helvetica" panose="020B0604020202020204" pitchFamily="34" charset="0"/>
              </a:rPr>
              <a:pPr/>
              <a:t>13</a:t>
            </a:fld>
            <a:endParaRPr lang="en-US" altLang="en-US">
              <a:latin typeface="Helvetica" panose="020B0604020202020204" pitchFamily="34" charset="0"/>
            </a:endParaRPr>
          </a:p>
        </p:txBody>
      </p:sp>
      <p:sp>
        <p:nvSpPr>
          <p:cNvPr id="82947" name="Rectangle 2">
            <a:extLst>
              <a:ext uri="{FF2B5EF4-FFF2-40B4-BE49-F238E27FC236}">
                <a16:creationId xmlns="" xmlns:a16="http://schemas.microsoft.com/office/drawing/2014/main" id="{D6CC32CC-C84C-408C-875E-EC881AC2B52B}"/>
              </a:ext>
            </a:extLst>
          </p:cNvPr>
          <p:cNvSpPr>
            <a:spLocks noGrp="1" noRot="1" noChangeAspect="1" noChangeArrowheads="1" noTextEdit="1"/>
          </p:cNvSpPr>
          <p:nvPr>
            <p:ph type="sldImg"/>
          </p:nvPr>
        </p:nvSpPr>
        <p:spPr>
          <a:ln/>
        </p:spPr>
      </p:sp>
      <p:sp>
        <p:nvSpPr>
          <p:cNvPr id="82948" name="Rectangle 3">
            <a:extLst>
              <a:ext uri="{FF2B5EF4-FFF2-40B4-BE49-F238E27FC236}">
                <a16:creationId xmlns="" xmlns:a16="http://schemas.microsoft.com/office/drawing/2014/main" id="{316F2FD8-38C8-4D92-A346-9A90DEADB3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25004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 xmlns:a16="http://schemas.microsoft.com/office/drawing/2014/main" id="{1B43D4C6-B078-49B2-94A6-F75E860811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EA43B7E-7F16-4CAA-8D0B-87BEF463E3F2}" type="slidenum">
              <a:rPr lang="en-US" altLang="en-US">
                <a:latin typeface="Helvetica" panose="020B0604020202020204" pitchFamily="34" charset="0"/>
              </a:rPr>
              <a:pPr/>
              <a:t>14</a:t>
            </a:fld>
            <a:endParaRPr lang="en-US" altLang="en-US">
              <a:latin typeface="Helvetica" panose="020B0604020202020204" pitchFamily="34" charset="0"/>
            </a:endParaRPr>
          </a:p>
        </p:txBody>
      </p:sp>
      <p:sp>
        <p:nvSpPr>
          <p:cNvPr id="83971" name="Rectangle 2">
            <a:extLst>
              <a:ext uri="{FF2B5EF4-FFF2-40B4-BE49-F238E27FC236}">
                <a16:creationId xmlns="" xmlns:a16="http://schemas.microsoft.com/office/drawing/2014/main" id="{E292BC99-152D-4943-9445-C6754FFD279D}"/>
              </a:ext>
            </a:extLst>
          </p:cNvPr>
          <p:cNvSpPr>
            <a:spLocks noGrp="1" noRot="1" noChangeAspect="1" noChangeArrowheads="1" noTextEdit="1"/>
          </p:cNvSpPr>
          <p:nvPr>
            <p:ph type="sldImg"/>
          </p:nvPr>
        </p:nvSpPr>
        <p:spPr>
          <a:ln/>
        </p:spPr>
      </p:sp>
      <p:sp>
        <p:nvSpPr>
          <p:cNvPr id="83972" name="Rectangle 3">
            <a:extLst>
              <a:ext uri="{FF2B5EF4-FFF2-40B4-BE49-F238E27FC236}">
                <a16:creationId xmlns="" xmlns:a16="http://schemas.microsoft.com/office/drawing/2014/main" id="{9E8606BA-AF5C-481E-B48E-40B54C2A2B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373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 xmlns:a16="http://schemas.microsoft.com/office/drawing/2014/main" id="{F7928AB6-7C3B-4284-B62D-52F8811E96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F6CBA1-5D3E-43EC-A5A8-ECCA8CDA3AD6}" type="slidenum">
              <a:rPr lang="en-US" altLang="en-US">
                <a:latin typeface="Helvetica" panose="020B0604020202020204" pitchFamily="34" charset="0"/>
              </a:rPr>
              <a:pPr/>
              <a:t>15</a:t>
            </a:fld>
            <a:endParaRPr lang="en-US" altLang="en-US">
              <a:latin typeface="Helvetica" panose="020B0604020202020204" pitchFamily="34" charset="0"/>
            </a:endParaRPr>
          </a:p>
        </p:txBody>
      </p:sp>
      <p:sp>
        <p:nvSpPr>
          <p:cNvPr id="84995" name="Rectangle 2">
            <a:extLst>
              <a:ext uri="{FF2B5EF4-FFF2-40B4-BE49-F238E27FC236}">
                <a16:creationId xmlns="" xmlns:a16="http://schemas.microsoft.com/office/drawing/2014/main" id="{CA8E06C7-855A-4A71-93B8-11AE283BF50C}"/>
              </a:ext>
            </a:extLst>
          </p:cNvPr>
          <p:cNvSpPr>
            <a:spLocks noGrp="1" noRot="1" noChangeAspect="1" noChangeArrowheads="1" noTextEdit="1"/>
          </p:cNvSpPr>
          <p:nvPr>
            <p:ph type="sldImg"/>
          </p:nvPr>
        </p:nvSpPr>
        <p:spPr>
          <a:ln/>
        </p:spPr>
      </p:sp>
      <p:sp>
        <p:nvSpPr>
          <p:cNvPr id="84996" name="Rectangle 3">
            <a:extLst>
              <a:ext uri="{FF2B5EF4-FFF2-40B4-BE49-F238E27FC236}">
                <a16:creationId xmlns="" xmlns:a16="http://schemas.microsoft.com/office/drawing/2014/main" id="{D7B26E9D-0999-4B30-AAA7-486C7B89D8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626889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 xmlns:a16="http://schemas.microsoft.com/office/drawing/2014/main" id="{C1E2D357-98EF-44EF-B229-8FA6D52439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2A78D6B-1C3F-43B1-8131-69093AE887F4}" type="slidenum">
              <a:rPr lang="en-US" altLang="en-US">
                <a:latin typeface="Helvetica" panose="020B0604020202020204" pitchFamily="34" charset="0"/>
              </a:rPr>
              <a:pPr/>
              <a:t>16</a:t>
            </a:fld>
            <a:endParaRPr lang="en-US" altLang="en-US">
              <a:latin typeface="Helvetica" panose="020B0604020202020204" pitchFamily="34" charset="0"/>
            </a:endParaRPr>
          </a:p>
        </p:txBody>
      </p:sp>
      <p:sp>
        <p:nvSpPr>
          <p:cNvPr id="86019" name="Rectangle 2">
            <a:extLst>
              <a:ext uri="{FF2B5EF4-FFF2-40B4-BE49-F238E27FC236}">
                <a16:creationId xmlns="" xmlns:a16="http://schemas.microsoft.com/office/drawing/2014/main" id="{B9137F58-B6E2-4DA1-8F77-D8941EA61BC4}"/>
              </a:ext>
            </a:extLst>
          </p:cNvPr>
          <p:cNvSpPr>
            <a:spLocks noGrp="1" noRot="1" noChangeAspect="1" noChangeArrowheads="1" noTextEdit="1"/>
          </p:cNvSpPr>
          <p:nvPr>
            <p:ph type="sldImg"/>
          </p:nvPr>
        </p:nvSpPr>
        <p:spPr>
          <a:ln/>
        </p:spPr>
      </p:sp>
      <p:sp>
        <p:nvSpPr>
          <p:cNvPr id="86020" name="Rectangle 3">
            <a:extLst>
              <a:ext uri="{FF2B5EF4-FFF2-40B4-BE49-F238E27FC236}">
                <a16:creationId xmlns="" xmlns:a16="http://schemas.microsoft.com/office/drawing/2014/main" id="{9923125C-6B37-4814-8FA7-9CCA22E99A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392746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 xmlns:a16="http://schemas.microsoft.com/office/drawing/2014/main" id="{EA5E9E73-6680-4E2A-BDBC-23CBA418BA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949489-9DD0-4351-83D6-B782AC42A5C2}" type="slidenum">
              <a:rPr lang="en-US" altLang="en-US">
                <a:latin typeface="Helvetica" panose="020B0604020202020204" pitchFamily="34" charset="0"/>
              </a:rPr>
              <a:pPr/>
              <a:t>17</a:t>
            </a:fld>
            <a:endParaRPr lang="en-US" altLang="en-US">
              <a:latin typeface="Helvetica" panose="020B0604020202020204" pitchFamily="34" charset="0"/>
            </a:endParaRPr>
          </a:p>
        </p:txBody>
      </p:sp>
      <p:sp>
        <p:nvSpPr>
          <p:cNvPr id="87043" name="Rectangle 2">
            <a:extLst>
              <a:ext uri="{FF2B5EF4-FFF2-40B4-BE49-F238E27FC236}">
                <a16:creationId xmlns="" xmlns:a16="http://schemas.microsoft.com/office/drawing/2014/main" id="{B84BDA33-3B5E-4843-A374-C409C28EBA3F}"/>
              </a:ext>
            </a:extLst>
          </p:cNvPr>
          <p:cNvSpPr>
            <a:spLocks noGrp="1" noRot="1" noChangeAspect="1" noChangeArrowheads="1" noTextEdit="1"/>
          </p:cNvSpPr>
          <p:nvPr>
            <p:ph type="sldImg"/>
          </p:nvPr>
        </p:nvSpPr>
        <p:spPr>
          <a:ln/>
        </p:spPr>
      </p:sp>
      <p:sp>
        <p:nvSpPr>
          <p:cNvPr id="87044" name="Rectangle 3">
            <a:extLst>
              <a:ext uri="{FF2B5EF4-FFF2-40B4-BE49-F238E27FC236}">
                <a16:creationId xmlns="" xmlns:a16="http://schemas.microsoft.com/office/drawing/2014/main" id="{DCD1BC93-1450-4427-8557-C475503C48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8900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 xmlns:a16="http://schemas.microsoft.com/office/drawing/2014/main" id="{23FCA68B-76DE-4E19-AFEB-C704D673A8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BAA47A3-9678-4904-932E-9EDB75B03B24}" type="slidenum">
              <a:rPr lang="en-US" altLang="en-US">
                <a:latin typeface="Helvetica" panose="020B0604020202020204" pitchFamily="34" charset="0"/>
              </a:rPr>
              <a:pPr/>
              <a:t>20</a:t>
            </a:fld>
            <a:endParaRPr lang="en-US" altLang="en-US">
              <a:latin typeface="Helvetica" panose="020B0604020202020204" pitchFamily="34" charset="0"/>
            </a:endParaRPr>
          </a:p>
        </p:txBody>
      </p:sp>
      <p:sp>
        <p:nvSpPr>
          <p:cNvPr id="88067" name="Rectangle 2">
            <a:extLst>
              <a:ext uri="{FF2B5EF4-FFF2-40B4-BE49-F238E27FC236}">
                <a16:creationId xmlns="" xmlns:a16="http://schemas.microsoft.com/office/drawing/2014/main" id="{2DA20A22-D5AD-48A6-BFB6-E91F19D04240}"/>
              </a:ext>
            </a:extLst>
          </p:cNvPr>
          <p:cNvSpPr>
            <a:spLocks noGrp="1" noRot="1" noChangeAspect="1" noChangeArrowheads="1" noTextEdit="1"/>
          </p:cNvSpPr>
          <p:nvPr>
            <p:ph type="sldImg"/>
          </p:nvPr>
        </p:nvSpPr>
        <p:spPr>
          <a:ln/>
        </p:spPr>
      </p:sp>
      <p:sp>
        <p:nvSpPr>
          <p:cNvPr id="88068" name="Rectangle 3">
            <a:extLst>
              <a:ext uri="{FF2B5EF4-FFF2-40B4-BE49-F238E27FC236}">
                <a16:creationId xmlns="" xmlns:a16="http://schemas.microsoft.com/office/drawing/2014/main" id="{3B366905-0837-46D1-8A35-E7D3946BBF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50824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 xmlns:a16="http://schemas.microsoft.com/office/drawing/2014/main" id="{4DF6CBB8-BE1B-4115-8FA4-3DA7E66845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88548D9-7E48-4BD7-865E-CD96DE02414D}" type="slidenum">
              <a:rPr lang="en-US" altLang="en-US">
                <a:latin typeface="Helvetica" panose="020B0604020202020204" pitchFamily="34" charset="0"/>
              </a:rPr>
              <a:pPr/>
              <a:t>21</a:t>
            </a:fld>
            <a:endParaRPr lang="en-US" altLang="en-US">
              <a:latin typeface="Helvetica" panose="020B0604020202020204" pitchFamily="34" charset="0"/>
            </a:endParaRPr>
          </a:p>
        </p:txBody>
      </p:sp>
      <p:sp>
        <p:nvSpPr>
          <p:cNvPr id="89091" name="Rectangle 2">
            <a:extLst>
              <a:ext uri="{FF2B5EF4-FFF2-40B4-BE49-F238E27FC236}">
                <a16:creationId xmlns="" xmlns:a16="http://schemas.microsoft.com/office/drawing/2014/main" id="{6AA81E7E-1E15-49B4-BC44-1BDAD2867737}"/>
              </a:ext>
            </a:extLst>
          </p:cNvPr>
          <p:cNvSpPr>
            <a:spLocks noGrp="1" noRot="1" noChangeAspect="1" noChangeArrowheads="1" noTextEdit="1"/>
          </p:cNvSpPr>
          <p:nvPr>
            <p:ph type="sldImg"/>
          </p:nvPr>
        </p:nvSpPr>
        <p:spPr>
          <a:ln/>
        </p:spPr>
      </p:sp>
      <p:sp>
        <p:nvSpPr>
          <p:cNvPr id="89092" name="Rectangle 3">
            <a:extLst>
              <a:ext uri="{FF2B5EF4-FFF2-40B4-BE49-F238E27FC236}">
                <a16:creationId xmlns="" xmlns:a16="http://schemas.microsoft.com/office/drawing/2014/main" id="{0D836AD2-F06B-4210-85C4-32B1FA7D46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75117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 xmlns:a16="http://schemas.microsoft.com/office/drawing/2014/main" id="{413C20D6-3B91-4BDF-A0EB-A01D448F974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8747A0-3F23-4346-9D94-40B7D7FD4BD7}" type="slidenum">
              <a:rPr lang="en-US" altLang="en-US">
                <a:latin typeface="Helvetica" panose="020B0604020202020204" pitchFamily="34" charset="0"/>
              </a:rPr>
              <a:pPr/>
              <a:t>22</a:t>
            </a:fld>
            <a:endParaRPr lang="en-US" altLang="en-US">
              <a:latin typeface="Helvetica" panose="020B0604020202020204" pitchFamily="34" charset="0"/>
            </a:endParaRPr>
          </a:p>
        </p:txBody>
      </p:sp>
      <p:sp>
        <p:nvSpPr>
          <p:cNvPr id="90115" name="Rectangle 2">
            <a:extLst>
              <a:ext uri="{FF2B5EF4-FFF2-40B4-BE49-F238E27FC236}">
                <a16:creationId xmlns="" xmlns:a16="http://schemas.microsoft.com/office/drawing/2014/main" id="{2DF4BF30-6508-4917-B4C4-0D2D5FF3DA12}"/>
              </a:ext>
            </a:extLst>
          </p:cNvPr>
          <p:cNvSpPr>
            <a:spLocks noGrp="1" noRot="1" noChangeAspect="1" noChangeArrowheads="1" noTextEdit="1"/>
          </p:cNvSpPr>
          <p:nvPr>
            <p:ph type="sldImg"/>
          </p:nvPr>
        </p:nvSpPr>
        <p:spPr>
          <a:ln/>
        </p:spPr>
      </p:sp>
      <p:sp>
        <p:nvSpPr>
          <p:cNvPr id="90116" name="Rectangle 3">
            <a:extLst>
              <a:ext uri="{FF2B5EF4-FFF2-40B4-BE49-F238E27FC236}">
                <a16:creationId xmlns="" xmlns:a16="http://schemas.microsoft.com/office/drawing/2014/main" id="{BA14F544-E18E-4FD8-8779-D7DF3900C7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720525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 xmlns:a16="http://schemas.microsoft.com/office/drawing/2014/main" id="{50C617EC-69D7-48FD-96B7-888407EFA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2E3722-5434-4F37-913B-2B1F1F97A901}" type="slidenum">
              <a:rPr lang="en-US" altLang="en-US">
                <a:latin typeface="Helvetica" panose="020B0604020202020204" pitchFamily="34" charset="0"/>
              </a:rPr>
              <a:pPr/>
              <a:t>24</a:t>
            </a:fld>
            <a:endParaRPr lang="en-US" altLang="en-US">
              <a:latin typeface="Helvetica" panose="020B0604020202020204" pitchFamily="34" charset="0"/>
            </a:endParaRPr>
          </a:p>
        </p:txBody>
      </p:sp>
      <p:sp>
        <p:nvSpPr>
          <p:cNvPr id="91139" name="Rectangle 2">
            <a:extLst>
              <a:ext uri="{FF2B5EF4-FFF2-40B4-BE49-F238E27FC236}">
                <a16:creationId xmlns="" xmlns:a16="http://schemas.microsoft.com/office/drawing/2014/main" id="{6E09880E-5593-4F49-B83A-1998139242D8}"/>
              </a:ext>
            </a:extLst>
          </p:cNvPr>
          <p:cNvSpPr>
            <a:spLocks noGrp="1" noRot="1" noChangeAspect="1" noChangeArrowheads="1" noTextEdit="1"/>
          </p:cNvSpPr>
          <p:nvPr>
            <p:ph type="sldImg"/>
          </p:nvPr>
        </p:nvSpPr>
        <p:spPr>
          <a:ln/>
        </p:spPr>
      </p:sp>
      <p:sp>
        <p:nvSpPr>
          <p:cNvPr id="91140" name="Rectangle 3">
            <a:extLst>
              <a:ext uri="{FF2B5EF4-FFF2-40B4-BE49-F238E27FC236}">
                <a16:creationId xmlns="" xmlns:a16="http://schemas.microsoft.com/office/drawing/2014/main" id="{2A483F1E-ED51-4E4A-83B7-93984987F0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6511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5624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 xmlns:a16="http://schemas.microsoft.com/office/drawing/2014/main" id="{50C617EC-69D7-48FD-96B7-888407EFA1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82E3722-5434-4F37-913B-2B1F1F97A901}" type="slidenum">
              <a:rPr lang="en-US" altLang="en-US">
                <a:latin typeface="Helvetica" panose="020B0604020202020204" pitchFamily="34" charset="0"/>
              </a:rPr>
              <a:pPr/>
              <a:t>25</a:t>
            </a:fld>
            <a:endParaRPr lang="en-US" altLang="en-US">
              <a:latin typeface="Helvetica" panose="020B0604020202020204" pitchFamily="34" charset="0"/>
            </a:endParaRPr>
          </a:p>
        </p:txBody>
      </p:sp>
      <p:sp>
        <p:nvSpPr>
          <p:cNvPr id="91139" name="Rectangle 2">
            <a:extLst>
              <a:ext uri="{FF2B5EF4-FFF2-40B4-BE49-F238E27FC236}">
                <a16:creationId xmlns="" xmlns:a16="http://schemas.microsoft.com/office/drawing/2014/main" id="{6E09880E-5593-4F49-B83A-1998139242D8}"/>
              </a:ext>
            </a:extLst>
          </p:cNvPr>
          <p:cNvSpPr>
            <a:spLocks noGrp="1" noRot="1" noChangeAspect="1" noChangeArrowheads="1" noTextEdit="1"/>
          </p:cNvSpPr>
          <p:nvPr>
            <p:ph type="sldImg"/>
          </p:nvPr>
        </p:nvSpPr>
        <p:spPr>
          <a:ln/>
        </p:spPr>
      </p:sp>
      <p:sp>
        <p:nvSpPr>
          <p:cNvPr id="91140" name="Rectangle 3">
            <a:extLst>
              <a:ext uri="{FF2B5EF4-FFF2-40B4-BE49-F238E27FC236}">
                <a16:creationId xmlns="" xmlns:a16="http://schemas.microsoft.com/office/drawing/2014/main" id="{2A483F1E-ED51-4E4A-83B7-93984987F0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19531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 xmlns:a16="http://schemas.microsoft.com/office/drawing/2014/main" id="{76243B76-2943-42FA-AE2E-8057E0DD31D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009C96D-E87B-4C31-99FE-48B6AE2110B9}" type="slidenum">
              <a:rPr lang="en-US" altLang="en-US">
                <a:latin typeface="Helvetica" panose="020B0604020202020204" pitchFamily="34" charset="0"/>
              </a:rPr>
              <a:pPr/>
              <a:t>32</a:t>
            </a:fld>
            <a:endParaRPr lang="en-US" altLang="en-US">
              <a:latin typeface="Helvetica" panose="020B0604020202020204" pitchFamily="34" charset="0"/>
            </a:endParaRPr>
          </a:p>
        </p:txBody>
      </p:sp>
      <p:sp>
        <p:nvSpPr>
          <p:cNvPr id="92163" name="Rectangle 2">
            <a:extLst>
              <a:ext uri="{FF2B5EF4-FFF2-40B4-BE49-F238E27FC236}">
                <a16:creationId xmlns="" xmlns:a16="http://schemas.microsoft.com/office/drawing/2014/main" id="{4A9262E4-57B9-4642-B155-37E91B7CC582}"/>
              </a:ext>
            </a:extLst>
          </p:cNvPr>
          <p:cNvSpPr>
            <a:spLocks noGrp="1" noRot="1" noChangeAspect="1" noChangeArrowheads="1" noTextEdit="1"/>
          </p:cNvSpPr>
          <p:nvPr>
            <p:ph type="sldImg"/>
          </p:nvPr>
        </p:nvSpPr>
        <p:spPr>
          <a:ln/>
        </p:spPr>
      </p:sp>
      <p:sp>
        <p:nvSpPr>
          <p:cNvPr id="92164" name="Rectangle 3">
            <a:extLst>
              <a:ext uri="{FF2B5EF4-FFF2-40B4-BE49-F238E27FC236}">
                <a16:creationId xmlns="" xmlns:a16="http://schemas.microsoft.com/office/drawing/2014/main" id="{0A1AB74C-BD95-4DD3-84AC-B364BD691C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21984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 xmlns:a16="http://schemas.microsoft.com/office/drawing/2014/main" id="{901C5943-A604-4186-BD17-441B8EDDC0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BD022F-97F0-4574-BB51-63412DE8BAAC}" type="slidenum">
              <a:rPr lang="en-US" altLang="en-US">
                <a:latin typeface="Helvetica" panose="020B0604020202020204" pitchFamily="34" charset="0"/>
              </a:rPr>
              <a:pPr/>
              <a:t>33</a:t>
            </a:fld>
            <a:endParaRPr lang="en-US" altLang="en-US">
              <a:latin typeface="Helvetica" panose="020B0604020202020204" pitchFamily="34" charset="0"/>
            </a:endParaRPr>
          </a:p>
        </p:txBody>
      </p:sp>
      <p:sp>
        <p:nvSpPr>
          <p:cNvPr id="93187" name="Rectangle 2">
            <a:extLst>
              <a:ext uri="{FF2B5EF4-FFF2-40B4-BE49-F238E27FC236}">
                <a16:creationId xmlns="" xmlns:a16="http://schemas.microsoft.com/office/drawing/2014/main" id="{FF507C2D-484D-4A5B-B922-81627BBC5C5E}"/>
              </a:ext>
            </a:extLst>
          </p:cNvPr>
          <p:cNvSpPr>
            <a:spLocks noGrp="1" noRot="1" noChangeAspect="1" noChangeArrowheads="1" noTextEdit="1"/>
          </p:cNvSpPr>
          <p:nvPr>
            <p:ph type="sldImg"/>
          </p:nvPr>
        </p:nvSpPr>
        <p:spPr>
          <a:ln/>
        </p:spPr>
      </p:sp>
      <p:sp>
        <p:nvSpPr>
          <p:cNvPr id="93188" name="Rectangle 3">
            <a:extLst>
              <a:ext uri="{FF2B5EF4-FFF2-40B4-BE49-F238E27FC236}">
                <a16:creationId xmlns="" xmlns:a16="http://schemas.microsoft.com/office/drawing/2014/main" id="{03FF2E32-DC03-4BBA-B152-8A4AC669FB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518148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 xmlns:a16="http://schemas.microsoft.com/office/drawing/2014/main" id="{E23A9656-86B1-4C99-926E-64E7EC4E8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6CB05FC-BB22-4350-90D1-FD01A765181B}" type="slidenum">
              <a:rPr lang="en-US" altLang="en-US">
                <a:latin typeface="Helvetica" panose="020B0604020202020204" pitchFamily="34" charset="0"/>
              </a:rPr>
              <a:pPr/>
              <a:t>34</a:t>
            </a:fld>
            <a:endParaRPr lang="en-US" altLang="en-US">
              <a:latin typeface="Helvetica" panose="020B0604020202020204" pitchFamily="34" charset="0"/>
            </a:endParaRPr>
          </a:p>
        </p:txBody>
      </p:sp>
      <p:sp>
        <p:nvSpPr>
          <p:cNvPr id="94211" name="Rectangle 2">
            <a:extLst>
              <a:ext uri="{FF2B5EF4-FFF2-40B4-BE49-F238E27FC236}">
                <a16:creationId xmlns="" xmlns:a16="http://schemas.microsoft.com/office/drawing/2014/main" id="{8512BC6C-8103-4427-AE5D-8B165659894D}"/>
              </a:ext>
            </a:extLst>
          </p:cNvPr>
          <p:cNvSpPr>
            <a:spLocks noGrp="1" noRot="1" noChangeAspect="1" noChangeArrowheads="1" noTextEdit="1"/>
          </p:cNvSpPr>
          <p:nvPr>
            <p:ph type="sldImg"/>
          </p:nvPr>
        </p:nvSpPr>
        <p:spPr>
          <a:ln/>
        </p:spPr>
      </p:sp>
      <p:sp>
        <p:nvSpPr>
          <p:cNvPr id="94212" name="Rectangle 3">
            <a:extLst>
              <a:ext uri="{FF2B5EF4-FFF2-40B4-BE49-F238E27FC236}">
                <a16:creationId xmlns="" xmlns:a16="http://schemas.microsoft.com/office/drawing/2014/main" id="{365BBC49-203D-48FB-B5E3-E304CAFE68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04197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 xmlns:a16="http://schemas.microsoft.com/office/drawing/2014/main" id="{46A3333C-AE35-4AAE-8347-17622A596C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AA05447-E3CE-4EF1-A94F-D7CBC0B7D017}" type="slidenum">
              <a:rPr lang="en-US" altLang="en-US">
                <a:latin typeface="Helvetica" panose="020B0604020202020204" pitchFamily="34" charset="0"/>
              </a:rPr>
              <a:pPr/>
              <a:t>35</a:t>
            </a:fld>
            <a:endParaRPr lang="en-US" altLang="en-US">
              <a:latin typeface="Helvetica" panose="020B0604020202020204" pitchFamily="34" charset="0"/>
            </a:endParaRPr>
          </a:p>
        </p:txBody>
      </p:sp>
      <p:sp>
        <p:nvSpPr>
          <p:cNvPr id="95235" name="Rectangle 2">
            <a:extLst>
              <a:ext uri="{FF2B5EF4-FFF2-40B4-BE49-F238E27FC236}">
                <a16:creationId xmlns="" xmlns:a16="http://schemas.microsoft.com/office/drawing/2014/main" id="{F3D210D4-6BF0-4A24-8068-30C18155C840}"/>
              </a:ext>
            </a:extLst>
          </p:cNvPr>
          <p:cNvSpPr>
            <a:spLocks noGrp="1" noRot="1" noChangeAspect="1" noChangeArrowheads="1" noTextEdit="1"/>
          </p:cNvSpPr>
          <p:nvPr>
            <p:ph type="sldImg"/>
          </p:nvPr>
        </p:nvSpPr>
        <p:spPr>
          <a:ln/>
        </p:spPr>
      </p:sp>
      <p:sp>
        <p:nvSpPr>
          <p:cNvPr id="95236" name="Rectangle 3">
            <a:extLst>
              <a:ext uri="{FF2B5EF4-FFF2-40B4-BE49-F238E27FC236}">
                <a16:creationId xmlns="" xmlns:a16="http://schemas.microsoft.com/office/drawing/2014/main" id="{F3DC1F24-2CCF-4C8C-A244-1B90B164B6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76034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 xmlns:a16="http://schemas.microsoft.com/office/drawing/2014/main" id="{8C2DA0D5-8D6D-4EE4-9EE4-6DBD76E8F7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5F994C-A057-4A63-AE72-3FF0DACC8E52}" type="slidenum">
              <a:rPr lang="en-US" altLang="en-US">
                <a:latin typeface="Helvetica" panose="020B0604020202020204" pitchFamily="34" charset="0"/>
              </a:rPr>
              <a:pPr/>
              <a:t>38</a:t>
            </a:fld>
            <a:endParaRPr lang="en-US" altLang="en-US">
              <a:latin typeface="Helvetica" panose="020B0604020202020204" pitchFamily="34" charset="0"/>
            </a:endParaRPr>
          </a:p>
        </p:txBody>
      </p:sp>
      <p:sp>
        <p:nvSpPr>
          <p:cNvPr id="96259" name="Rectangle 2">
            <a:extLst>
              <a:ext uri="{FF2B5EF4-FFF2-40B4-BE49-F238E27FC236}">
                <a16:creationId xmlns="" xmlns:a16="http://schemas.microsoft.com/office/drawing/2014/main" id="{0B2AAB34-98DF-4C8C-A90B-B710AF16F0BF}"/>
              </a:ext>
            </a:extLst>
          </p:cNvPr>
          <p:cNvSpPr>
            <a:spLocks noGrp="1" noRot="1" noChangeAspect="1" noChangeArrowheads="1" noTextEdit="1"/>
          </p:cNvSpPr>
          <p:nvPr>
            <p:ph type="sldImg"/>
          </p:nvPr>
        </p:nvSpPr>
        <p:spPr>
          <a:ln/>
        </p:spPr>
      </p:sp>
      <p:sp>
        <p:nvSpPr>
          <p:cNvPr id="96260" name="Rectangle 3">
            <a:extLst>
              <a:ext uri="{FF2B5EF4-FFF2-40B4-BE49-F238E27FC236}">
                <a16:creationId xmlns="" xmlns:a16="http://schemas.microsoft.com/office/drawing/2014/main" id="{FF7C1FB6-D31C-46B7-9D58-808998AF76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12571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 xmlns:a16="http://schemas.microsoft.com/office/drawing/2014/main" id="{1F8059EB-C1F4-41C7-8BDD-788F7EBF2EE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913BD3-2B56-45D2-9EE3-2D6BA22F452A}" type="slidenum">
              <a:rPr lang="en-US" altLang="en-US">
                <a:latin typeface="Helvetica" panose="020B0604020202020204" pitchFamily="34" charset="0"/>
              </a:rPr>
              <a:pPr/>
              <a:t>41</a:t>
            </a:fld>
            <a:endParaRPr lang="en-US" altLang="en-US">
              <a:latin typeface="Helvetica" panose="020B0604020202020204" pitchFamily="34" charset="0"/>
            </a:endParaRPr>
          </a:p>
        </p:txBody>
      </p:sp>
      <p:sp>
        <p:nvSpPr>
          <p:cNvPr id="97283" name="Rectangle 2">
            <a:extLst>
              <a:ext uri="{FF2B5EF4-FFF2-40B4-BE49-F238E27FC236}">
                <a16:creationId xmlns="" xmlns:a16="http://schemas.microsoft.com/office/drawing/2014/main" id="{858E480D-A895-4DA3-BB9A-E02ED49B55EF}"/>
              </a:ext>
            </a:extLst>
          </p:cNvPr>
          <p:cNvSpPr>
            <a:spLocks noGrp="1" noRot="1" noChangeAspect="1" noChangeArrowheads="1" noTextEdit="1"/>
          </p:cNvSpPr>
          <p:nvPr>
            <p:ph type="sldImg"/>
          </p:nvPr>
        </p:nvSpPr>
        <p:spPr>
          <a:ln/>
        </p:spPr>
      </p:sp>
      <p:sp>
        <p:nvSpPr>
          <p:cNvPr id="97284" name="Rectangle 3">
            <a:extLst>
              <a:ext uri="{FF2B5EF4-FFF2-40B4-BE49-F238E27FC236}">
                <a16:creationId xmlns="" xmlns:a16="http://schemas.microsoft.com/office/drawing/2014/main" id="{B96BF19E-94FF-4012-BDC7-437E159A15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379775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 xmlns:a16="http://schemas.microsoft.com/office/drawing/2014/main" id="{AD03251D-B2B5-4661-A4DC-47F059246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38E53CD-0E68-44EA-8FA1-CA1DA7ACA031}" type="slidenum">
              <a:rPr lang="en-US" altLang="en-US">
                <a:latin typeface="Helvetica" panose="020B0604020202020204" pitchFamily="34" charset="0"/>
              </a:rPr>
              <a:pPr/>
              <a:t>42</a:t>
            </a:fld>
            <a:endParaRPr lang="en-US" altLang="en-US">
              <a:latin typeface="Helvetica" panose="020B0604020202020204" pitchFamily="34" charset="0"/>
            </a:endParaRPr>
          </a:p>
        </p:txBody>
      </p:sp>
      <p:sp>
        <p:nvSpPr>
          <p:cNvPr id="98307" name="Rectangle 2">
            <a:extLst>
              <a:ext uri="{FF2B5EF4-FFF2-40B4-BE49-F238E27FC236}">
                <a16:creationId xmlns="" xmlns:a16="http://schemas.microsoft.com/office/drawing/2014/main" id="{E816B22A-223C-46BB-B5D9-3EF020289AB4}"/>
              </a:ext>
            </a:extLst>
          </p:cNvPr>
          <p:cNvSpPr>
            <a:spLocks noGrp="1" noRot="1" noChangeAspect="1" noChangeArrowheads="1" noTextEdit="1"/>
          </p:cNvSpPr>
          <p:nvPr>
            <p:ph type="sldImg"/>
          </p:nvPr>
        </p:nvSpPr>
        <p:spPr>
          <a:ln/>
        </p:spPr>
      </p:sp>
      <p:sp>
        <p:nvSpPr>
          <p:cNvPr id="98308" name="Rectangle 3">
            <a:extLst>
              <a:ext uri="{FF2B5EF4-FFF2-40B4-BE49-F238E27FC236}">
                <a16:creationId xmlns="" xmlns:a16="http://schemas.microsoft.com/office/drawing/2014/main" id="{40F016C1-8C0F-4D11-B19D-1B0E182EEF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802080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 xmlns:a16="http://schemas.microsoft.com/office/drawing/2014/main" id="{8408D356-8C72-4527-8A9E-B805AC7855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44299F4-DE32-472A-828E-99AC97F85AD6}" type="slidenum">
              <a:rPr lang="en-US" altLang="en-US">
                <a:latin typeface="Helvetica" panose="020B0604020202020204" pitchFamily="34" charset="0"/>
              </a:rPr>
              <a:pPr/>
              <a:t>43</a:t>
            </a:fld>
            <a:endParaRPr lang="en-US" altLang="en-US">
              <a:latin typeface="Helvetica" panose="020B0604020202020204" pitchFamily="34" charset="0"/>
            </a:endParaRPr>
          </a:p>
        </p:txBody>
      </p:sp>
      <p:sp>
        <p:nvSpPr>
          <p:cNvPr id="99331" name="Rectangle 2">
            <a:extLst>
              <a:ext uri="{FF2B5EF4-FFF2-40B4-BE49-F238E27FC236}">
                <a16:creationId xmlns="" xmlns:a16="http://schemas.microsoft.com/office/drawing/2014/main" id="{22E28FCD-1056-4D3D-9ACD-83965BCF1896}"/>
              </a:ext>
            </a:extLst>
          </p:cNvPr>
          <p:cNvSpPr>
            <a:spLocks noGrp="1" noRot="1" noChangeAspect="1" noChangeArrowheads="1" noTextEdit="1"/>
          </p:cNvSpPr>
          <p:nvPr>
            <p:ph type="sldImg"/>
          </p:nvPr>
        </p:nvSpPr>
        <p:spPr>
          <a:ln/>
        </p:spPr>
      </p:sp>
      <p:sp>
        <p:nvSpPr>
          <p:cNvPr id="99332" name="Rectangle 3">
            <a:extLst>
              <a:ext uri="{FF2B5EF4-FFF2-40B4-BE49-F238E27FC236}">
                <a16:creationId xmlns="" xmlns:a16="http://schemas.microsoft.com/office/drawing/2014/main" id="{C10C43C3-A73A-42A6-A35F-C138D4AF4D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381140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 xmlns:a16="http://schemas.microsoft.com/office/drawing/2014/main" id="{63E5A769-B41F-409B-96F7-18D03BDE4B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4B1DCA8-7D2E-45C2-A17E-B777FE8BF056}" type="slidenum">
              <a:rPr lang="en-US" altLang="en-US">
                <a:latin typeface="Helvetica" panose="020B0604020202020204" pitchFamily="34" charset="0"/>
              </a:rPr>
              <a:pPr/>
              <a:t>44</a:t>
            </a:fld>
            <a:endParaRPr lang="en-US" altLang="en-US">
              <a:latin typeface="Helvetica" panose="020B0604020202020204" pitchFamily="34" charset="0"/>
            </a:endParaRPr>
          </a:p>
        </p:txBody>
      </p:sp>
      <p:sp>
        <p:nvSpPr>
          <p:cNvPr id="100355" name="Rectangle 2">
            <a:extLst>
              <a:ext uri="{FF2B5EF4-FFF2-40B4-BE49-F238E27FC236}">
                <a16:creationId xmlns="" xmlns:a16="http://schemas.microsoft.com/office/drawing/2014/main" id="{8F55E19D-E8B3-4452-A038-9BCF911F5FE8}"/>
              </a:ext>
            </a:extLst>
          </p:cNvPr>
          <p:cNvSpPr>
            <a:spLocks noGrp="1" noRot="1" noChangeAspect="1" noChangeArrowheads="1" noTextEdit="1"/>
          </p:cNvSpPr>
          <p:nvPr>
            <p:ph type="sldImg"/>
          </p:nvPr>
        </p:nvSpPr>
        <p:spPr>
          <a:ln/>
        </p:spPr>
      </p:sp>
      <p:sp>
        <p:nvSpPr>
          <p:cNvPr id="100356" name="Rectangle 3">
            <a:extLst>
              <a:ext uri="{FF2B5EF4-FFF2-40B4-BE49-F238E27FC236}">
                <a16:creationId xmlns="" xmlns:a16="http://schemas.microsoft.com/office/drawing/2014/main" id="{6D1C4F68-5A97-427E-AB9C-31AA19BCF8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75985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 xmlns:a16="http://schemas.microsoft.com/office/drawing/2014/main" id="{116CDF5D-5DA4-4CFA-BCC7-390A2861EF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EAABF19-B1BB-4598-B75E-B058130364E3}" type="slidenum">
              <a:rPr lang="en-US" altLang="en-US">
                <a:latin typeface="Helvetica" panose="020B0604020202020204" pitchFamily="34" charset="0"/>
              </a:rPr>
              <a:pPr/>
              <a:t>3</a:t>
            </a:fld>
            <a:endParaRPr lang="en-US" altLang="en-US">
              <a:latin typeface="Helvetica" panose="020B0604020202020204" pitchFamily="34" charset="0"/>
            </a:endParaRPr>
          </a:p>
        </p:txBody>
      </p:sp>
      <p:sp>
        <p:nvSpPr>
          <p:cNvPr id="74755" name="Rectangle 2">
            <a:extLst>
              <a:ext uri="{FF2B5EF4-FFF2-40B4-BE49-F238E27FC236}">
                <a16:creationId xmlns="" xmlns:a16="http://schemas.microsoft.com/office/drawing/2014/main" id="{6FB5F106-41EE-4364-BF1E-20D5C6B2A496}"/>
              </a:ext>
            </a:extLst>
          </p:cNvPr>
          <p:cNvSpPr>
            <a:spLocks noGrp="1" noRot="1" noChangeAspect="1" noChangeArrowheads="1" noTextEdit="1"/>
          </p:cNvSpPr>
          <p:nvPr>
            <p:ph type="sldImg"/>
          </p:nvPr>
        </p:nvSpPr>
        <p:spPr>
          <a:ln/>
        </p:spPr>
      </p:sp>
      <p:sp>
        <p:nvSpPr>
          <p:cNvPr id="74756" name="Rectangle 3">
            <a:extLst>
              <a:ext uri="{FF2B5EF4-FFF2-40B4-BE49-F238E27FC236}">
                <a16:creationId xmlns="" xmlns:a16="http://schemas.microsoft.com/office/drawing/2014/main" id="{0294DEFC-309C-4B8E-9AC7-318287BBAF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74449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 xmlns:a16="http://schemas.microsoft.com/office/drawing/2014/main" id="{A160A673-73B6-4D0B-AE41-7400795590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99055B3-7CA8-468D-80A4-EFD1891BDB98}" type="slidenum">
              <a:rPr lang="en-US" altLang="en-US">
                <a:latin typeface="Helvetica" panose="020B0604020202020204" pitchFamily="34" charset="0"/>
              </a:rPr>
              <a:pPr/>
              <a:t>45</a:t>
            </a:fld>
            <a:endParaRPr lang="en-US" altLang="en-US">
              <a:latin typeface="Helvetica" panose="020B0604020202020204" pitchFamily="34" charset="0"/>
            </a:endParaRPr>
          </a:p>
        </p:txBody>
      </p:sp>
      <p:sp>
        <p:nvSpPr>
          <p:cNvPr id="101379" name="Rectangle 2">
            <a:extLst>
              <a:ext uri="{FF2B5EF4-FFF2-40B4-BE49-F238E27FC236}">
                <a16:creationId xmlns="" xmlns:a16="http://schemas.microsoft.com/office/drawing/2014/main" id="{BEA9070E-1FCE-4DD4-AEED-61B1DD5C8B0C}"/>
              </a:ext>
            </a:extLst>
          </p:cNvPr>
          <p:cNvSpPr>
            <a:spLocks noGrp="1" noRot="1" noChangeAspect="1" noChangeArrowheads="1" noTextEdit="1"/>
          </p:cNvSpPr>
          <p:nvPr>
            <p:ph type="sldImg"/>
          </p:nvPr>
        </p:nvSpPr>
        <p:spPr>
          <a:ln/>
        </p:spPr>
      </p:sp>
      <p:sp>
        <p:nvSpPr>
          <p:cNvPr id="101380" name="Rectangle 3">
            <a:extLst>
              <a:ext uri="{FF2B5EF4-FFF2-40B4-BE49-F238E27FC236}">
                <a16:creationId xmlns="" xmlns:a16="http://schemas.microsoft.com/office/drawing/2014/main" id="{BF3319BC-D57C-4115-A220-CA1578D217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921032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 xmlns:a16="http://schemas.microsoft.com/office/drawing/2014/main" id="{C3F4BD51-7370-4471-9455-9FAA962FEC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BD35ECC-3C35-45A9-90FF-173B28872470}" type="slidenum">
              <a:rPr lang="en-US" altLang="en-US">
                <a:latin typeface="Helvetica" panose="020B0604020202020204" pitchFamily="34" charset="0"/>
              </a:rPr>
              <a:pPr/>
              <a:t>46</a:t>
            </a:fld>
            <a:endParaRPr lang="en-US" altLang="en-US">
              <a:latin typeface="Helvetica" panose="020B0604020202020204" pitchFamily="34" charset="0"/>
            </a:endParaRPr>
          </a:p>
        </p:txBody>
      </p:sp>
      <p:sp>
        <p:nvSpPr>
          <p:cNvPr id="102403" name="Rectangle 2">
            <a:extLst>
              <a:ext uri="{FF2B5EF4-FFF2-40B4-BE49-F238E27FC236}">
                <a16:creationId xmlns="" xmlns:a16="http://schemas.microsoft.com/office/drawing/2014/main" id="{0AB19387-36B0-44FF-A334-CD940F2A753E}"/>
              </a:ext>
            </a:extLst>
          </p:cNvPr>
          <p:cNvSpPr>
            <a:spLocks noGrp="1" noRot="1" noChangeAspect="1" noChangeArrowheads="1" noTextEdit="1"/>
          </p:cNvSpPr>
          <p:nvPr>
            <p:ph type="sldImg"/>
          </p:nvPr>
        </p:nvSpPr>
        <p:spPr>
          <a:ln/>
        </p:spPr>
      </p:sp>
      <p:sp>
        <p:nvSpPr>
          <p:cNvPr id="102404" name="Rectangle 3">
            <a:extLst>
              <a:ext uri="{FF2B5EF4-FFF2-40B4-BE49-F238E27FC236}">
                <a16:creationId xmlns="" xmlns:a16="http://schemas.microsoft.com/office/drawing/2014/main" id="{35F188A5-8C67-46D5-8035-90BDFED9F5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499207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 xmlns:a16="http://schemas.microsoft.com/office/drawing/2014/main" id="{C05E2778-289B-4FA5-A492-109BEB5330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7FBAA6-8447-4B86-94DA-8EBECE675900}" type="slidenum">
              <a:rPr lang="en-US" altLang="en-US">
                <a:latin typeface="Helvetica" panose="020B0604020202020204" pitchFamily="34" charset="0"/>
              </a:rPr>
              <a:pPr/>
              <a:t>47</a:t>
            </a:fld>
            <a:endParaRPr lang="en-US" altLang="en-US">
              <a:latin typeface="Helvetica" panose="020B0604020202020204" pitchFamily="34" charset="0"/>
            </a:endParaRPr>
          </a:p>
        </p:txBody>
      </p:sp>
      <p:sp>
        <p:nvSpPr>
          <p:cNvPr id="103427" name="Rectangle 2">
            <a:extLst>
              <a:ext uri="{FF2B5EF4-FFF2-40B4-BE49-F238E27FC236}">
                <a16:creationId xmlns="" xmlns:a16="http://schemas.microsoft.com/office/drawing/2014/main" id="{79229461-A223-439E-9F67-F96DEE523FEF}"/>
              </a:ext>
            </a:extLst>
          </p:cNvPr>
          <p:cNvSpPr>
            <a:spLocks noGrp="1" noRot="1" noChangeAspect="1" noChangeArrowheads="1" noTextEdit="1"/>
          </p:cNvSpPr>
          <p:nvPr>
            <p:ph type="sldImg"/>
          </p:nvPr>
        </p:nvSpPr>
        <p:spPr>
          <a:ln/>
        </p:spPr>
      </p:sp>
      <p:sp>
        <p:nvSpPr>
          <p:cNvPr id="103428" name="Rectangle 3">
            <a:extLst>
              <a:ext uri="{FF2B5EF4-FFF2-40B4-BE49-F238E27FC236}">
                <a16:creationId xmlns="" xmlns:a16="http://schemas.microsoft.com/office/drawing/2014/main" id="{1408816B-F76B-4AC2-A2E1-9FCADC0E3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08265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 xmlns:a16="http://schemas.microsoft.com/office/drawing/2014/main" id="{CC0926BF-5F58-45F3-886B-2FC15B7FF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489229-DE4E-445F-987B-9FB85B6EB635}" type="slidenum">
              <a:rPr lang="en-US" altLang="en-US">
                <a:latin typeface="Helvetica" panose="020B0604020202020204" pitchFamily="34" charset="0"/>
              </a:rPr>
              <a:pPr/>
              <a:t>48</a:t>
            </a:fld>
            <a:endParaRPr lang="en-US" altLang="en-US">
              <a:latin typeface="Helvetica" panose="020B0604020202020204" pitchFamily="34" charset="0"/>
            </a:endParaRPr>
          </a:p>
        </p:txBody>
      </p:sp>
      <p:sp>
        <p:nvSpPr>
          <p:cNvPr id="104451" name="Rectangle 2">
            <a:extLst>
              <a:ext uri="{FF2B5EF4-FFF2-40B4-BE49-F238E27FC236}">
                <a16:creationId xmlns="" xmlns:a16="http://schemas.microsoft.com/office/drawing/2014/main" id="{77D4AAE1-3D09-4155-A61A-3F1F36C42C7A}"/>
              </a:ext>
            </a:extLst>
          </p:cNvPr>
          <p:cNvSpPr>
            <a:spLocks noGrp="1" noRot="1" noChangeAspect="1" noChangeArrowheads="1" noTextEdit="1"/>
          </p:cNvSpPr>
          <p:nvPr>
            <p:ph type="sldImg"/>
          </p:nvPr>
        </p:nvSpPr>
        <p:spPr>
          <a:ln/>
        </p:spPr>
      </p:sp>
      <p:sp>
        <p:nvSpPr>
          <p:cNvPr id="104452" name="Rectangle 3">
            <a:extLst>
              <a:ext uri="{FF2B5EF4-FFF2-40B4-BE49-F238E27FC236}">
                <a16:creationId xmlns="" xmlns:a16="http://schemas.microsoft.com/office/drawing/2014/main" id="{86A985B6-3037-4C54-BA8E-73201FFC52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61756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 xmlns:a16="http://schemas.microsoft.com/office/drawing/2014/main" id="{E95F55ED-CF22-47BB-A4F1-B460B1D8B5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93E603D-49B1-4296-AFD2-423EB8C53B4D}" type="slidenum">
              <a:rPr lang="en-US" altLang="en-US">
                <a:latin typeface="Helvetica" panose="020B0604020202020204" pitchFamily="34" charset="0"/>
              </a:rPr>
              <a:pPr/>
              <a:t>49</a:t>
            </a:fld>
            <a:endParaRPr lang="en-US" altLang="en-US">
              <a:latin typeface="Helvetica" panose="020B0604020202020204" pitchFamily="34" charset="0"/>
            </a:endParaRPr>
          </a:p>
        </p:txBody>
      </p:sp>
      <p:sp>
        <p:nvSpPr>
          <p:cNvPr id="105475" name="Rectangle 2">
            <a:extLst>
              <a:ext uri="{FF2B5EF4-FFF2-40B4-BE49-F238E27FC236}">
                <a16:creationId xmlns="" xmlns:a16="http://schemas.microsoft.com/office/drawing/2014/main" id="{9BC7AB09-93B9-4BA4-877E-3CCE3D14DAA5}"/>
              </a:ext>
            </a:extLst>
          </p:cNvPr>
          <p:cNvSpPr>
            <a:spLocks noGrp="1" noRot="1" noChangeAspect="1" noChangeArrowheads="1" noTextEdit="1"/>
          </p:cNvSpPr>
          <p:nvPr>
            <p:ph type="sldImg"/>
          </p:nvPr>
        </p:nvSpPr>
        <p:spPr>
          <a:ln/>
        </p:spPr>
      </p:sp>
      <p:sp>
        <p:nvSpPr>
          <p:cNvPr id="105476" name="Rectangle 3">
            <a:extLst>
              <a:ext uri="{FF2B5EF4-FFF2-40B4-BE49-F238E27FC236}">
                <a16:creationId xmlns="" xmlns:a16="http://schemas.microsoft.com/office/drawing/2014/main" id="{4F8C03A3-1A3A-401F-BD0A-A1C0DA492D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05420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B24CA214-8690-4E78-A5EF-E544D2B7708F}" type="slidenum">
              <a:rPr lang="en-US" smtClean="0"/>
              <a:pPr/>
              <a:t>50</a:t>
            </a:fld>
            <a:endParaRPr lang="en-US" smtClean="0"/>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9176850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C9252603-1CA0-4560-86A2-2748AC318331}" type="slidenum">
              <a:rPr lang="en-US" smtClean="0"/>
              <a:pPr/>
              <a:t>51</a:t>
            </a:fld>
            <a:endParaRPr lang="en-US" smtClean="0"/>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703529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1D0540E0-22B2-4210-8BCC-719D857F520A}" type="slidenum">
              <a:rPr lang="en-US" smtClean="0"/>
              <a:pPr/>
              <a:t>52</a:t>
            </a:fld>
            <a:endParaRPr lang="en-US" smtClean="0"/>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444151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AB684463-4AC3-41FC-B1F3-6E6F21DADCAB}" type="slidenum">
              <a:rPr lang="en-US" smtClean="0"/>
              <a:pPr/>
              <a:t>53</a:t>
            </a:fld>
            <a:endParaRPr lang="en-US" smtClean="0"/>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32246392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A0A27304-14F4-4C7F-BE48-97EAD70B48E3}" type="slidenum">
              <a:rPr lang="en-US" smtClean="0"/>
              <a:pPr/>
              <a:t>54</a:t>
            </a:fld>
            <a:endParaRPr lang="en-US" smtClean="0"/>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812563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 xmlns:a16="http://schemas.microsoft.com/office/drawing/2014/main" id="{E4CBE908-8BB0-4DF6-A630-7278A1DB2F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12CC5BE-059E-4E33-A616-7566B8C50E03}" type="slidenum">
              <a:rPr lang="en-US" altLang="en-US">
                <a:latin typeface="Helvetica" panose="020B0604020202020204" pitchFamily="34" charset="0"/>
              </a:rPr>
              <a:pPr/>
              <a:t>4</a:t>
            </a:fld>
            <a:endParaRPr lang="en-US" altLang="en-US">
              <a:latin typeface="Helvetica" panose="020B0604020202020204" pitchFamily="34" charset="0"/>
            </a:endParaRPr>
          </a:p>
        </p:txBody>
      </p:sp>
      <p:sp>
        <p:nvSpPr>
          <p:cNvPr id="75779" name="Rectangle 2">
            <a:extLst>
              <a:ext uri="{FF2B5EF4-FFF2-40B4-BE49-F238E27FC236}">
                <a16:creationId xmlns="" xmlns:a16="http://schemas.microsoft.com/office/drawing/2014/main" id="{8C41B09B-CF38-410C-AB74-BB59838E0F40}"/>
              </a:ext>
            </a:extLst>
          </p:cNvPr>
          <p:cNvSpPr>
            <a:spLocks noGrp="1" noRot="1" noChangeAspect="1" noChangeArrowheads="1" noTextEdit="1"/>
          </p:cNvSpPr>
          <p:nvPr>
            <p:ph type="sldImg"/>
          </p:nvPr>
        </p:nvSpPr>
        <p:spPr>
          <a:ln/>
        </p:spPr>
      </p:sp>
      <p:sp>
        <p:nvSpPr>
          <p:cNvPr id="75780" name="Rectangle 3">
            <a:extLst>
              <a:ext uri="{FF2B5EF4-FFF2-40B4-BE49-F238E27FC236}">
                <a16:creationId xmlns="" xmlns:a16="http://schemas.microsoft.com/office/drawing/2014/main" id="{0C60F9F9-E7B8-45A8-91CF-E2EF6341BF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07841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615825BC-4DEF-4069-B58E-563D6E49307C}" type="slidenum">
              <a:rPr lang="en-US" smtClean="0"/>
              <a:pPr/>
              <a:t>55</a:t>
            </a:fld>
            <a:endParaRPr lang="en-US" smtClean="0"/>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19561743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9C81D18C-2EA4-4BB1-9908-44C97485D727}" type="slidenum">
              <a:rPr lang="en-US" smtClean="0"/>
              <a:pPr/>
              <a:t>56</a:t>
            </a:fld>
            <a:endParaRPr lang="en-US" smtClean="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n-US" smtClean="0">
              <a:latin typeface="Times New Roman" pitchFamily="18" charset="0"/>
            </a:endParaRPr>
          </a:p>
        </p:txBody>
      </p:sp>
    </p:spTree>
    <p:extLst>
      <p:ext uri="{BB962C8B-B14F-4D97-AF65-F5344CB8AC3E}">
        <p14:creationId xmlns:p14="http://schemas.microsoft.com/office/powerpoint/2010/main" val="24091400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 xmlns:a16="http://schemas.microsoft.com/office/drawing/2014/main" id="{4C6EACAF-E6EA-457D-8641-E32A9D95C0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3CEC8C6-E810-4484-A297-26A2437CEBA7}" type="slidenum">
              <a:rPr lang="en-US" altLang="en-US">
                <a:latin typeface="Helvetica" panose="020B0604020202020204" pitchFamily="34" charset="0"/>
              </a:rPr>
              <a:pPr/>
              <a:t>57</a:t>
            </a:fld>
            <a:endParaRPr lang="en-US" altLang="en-US">
              <a:latin typeface="Helvetica" panose="020B0604020202020204" pitchFamily="34" charset="0"/>
            </a:endParaRPr>
          </a:p>
        </p:txBody>
      </p:sp>
      <p:sp>
        <p:nvSpPr>
          <p:cNvPr id="117763" name="Rectangle 2">
            <a:extLst>
              <a:ext uri="{FF2B5EF4-FFF2-40B4-BE49-F238E27FC236}">
                <a16:creationId xmlns="" xmlns:a16="http://schemas.microsoft.com/office/drawing/2014/main" id="{F41D4B89-0756-4DD7-8336-2BFB3BDAC204}"/>
              </a:ext>
            </a:extLst>
          </p:cNvPr>
          <p:cNvSpPr>
            <a:spLocks noGrp="1" noRot="1" noChangeAspect="1" noChangeArrowheads="1" noTextEdit="1"/>
          </p:cNvSpPr>
          <p:nvPr>
            <p:ph type="sldImg"/>
          </p:nvPr>
        </p:nvSpPr>
        <p:spPr>
          <a:ln/>
        </p:spPr>
      </p:sp>
      <p:sp>
        <p:nvSpPr>
          <p:cNvPr id="117764" name="Rectangle 3">
            <a:extLst>
              <a:ext uri="{FF2B5EF4-FFF2-40B4-BE49-F238E27FC236}">
                <a16:creationId xmlns="" xmlns:a16="http://schemas.microsoft.com/office/drawing/2014/main" id="{508A804A-2118-4ED2-BE3C-0C1214B971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1734109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 xmlns:a16="http://schemas.microsoft.com/office/drawing/2014/main" id="{E5E56C28-C60C-4E30-B37A-C45B0ABB017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F5C7750-47E1-458A-9989-9BA8D4448C94}" type="slidenum">
              <a:rPr lang="en-US" altLang="en-US">
                <a:latin typeface="Helvetica" panose="020B0604020202020204" pitchFamily="34" charset="0"/>
              </a:rPr>
              <a:pPr/>
              <a:t>58</a:t>
            </a:fld>
            <a:endParaRPr lang="en-US" altLang="en-US">
              <a:latin typeface="Helvetica" panose="020B0604020202020204" pitchFamily="34" charset="0"/>
            </a:endParaRPr>
          </a:p>
        </p:txBody>
      </p:sp>
      <p:sp>
        <p:nvSpPr>
          <p:cNvPr id="119811" name="Rectangle 2">
            <a:extLst>
              <a:ext uri="{FF2B5EF4-FFF2-40B4-BE49-F238E27FC236}">
                <a16:creationId xmlns="" xmlns:a16="http://schemas.microsoft.com/office/drawing/2014/main" id="{316BCF08-E5F3-4982-863F-E15695200732}"/>
              </a:ext>
            </a:extLst>
          </p:cNvPr>
          <p:cNvSpPr>
            <a:spLocks noGrp="1" noRot="1" noChangeAspect="1" noChangeArrowheads="1" noTextEdit="1"/>
          </p:cNvSpPr>
          <p:nvPr>
            <p:ph type="sldImg"/>
          </p:nvPr>
        </p:nvSpPr>
        <p:spPr>
          <a:ln/>
        </p:spPr>
      </p:sp>
      <p:sp>
        <p:nvSpPr>
          <p:cNvPr id="119812" name="Rectangle 3">
            <a:extLst>
              <a:ext uri="{FF2B5EF4-FFF2-40B4-BE49-F238E27FC236}">
                <a16:creationId xmlns="" xmlns:a16="http://schemas.microsoft.com/office/drawing/2014/main" id="{246B23B8-CBD0-4DC0-A03E-62ED08FCA8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301392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 xmlns:a16="http://schemas.microsoft.com/office/drawing/2014/main" id="{D3347AF9-CA54-42AC-9FA2-E17F9D18B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0C2A26-FBF5-46FA-899B-D75458F32531}" type="slidenum">
              <a:rPr lang="en-US" altLang="en-US">
                <a:latin typeface="Helvetica" panose="020B0604020202020204" pitchFamily="34" charset="0"/>
              </a:rPr>
              <a:pPr/>
              <a:t>59</a:t>
            </a:fld>
            <a:endParaRPr lang="en-US" altLang="en-US">
              <a:latin typeface="Helvetica" panose="020B0604020202020204" pitchFamily="34" charset="0"/>
            </a:endParaRPr>
          </a:p>
        </p:txBody>
      </p:sp>
      <p:sp>
        <p:nvSpPr>
          <p:cNvPr id="120835" name="Rectangle 2">
            <a:extLst>
              <a:ext uri="{FF2B5EF4-FFF2-40B4-BE49-F238E27FC236}">
                <a16:creationId xmlns="" xmlns:a16="http://schemas.microsoft.com/office/drawing/2014/main" id="{62558D90-8CA8-4F16-A6C4-3F37608C4506}"/>
              </a:ext>
            </a:extLst>
          </p:cNvPr>
          <p:cNvSpPr>
            <a:spLocks noGrp="1" noRot="1" noChangeAspect="1" noChangeArrowheads="1" noTextEdit="1"/>
          </p:cNvSpPr>
          <p:nvPr>
            <p:ph type="sldImg"/>
          </p:nvPr>
        </p:nvSpPr>
        <p:spPr>
          <a:ln/>
        </p:spPr>
      </p:sp>
      <p:sp>
        <p:nvSpPr>
          <p:cNvPr id="120836" name="Rectangle 3">
            <a:extLst>
              <a:ext uri="{FF2B5EF4-FFF2-40B4-BE49-F238E27FC236}">
                <a16:creationId xmlns="" xmlns:a16="http://schemas.microsoft.com/office/drawing/2014/main" id="{87E4D024-6FA4-4D6B-903C-7C347FA170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61556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 xmlns:a16="http://schemas.microsoft.com/office/drawing/2014/main" id="{12713C8E-F06D-48F7-9A44-14B868B44E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AEE641A-9D92-4373-A5E0-4C11D51957E7}" type="slidenum">
              <a:rPr lang="en-US" altLang="en-US">
                <a:latin typeface="Helvetica" panose="020B0604020202020204" pitchFamily="34" charset="0"/>
              </a:rPr>
              <a:pPr/>
              <a:t>60</a:t>
            </a:fld>
            <a:endParaRPr lang="en-US" altLang="en-US">
              <a:latin typeface="Helvetica" panose="020B0604020202020204" pitchFamily="34" charset="0"/>
            </a:endParaRPr>
          </a:p>
        </p:txBody>
      </p:sp>
      <p:sp>
        <p:nvSpPr>
          <p:cNvPr id="121859" name="Rectangle 2">
            <a:extLst>
              <a:ext uri="{FF2B5EF4-FFF2-40B4-BE49-F238E27FC236}">
                <a16:creationId xmlns="" xmlns:a16="http://schemas.microsoft.com/office/drawing/2014/main" id="{4E7ACE6D-059D-483A-A103-CE92675F2B3F}"/>
              </a:ext>
            </a:extLst>
          </p:cNvPr>
          <p:cNvSpPr>
            <a:spLocks noGrp="1" noRot="1" noChangeAspect="1" noChangeArrowheads="1" noTextEdit="1"/>
          </p:cNvSpPr>
          <p:nvPr>
            <p:ph type="sldImg"/>
          </p:nvPr>
        </p:nvSpPr>
        <p:spPr>
          <a:ln/>
        </p:spPr>
      </p:sp>
      <p:sp>
        <p:nvSpPr>
          <p:cNvPr id="121860" name="Rectangle 3">
            <a:extLst>
              <a:ext uri="{FF2B5EF4-FFF2-40B4-BE49-F238E27FC236}">
                <a16:creationId xmlns="" xmlns:a16="http://schemas.microsoft.com/office/drawing/2014/main" id="{9E07AD1A-894F-44C2-B8F0-559D0E99B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43811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 xmlns:a16="http://schemas.microsoft.com/office/drawing/2014/main" id="{9A2A9F0C-8B1F-4324-A783-5596BAC59F6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5959CA7-2AF4-41B1-8F12-DE232B007B07}" type="slidenum">
              <a:rPr lang="en-US" altLang="en-US">
                <a:latin typeface="Helvetica" panose="020B0604020202020204" pitchFamily="34" charset="0"/>
              </a:rPr>
              <a:pPr/>
              <a:t>61</a:t>
            </a:fld>
            <a:endParaRPr lang="en-US" altLang="en-US">
              <a:latin typeface="Helvetica" panose="020B0604020202020204" pitchFamily="34" charset="0"/>
            </a:endParaRPr>
          </a:p>
        </p:txBody>
      </p:sp>
      <p:sp>
        <p:nvSpPr>
          <p:cNvPr id="122883" name="Rectangle 2">
            <a:extLst>
              <a:ext uri="{FF2B5EF4-FFF2-40B4-BE49-F238E27FC236}">
                <a16:creationId xmlns="" xmlns:a16="http://schemas.microsoft.com/office/drawing/2014/main" id="{A495CF2E-10C4-49A6-B353-620534988C92}"/>
              </a:ext>
            </a:extLst>
          </p:cNvPr>
          <p:cNvSpPr>
            <a:spLocks noGrp="1" noRot="1" noChangeAspect="1" noChangeArrowheads="1" noTextEdit="1"/>
          </p:cNvSpPr>
          <p:nvPr>
            <p:ph type="sldImg"/>
          </p:nvPr>
        </p:nvSpPr>
        <p:spPr>
          <a:ln/>
        </p:spPr>
      </p:sp>
      <p:sp>
        <p:nvSpPr>
          <p:cNvPr id="122884" name="Rectangle 3">
            <a:extLst>
              <a:ext uri="{FF2B5EF4-FFF2-40B4-BE49-F238E27FC236}">
                <a16:creationId xmlns="" xmlns:a16="http://schemas.microsoft.com/office/drawing/2014/main" id="{04D12019-D120-4BCE-9EFE-1883EE02D9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386993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 xmlns:a16="http://schemas.microsoft.com/office/drawing/2014/main" id="{53451A08-37D6-4065-ADF9-DCFC5E7F54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EF6A302-414C-4CF1-ABBB-AF2CB72D9427}" type="slidenum">
              <a:rPr lang="en-US" altLang="en-US">
                <a:latin typeface="Helvetica" panose="020B0604020202020204" pitchFamily="34" charset="0"/>
              </a:rPr>
              <a:pPr/>
              <a:t>62</a:t>
            </a:fld>
            <a:endParaRPr lang="en-US" altLang="en-US">
              <a:latin typeface="Helvetica" panose="020B0604020202020204" pitchFamily="34" charset="0"/>
            </a:endParaRPr>
          </a:p>
        </p:txBody>
      </p:sp>
      <p:sp>
        <p:nvSpPr>
          <p:cNvPr id="123907" name="Rectangle 2">
            <a:extLst>
              <a:ext uri="{FF2B5EF4-FFF2-40B4-BE49-F238E27FC236}">
                <a16:creationId xmlns="" xmlns:a16="http://schemas.microsoft.com/office/drawing/2014/main" id="{D5FEAE45-D480-4553-9BB5-5A0507ABE536}"/>
              </a:ext>
            </a:extLst>
          </p:cNvPr>
          <p:cNvSpPr>
            <a:spLocks noGrp="1" noRot="1" noChangeAspect="1" noChangeArrowheads="1" noTextEdit="1"/>
          </p:cNvSpPr>
          <p:nvPr>
            <p:ph type="sldImg"/>
          </p:nvPr>
        </p:nvSpPr>
        <p:spPr>
          <a:ln/>
        </p:spPr>
      </p:sp>
      <p:sp>
        <p:nvSpPr>
          <p:cNvPr id="123908" name="Rectangle 3">
            <a:extLst>
              <a:ext uri="{FF2B5EF4-FFF2-40B4-BE49-F238E27FC236}">
                <a16:creationId xmlns="" xmlns:a16="http://schemas.microsoft.com/office/drawing/2014/main" id="{7B30AC3E-C36C-4606-A8DA-4C89455DB7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04794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 xmlns:a16="http://schemas.microsoft.com/office/drawing/2014/main" id="{F3964CCA-B0C6-4BC4-9C47-2A0B624ED5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1D4AC478-933A-4CBB-A14C-170BD7B7A37D}" type="slidenum">
              <a:rPr lang="en-US" altLang="en-US">
                <a:latin typeface="Helvetica" panose="020B0604020202020204" pitchFamily="34" charset="0"/>
              </a:rPr>
              <a:pPr/>
              <a:t>63</a:t>
            </a:fld>
            <a:endParaRPr lang="en-US" altLang="en-US">
              <a:latin typeface="Helvetica" panose="020B0604020202020204" pitchFamily="34" charset="0"/>
            </a:endParaRPr>
          </a:p>
        </p:txBody>
      </p:sp>
      <p:sp>
        <p:nvSpPr>
          <p:cNvPr id="124931" name="Rectangle 2">
            <a:extLst>
              <a:ext uri="{FF2B5EF4-FFF2-40B4-BE49-F238E27FC236}">
                <a16:creationId xmlns="" xmlns:a16="http://schemas.microsoft.com/office/drawing/2014/main" id="{5BA5CE0E-B27A-4856-9DE3-4E3B5F085534}"/>
              </a:ext>
            </a:extLst>
          </p:cNvPr>
          <p:cNvSpPr>
            <a:spLocks noGrp="1" noRot="1" noChangeAspect="1" noChangeArrowheads="1" noTextEdit="1"/>
          </p:cNvSpPr>
          <p:nvPr>
            <p:ph type="sldImg"/>
          </p:nvPr>
        </p:nvSpPr>
        <p:spPr>
          <a:ln/>
        </p:spPr>
      </p:sp>
      <p:sp>
        <p:nvSpPr>
          <p:cNvPr id="124932" name="Rectangle 3">
            <a:extLst>
              <a:ext uri="{FF2B5EF4-FFF2-40B4-BE49-F238E27FC236}">
                <a16:creationId xmlns="" xmlns:a16="http://schemas.microsoft.com/office/drawing/2014/main" id="{F3BEEA9A-3ADC-4256-823F-620A5A5D3E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13324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 xmlns:a16="http://schemas.microsoft.com/office/drawing/2014/main" id="{C389213D-C1B2-4D5F-A81C-6155094876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CCD4250-8549-41EB-B8CE-11C2FE70C1AD}" type="slidenum">
              <a:rPr lang="en-US" altLang="en-US">
                <a:latin typeface="Helvetica" panose="020B0604020202020204" pitchFamily="34" charset="0"/>
              </a:rPr>
              <a:pPr/>
              <a:t>64</a:t>
            </a:fld>
            <a:endParaRPr lang="en-US" altLang="en-US">
              <a:latin typeface="Helvetica" panose="020B0604020202020204" pitchFamily="34" charset="0"/>
            </a:endParaRPr>
          </a:p>
        </p:txBody>
      </p:sp>
      <p:sp>
        <p:nvSpPr>
          <p:cNvPr id="126979" name="Rectangle 2">
            <a:extLst>
              <a:ext uri="{FF2B5EF4-FFF2-40B4-BE49-F238E27FC236}">
                <a16:creationId xmlns="" xmlns:a16="http://schemas.microsoft.com/office/drawing/2014/main" id="{FE9DAFE2-DC1F-4D1E-B399-6B86FC7E2D2C}"/>
              </a:ext>
            </a:extLst>
          </p:cNvPr>
          <p:cNvSpPr>
            <a:spLocks noGrp="1" noRot="1" noChangeAspect="1" noChangeArrowheads="1" noTextEdit="1"/>
          </p:cNvSpPr>
          <p:nvPr>
            <p:ph type="sldImg"/>
          </p:nvPr>
        </p:nvSpPr>
        <p:spPr>
          <a:ln/>
        </p:spPr>
      </p:sp>
      <p:sp>
        <p:nvSpPr>
          <p:cNvPr id="126980" name="Rectangle 3">
            <a:extLst>
              <a:ext uri="{FF2B5EF4-FFF2-40B4-BE49-F238E27FC236}">
                <a16:creationId xmlns="" xmlns:a16="http://schemas.microsoft.com/office/drawing/2014/main" id="{091DFE67-CF76-4428-8F44-8818B6CA45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45880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 xmlns:a16="http://schemas.microsoft.com/office/drawing/2014/main" id="{98DA1FFB-D227-47BC-9728-00B782DC28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C9090DC-ADAD-4D5C-A055-EC054CBA9BCF}" type="slidenum">
              <a:rPr lang="en-US" altLang="en-US">
                <a:latin typeface="Helvetica" panose="020B0604020202020204" pitchFamily="34" charset="0"/>
              </a:rPr>
              <a:pPr/>
              <a:t>5</a:t>
            </a:fld>
            <a:endParaRPr lang="en-US" altLang="en-US">
              <a:latin typeface="Helvetica" panose="020B0604020202020204" pitchFamily="34" charset="0"/>
            </a:endParaRPr>
          </a:p>
        </p:txBody>
      </p:sp>
      <p:sp>
        <p:nvSpPr>
          <p:cNvPr id="76803" name="Rectangle 2">
            <a:extLst>
              <a:ext uri="{FF2B5EF4-FFF2-40B4-BE49-F238E27FC236}">
                <a16:creationId xmlns="" xmlns:a16="http://schemas.microsoft.com/office/drawing/2014/main" id="{CD1394AA-6D61-4202-8BF0-CEA24B547311}"/>
              </a:ext>
            </a:extLst>
          </p:cNvPr>
          <p:cNvSpPr>
            <a:spLocks noGrp="1" noRot="1" noChangeAspect="1" noChangeArrowheads="1" noTextEdit="1"/>
          </p:cNvSpPr>
          <p:nvPr>
            <p:ph type="sldImg"/>
          </p:nvPr>
        </p:nvSpPr>
        <p:spPr>
          <a:ln/>
        </p:spPr>
      </p:sp>
      <p:sp>
        <p:nvSpPr>
          <p:cNvPr id="76804" name="Rectangle 3">
            <a:extLst>
              <a:ext uri="{FF2B5EF4-FFF2-40B4-BE49-F238E27FC236}">
                <a16:creationId xmlns="" xmlns:a16="http://schemas.microsoft.com/office/drawing/2014/main" id="{F15A9A43-7F68-408F-9962-E7E257DA42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6131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 xmlns:a16="http://schemas.microsoft.com/office/drawing/2014/main" id="{2F9B0566-9DAA-40C6-BD9B-DA3EA413043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44794C4-13B3-47CE-ACEF-23B8A06F7C64}" type="slidenum">
              <a:rPr lang="en-US" altLang="en-US">
                <a:latin typeface="Helvetica" panose="020B0604020202020204" pitchFamily="34" charset="0"/>
              </a:rPr>
              <a:pPr/>
              <a:t>8</a:t>
            </a:fld>
            <a:endParaRPr lang="en-US" altLang="en-US">
              <a:latin typeface="Helvetica" panose="020B0604020202020204" pitchFamily="34" charset="0"/>
            </a:endParaRPr>
          </a:p>
        </p:txBody>
      </p:sp>
      <p:sp>
        <p:nvSpPr>
          <p:cNvPr id="77827" name="Rectangle 2">
            <a:extLst>
              <a:ext uri="{FF2B5EF4-FFF2-40B4-BE49-F238E27FC236}">
                <a16:creationId xmlns="" xmlns:a16="http://schemas.microsoft.com/office/drawing/2014/main" id="{81609710-F8FF-4ADB-8E3E-64DA55F859A2}"/>
              </a:ext>
            </a:extLst>
          </p:cNvPr>
          <p:cNvSpPr>
            <a:spLocks noGrp="1" noRot="1" noChangeAspect="1" noChangeArrowheads="1" noTextEdit="1"/>
          </p:cNvSpPr>
          <p:nvPr>
            <p:ph type="sldImg"/>
          </p:nvPr>
        </p:nvSpPr>
        <p:spPr>
          <a:ln/>
        </p:spPr>
      </p:sp>
      <p:sp>
        <p:nvSpPr>
          <p:cNvPr id="77828" name="Rectangle 3">
            <a:extLst>
              <a:ext uri="{FF2B5EF4-FFF2-40B4-BE49-F238E27FC236}">
                <a16:creationId xmlns="" xmlns:a16="http://schemas.microsoft.com/office/drawing/2014/main" id="{DAD31A64-FBDF-459A-A519-16090EBFF30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99762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 xmlns:a16="http://schemas.microsoft.com/office/drawing/2014/main" id="{845A6516-3DB2-4824-B72A-8EE1BBC964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DDB922B-DA28-4C54-94E7-219C3AC7D96C}" type="slidenum">
              <a:rPr lang="en-US" altLang="en-US">
                <a:latin typeface="Helvetica" panose="020B0604020202020204" pitchFamily="34" charset="0"/>
              </a:rPr>
              <a:pPr/>
              <a:t>9</a:t>
            </a:fld>
            <a:endParaRPr lang="en-US" altLang="en-US">
              <a:latin typeface="Helvetica" panose="020B0604020202020204" pitchFamily="34" charset="0"/>
            </a:endParaRPr>
          </a:p>
        </p:txBody>
      </p:sp>
      <p:sp>
        <p:nvSpPr>
          <p:cNvPr id="78851" name="Rectangle 2">
            <a:extLst>
              <a:ext uri="{FF2B5EF4-FFF2-40B4-BE49-F238E27FC236}">
                <a16:creationId xmlns="" xmlns:a16="http://schemas.microsoft.com/office/drawing/2014/main" id="{A894EF00-BCDC-4C20-B789-F97A7D949885}"/>
              </a:ext>
            </a:extLst>
          </p:cNvPr>
          <p:cNvSpPr>
            <a:spLocks noGrp="1" noRot="1" noChangeAspect="1" noChangeArrowheads="1" noTextEdit="1"/>
          </p:cNvSpPr>
          <p:nvPr>
            <p:ph type="sldImg"/>
          </p:nvPr>
        </p:nvSpPr>
        <p:spPr>
          <a:ln/>
        </p:spPr>
      </p:sp>
      <p:sp>
        <p:nvSpPr>
          <p:cNvPr id="78852" name="Rectangle 3">
            <a:extLst>
              <a:ext uri="{FF2B5EF4-FFF2-40B4-BE49-F238E27FC236}">
                <a16:creationId xmlns="" xmlns:a16="http://schemas.microsoft.com/office/drawing/2014/main" id="{9C601010-0C10-45CE-AA58-E5A36F0C52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3958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 xmlns:a16="http://schemas.microsoft.com/office/drawing/2014/main" id="{88A20251-A093-4172-BD74-A36C2A3F8B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EEF4FF4-C9FD-46D9-BF24-6598973F25B8}" type="slidenum">
              <a:rPr lang="en-US" altLang="en-US">
                <a:latin typeface="Helvetica" panose="020B0604020202020204" pitchFamily="34" charset="0"/>
              </a:rPr>
              <a:pPr/>
              <a:t>10</a:t>
            </a:fld>
            <a:endParaRPr lang="en-US" altLang="en-US">
              <a:latin typeface="Helvetica" panose="020B0604020202020204" pitchFamily="34" charset="0"/>
            </a:endParaRPr>
          </a:p>
        </p:txBody>
      </p:sp>
      <p:sp>
        <p:nvSpPr>
          <p:cNvPr id="79875" name="Rectangle 2">
            <a:extLst>
              <a:ext uri="{FF2B5EF4-FFF2-40B4-BE49-F238E27FC236}">
                <a16:creationId xmlns="" xmlns:a16="http://schemas.microsoft.com/office/drawing/2014/main" id="{6BD19E41-E753-43B4-A52C-F3C0FDC8098C}"/>
              </a:ext>
            </a:extLst>
          </p:cNvPr>
          <p:cNvSpPr>
            <a:spLocks noGrp="1" noRot="1" noChangeAspect="1" noChangeArrowheads="1" noTextEdit="1"/>
          </p:cNvSpPr>
          <p:nvPr>
            <p:ph type="sldImg"/>
          </p:nvPr>
        </p:nvSpPr>
        <p:spPr>
          <a:ln/>
        </p:spPr>
      </p:sp>
      <p:sp>
        <p:nvSpPr>
          <p:cNvPr id="79876" name="Rectangle 3">
            <a:extLst>
              <a:ext uri="{FF2B5EF4-FFF2-40B4-BE49-F238E27FC236}">
                <a16:creationId xmlns="" xmlns:a16="http://schemas.microsoft.com/office/drawing/2014/main" id="{AFC68E5A-AEFD-4D41-934B-C0BEE57967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7408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 xmlns:a16="http://schemas.microsoft.com/office/drawing/2014/main" id="{92D03978-248F-4696-B60F-15CD45A7CC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A5C935A-6734-4108-A7F7-F209D07F3D5B}" type="slidenum">
              <a:rPr lang="en-US" altLang="en-US">
                <a:latin typeface="Helvetica" panose="020B0604020202020204" pitchFamily="34" charset="0"/>
              </a:rPr>
              <a:pPr/>
              <a:t>11</a:t>
            </a:fld>
            <a:endParaRPr lang="en-US" altLang="en-US">
              <a:latin typeface="Helvetica" panose="020B0604020202020204" pitchFamily="34" charset="0"/>
            </a:endParaRPr>
          </a:p>
        </p:txBody>
      </p:sp>
      <p:sp>
        <p:nvSpPr>
          <p:cNvPr id="80899" name="Rectangle 2">
            <a:extLst>
              <a:ext uri="{FF2B5EF4-FFF2-40B4-BE49-F238E27FC236}">
                <a16:creationId xmlns="" xmlns:a16="http://schemas.microsoft.com/office/drawing/2014/main" id="{14A40313-58A0-42FC-AA3D-425318110877}"/>
              </a:ext>
            </a:extLst>
          </p:cNvPr>
          <p:cNvSpPr>
            <a:spLocks noGrp="1" noRot="1" noChangeAspect="1" noChangeArrowheads="1" noTextEdit="1"/>
          </p:cNvSpPr>
          <p:nvPr>
            <p:ph type="sldImg"/>
          </p:nvPr>
        </p:nvSpPr>
        <p:spPr>
          <a:ln/>
        </p:spPr>
      </p:sp>
      <p:sp>
        <p:nvSpPr>
          <p:cNvPr id="80900" name="Rectangle 3">
            <a:extLst>
              <a:ext uri="{FF2B5EF4-FFF2-40B4-BE49-F238E27FC236}">
                <a16:creationId xmlns="" xmlns:a16="http://schemas.microsoft.com/office/drawing/2014/main" id="{BA8BA248-769F-4CA6-AD44-A8BE8C9CDC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35089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ae6ea673ec_0_4"/>
          <p:cNvSpPr txBox="1">
            <a:spLocks noGrp="1"/>
          </p:cNvSpPr>
          <p:nvPr>
            <p:ph type="ctrTitle"/>
          </p:nvPr>
        </p:nvSpPr>
        <p:spPr>
          <a:xfrm>
            <a:off x="533400" y="1371600"/>
            <a:ext cx="7851600" cy="1828800"/>
          </a:xfrm>
          <a:prstGeom prst="rect">
            <a:avLst/>
          </a:prstGeom>
          <a:noFill/>
          <a:ln>
            <a:noFill/>
          </a:ln>
        </p:spPr>
        <p:txBody>
          <a:bodyPr spcFirstLastPara="1" wrap="square" lIns="0" tIns="0" rIns="18275" bIns="0" anchor="b" anchorCtr="0">
            <a:noAutofit/>
          </a:bodyPr>
          <a:lstStyle>
            <a:lvl1pPr lvl="0" algn="r">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gae6ea673ec_0_4"/>
          <p:cNvSpPr txBox="1">
            <a:spLocks noGrp="1"/>
          </p:cNvSpPr>
          <p:nvPr>
            <p:ph type="subTitle" idx="1"/>
          </p:nvPr>
        </p:nvSpPr>
        <p:spPr>
          <a:xfrm>
            <a:off x="533400" y="3228536"/>
            <a:ext cx="7854600" cy="1752600"/>
          </a:xfrm>
          <a:prstGeom prst="rect">
            <a:avLst/>
          </a:prstGeom>
          <a:noFill/>
          <a:ln>
            <a:noFill/>
          </a:ln>
        </p:spPr>
        <p:txBody>
          <a:bodyPr spcFirstLastPara="1" wrap="square" lIns="0" tIns="45700" rIns="18275" bIns="45700" anchor="t" anchorCtr="0">
            <a:noAutofit/>
          </a:bodyPr>
          <a:lstStyle>
            <a:lvl1pPr marR="45720" lvl="0" algn="r">
              <a:spcBef>
                <a:spcPts val="400"/>
              </a:spcBef>
              <a:spcAft>
                <a:spcPts val="0"/>
              </a:spcAft>
              <a:buClr>
                <a:schemeClr val="dk1"/>
              </a:buClr>
              <a:buSzPts val="1600"/>
              <a:buNone/>
              <a:defRPr>
                <a:solidFill>
                  <a:schemeClr val="dk1"/>
                </a:solidFill>
              </a:defRPr>
            </a:lvl1pPr>
            <a:lvl2pPr lvl="1" algn="ctr">
              <a:spcBef>
                <a:spcPts val="360"/>
              </a:spcBef>
              <a:spcAft>
                <a:spcPts val="0"/>
              </a:spcAft>
              <a:buClr>
                <a:schemeClr val="dk1"/>
              </a:buClr>
              <a:buSzPts val="1440"/>
              <a:buNone/>
              <a:defRPr/>
            </a:lvl2pPr>
            <a:lvl3pPr lvl="2" algn="ctr">
              <a:spcBef>
                <a:spcPts val="360"/>
              </a:spcBef>
              <a:spcAft>
                <a:spcPts val="0"/>
              </a:spcAft>
              <a:buClr>
                <a:schemeClr val="dk1"/>
              </a:buClr>
              <a:buSzPts val="1440"/>
              <a:buNone/>
              <a:defRPr/>
            </a:lvl3pPr>
            <a:lvl4pPr lvl="3" algn="ctr">
              <a:spcBef>
                <a:spcPts val="360"/>
              </a:spcBef>
              <a:spcAft>
                <a:spcPts val="0"/>
              </a:spcAft>
              <a:buClr>
                <a:schemeClr val="dk1"/>
              </a:buClr>
              <a:buSzPts val="1440"/>
              <a:buNone/>
              <a:defRPr/>
            </a:lvl4pPr>
            <a:lvl5pPr lvl="4" algn="ctr">
              <a:spcBef>
                <a:spcPts val="360"/>
              </a:spcBef>
              <a:spcAft>
                <a:spcPts val="0"/>
              </a:spcAft>
              <a:buClr>
                <a:schemeClr val="dk1"/>
              </a:buClr>
              <a:buSzPts val="144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6" name="Google Shape;16;gae6ea673ec_0_4"/>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gae6ea673ec_0_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gae6ea673ec_0_59"/>
          <p:cNvSpPr txBox="1">
            <a:spLocks noGrp="1"/>
          </p:cNvSpPr>
          <p:nvPr>
            <p:ph type="title"/>
          </p:nvPr>
        </p:nvSpPr>
        <p:spPr>
          <a:xfrm rot="5400000">
            <a:off x="5052150" y="2491651"/>
            <a:ext cx="5211900" cy="20574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gae6ea673ec_0_59"/>
          <p:cNvSpPr txBox="1">
            <a:spLocks noGrp="1"/>
          </p:cNvSpPr>
          <p:nvPr>
            <p:ph type="body" idx="1"/>
          </p:nvPr>
        </p:nvSpPr>
        <p:spPr>
          <a:xfrm rot="5400000">
            <a:off x="861150" y="510451"/>
            <a:ext cx="5211900" cy="60198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71" name="Google Shape;71;gae6ea673ec_0_59"/>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gae6ea673ec_0_5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3"/>
        <p:cNvGrpSpPr/>
        <p:nvPr/>
      </p:nvGrpSpPr>
      <p:grpSpPr>
        <a:xfrm>
          <a:off x="0" y="0"/>
          <a:ext cx="0" cy="0"/>
          <a:chOff x="0" y="0"/>
          <a:chExt cx="0" cy="0"/>
        </a:xfrm>
      </p:grpSpPr>
      <p:sp>
        <p:nvSpPr>
          <p:cNvPr id="74" name="Google Shape;74;gae6ea673ec_0_6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gae6ea673ec_0_64"/>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gae6ea673ec_0_6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gae6ea673ec_0_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gae6ea673ec_0_9"/>
          <p:cNvSpPr txBox="1">
            <a:spLocks noGrp="1"/>
          </p:cNvSpPr>
          <p:nvPr>
            <p:ph type="body" idx="1"/>
          </p:nvPr>
        </p:nvSpPr>
        <p:spPr>
          <a:xfrm>
            <a:off x="457200" y="1920085"/>
            <a:ext cx="4038600" cy="443490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 name="Google Shape;21;gae6ea673ec_0_9"/>
          <p:cNvSpPr txBox="1">
            <a:spLocks noGrp="1"/>
          </p:cNvSpPr>
          <p:nvPr>
            <p:ph type="body" idx="2"/>
          </p:nvPr>
        </p:nvSpPr>
        <p:spPr>
          <a:xfrm>
            <a:off x="4648200" y="1920085"/>
            <a:ext cx="4038600" cy="4434900"/>
          </a:xfrm>
          <a:prstGeom prst="rect">
            <a:avLst/>
          </a:prstGeom>
          <a:noFill/>
          <a:ln>
            <a:noFill/>
          </a:ln>
        </p:spPr>
        <p:txBody>
          <a:bodyPr spcFirstLastPara="1" wrap="square" lIns="91425" tIns="45700" rIns="91425" bIns="45700" anchor="t" anchorCtr="0">
            <a:noAutofit/>
          </a:bodyPr>
          <a:lstStyle>
            <a:lvl1pPr marL="457200" lvl="0" indent="-360680" algn="l">
              <a:spcBef>
                <a:spcPts val="520"/>
              </a:spcBef>
              <a:spcAft>
                <a:spcPts val="0"/>
              </a:spcAft>
              <a:buClr>
                <a:schemeClr val="dk1"/>
              </a:buClr>
              <a:buSzPts val="2080"/>
              <a:buChar char="⮚"/>
              <a:defRPr sz="2600"/>
            </a:lvl1pPr>
            <a:lvl2pPr marL="914400" lvl="1" indent="-350519" algn="l">
              <a:spcBef>
                <a:spcPts val="480"/>
              </a:spcBef>
              <a:spcAft>
                <a:spcPts val="0"/>
              </a:spcAft>
              <a:buClr>
                <a:schemeClr val="dk1"/>
              </a:buClr>
              <a:buSzPts val="1920"/>
              <a:buChar char="⮚"/>
              <a:defRPr sz="2400"/>
            </a:lvl2pPr>
            <a:lvl3pPr marL="1371600" lvl="2" indent="-330200" algn="l">
              <a:spcBef>
                <a:spcPts val="400"/>
              </a:spcBef>
              <a:spcAft>
                <a:spcPts val="0"/>
              </a:spcAft>
              <a:buClr>
                <a:schemeClr val="dk1"/>
              </a:buClr>
              <a:buSzPts val="1600"/>
              <a:buChar char="⮚"/>
              <a:defRPr sz="2000"/>
            </a:lvl3pPr>
            <a:lvl4pPr marL="1828800" lvl="3" indent="-320039" algn="l">
              <a:spcBef>
                <a:spcPts val="360"/>
              </a:spcBef>
              <a:spcAft>
                <a:spcPts val="0"/>
              </a:spcAft>
              <a:buClr>
                <a:schemeClr val="dk1"/>
              </a:buClr>
              <a:buSzPts val="1440"/>
              <a:buChar char="⮚"/>
              <a:defRPr sz="18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2" name="Google Shape;22;gae6ea673ec_0_9"/>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gae6ea673ec_0_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gae6ea673ec_0_15"/>
          <p:cNvSpPr txBox="1">
            <a:spLocks noGrp="1"/>
          </p:cNvSpPr>
          <p:nvPr>
            <p:ph type="title"/>
          </p:nvPr>
        </p:nvSpPr>
        <p:spPr>
          <a:xfrm>
            <a:off x="457200" y="-304800"/>
            <a:ext cx="8229600" cy="1143000"/>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sz="4000">
                <a:latin typeface="Calibri" panose="020F0502020204030204" pitchFamily="34" charset="0"/>
                <a:ea typeface="Calibri" panose="020F0502020204030204" pitchFamily="34" charset="0"/>
                <a:cs typeface="Calibri" panose="020F0502020204030204" pitchFamily="34" charset="0"/>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gae6ea673ec_0_15"/>
          <p:cNvSpPr txBox="1">
            <a:spLocks noGrp="1"/>
          </p:cNvSpPr>
          <p:nvPr>
            <p:ph type="body" idx="1"/>
          </p:nvPr>
        </p:nvSpPr>
        <p:spPr>
          <a:xfrm>
            <a:off x="685800" y="1295400"/>
            <a:ext cx="8229600" cy="4389300"/>
          </a:xfrm>
          <a:prstGeom prst="rect">
            <a:avLst/>
          </a:prstGeom>
          <a:noFill/>
          <a:ln>
            <a:noFill/>
          </a:ln>
        </p:spPr>
        <p:txBody>
          <a:bodyPr spcFirstLastPara="1" wrap="square" lIns="91425" tIns="45700" rIns="91425" bIns="45700" anchor="t" anchorCtr="0">
            <a:noAutofit/>
          </a:bodyPr>
          <a:lstStyle>
            <a:lvl1pPr marL="457200" lvl="0" indent="-330200" algn="l">
              <a:spcBef>
                <a:spcPts val="400"/>
              </a:spcBef>
              <a:spcAft>
                <a:spcPts val="0"/>
              </a:spcAft>
              <a:buClr>
                <a:schemeClr val="dk1"/>
              </a:buClr>
              <a:buSzPts val="1600"/>
              <a:buChar char="⮚"/>
              <a:defRPr>
                <a:latin typeface="Times New Roman"/>
                <a:ea typeface="Times New Roman"/>
                <a:cs typeface="Times New Roman"/>
                <a:sym typeface="Times New Roman"/>
              </a:defRPr>
            </a:lvl1pPr>
            <a:lvl2pPr marL="914400" lvl="1" indent="-330200" algn="l">
              <a:spcBef>
                <a:spcPts val="400"/>
              </a:spcBef>
              <a:spcAft>
                <a:spcPts val="0"/>
              </a:spcAft>
              <a:buClr>
                <a:schemeClr val="dk1"/>
              </a:buClr>
              <a:buSzPts val="1600"/>
              <a:buChar char="⮚"/>
              <a:defRPr>
                <a:latin typeface="Times New Roman"/>
                <a:ea typeface="Times New Roman"/>
                <a:cs typeface="Times New Roman"/>
                <a:sym typeface="Times New Roman"/>
              </a:defRPr>
            </a:lvl2pPr>
            <a:lvl3pPr marL="1371600" lvl="2" indent="-330200" algn="l">
              <a:spcBef>
                <a:spcPts val="400"/>
              </a:spcBef>
              <a:spcAft>
                <a:spcPts val="0"/>
              </a:spcAft>
              <a:buClr>
                <a:schemeClr val="dk1"/>
              </a:buClr>
              <a:buSzPts val="1600"/>
              <a:buChar char="⮚"/>
              <a:defRPr>
                <a:latin typeface="Times New Roman"/>
                <a:ea typeface="Times New Roman"/>
                <a:cs typeface="Times New Roman"/>
                <a:sym typeface="Times New Roman"/>
              </a:defRPr>
            </a:lvl3pPr>
            <a:lvl4pPr marL="1828800" lvl="3" indent="-330200" algn="l">
              <a:spcBef>
                <a:spcPts val="400"/>
              </a:spcBef>
              <a:spcAft>
                <a:spcPts val="0"/>
              </a:spcAft>
              <a:buClr>
                <a:schemeClr val="dk1"/>
              </a:buClr>
              <a:buSzPts val="1600"/>
              <a:buChar char="⮚"/>
              <a:defRPr>
                <a:latin typeface="Times New Roman"/>
                <a:ea typeface="Times New Roman"/>
                <a:cs typeface="Times New Roman"/>
                <a:sym typeface="Times New Roman"/>
              </a:defRPr>
            </a:lvl4pPr>
            <a:lvl5pPr marL="2286000" lvl="4" indent="-330200" algn="l">
              <a:spcBef>
                <a:spcPts val="400"/>
              </a:spcBef>
              <a:spcAft>
                <a:spcPts val="0"/>
              </a:spcAft>
              <a:buClr>
                <a:schemeClr val="dk1"/>
              </a:buClr>
              <a:buSzPts val="1600"/>
              <a:buChar char="⮚"/>
              <a:defRPr>
                <a:latin typeface="Times New Roman"/>
                <a:ea typeface="Times New Roman"/>
                <a:cs typeface="Times New Roman"/>
                <a:sym typeface="Times New Roman"/>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dirty="0"/>
          </a:p>
        </p:txBody>
      </p:sp>
      <p:sp>
        <p:nvSpPr>
          <p:cNvPr id="27" name="Google Shape;27;gae6ea673ec_0_15"/>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TextBox 4"/>
          <p:cNvSpPr txBox="1"/>
          <p:nvPr userDrawn="1"/>
        </p:nvSpPr>
        <p:spPr>
          <a:xfrm rot="19219194">
            <a:off x="-163796" y="256693"/>
            <a:ext cx="1468489" cy="523220"/>
          </a:xfrm>
          <a:prstGeom prst="rect">
            <a:avLst/>
          </a:prstGeom>
          <a:noFill/>
        </p:spPr>
        <p:txBody>
          <a:bodyPr wrap="square" rtlCol="0">
            <a:spAutoFit/>
          </a:bodyPr>
          <a:lstStyle/>
          <a:p>
            <a:r>
              <a:rPr lang="en-US" sz="2800" dirty="0" smtClean="0">
                <a:solidFill>
                  <a:srgbClr val="FF0000"/>
                </a:solidFill>
              </a:rPr>
              <a:t>UNIT IV</a:t>
            </a:r>
            <a:endParaRPr lang="en-US" sz="2800" dirty="0">
              <a:solidFill>
                <a:srgbClr val="FF0000"/>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gae6ea673ec_0_19"/>
          <p:cNvSpPr txBox="1">
            <a:spLocks noGrp="1"/>
          </p:cNvSpPr>
          <p:nvPr>
            <p:ph type="title"/>
          </p:nvPr>
        </p:nvSpPr>
        <p:spPr>
          <a:xfrm>
            <a:off x="530352" y="1316736"/>
            <a:ext cx="7772400" cy="136260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gae6ea673ec_0_19"/>
          <p:cNvSpPr txBox="1">
            <a:spLocks noGrp="1"/>
          </p:cNvSpPr>
          <p:nvPr>
            <p:ph type="body" idx="1"/>
          </p:nvPr>
        </p:nvSpPr>
        <p:spPr>
          <a:xfrm>
            <a:off x="530352" y="2704664"/>
            <a:ext cx="7772400" cy="1509600"/>
          </a:xfrm>
          <a:prstGeom prst="rect">
            <a:avLst/>
          </a:prstGeom>
          <a:noFill/>
          <a:ln>
            <a:noFill/>
          </a:ln>
        </p:spPr>
        <p:txBody>
          <a:bodyPr spcFirstLastPara="1" wrap="square" lIns="45700" tIns="45700" rIns="45700" bIns="45700" anchor="t" anchorCtr="0">
            <a:noAutofit/>
          </a:bodyPr>
          <a:lstStyle>
            <a:lvl1pPr marL="457200" lvl="0" indent="-228600" algn="l">
              <a:spcBef>
                <a:spcPts val="440"/>
              </a:spcBef>
              <a:spcAft>
                <a:spcPts val="0"/>
              </a:spcAft>
              <a:buClr>
                <a:schemeClr val="dk1"/>
              </a:buClr>
              <a:buSzPts val="1760"/>
              <a:buNone/>
              <a:defRPr sz="2200">
                <a:solidFill>
                  <a:schemeClr val="dk1"/>
                </a:solidFill>
              </a:defRPr>
            </a:lvl1pPr>
            <a:lvl2pPr marL="914400" lvl="1" indent="-228600" algn="l">
              <a:spcBef>
                <a:spcPts val="360"/>
              </a:spcBef>
              <a:spcAft>
                <a:spcPts val="0"/>
              </a:spcAft>
              <a:buClr>
                <a:srgbClr val="888888"/>
              </a:buClr>
              <a:buSzPts val="1440"/>
              <a:buNone/>
              <a:defRPr sz="1800">
                <a:solidFill>
                  <a:srgbClr val="888888"/>
                </a:solidFill>
              </a:defRPr>
            </a:lvl2pPr>
            <a:lvl3pPr marL="1371600" lvl="2" indent="-228600" algn="l">
              <a:spcBef>
                <a:spcPts val="320"/>
              </a:spcBef>
              <a:spcAft>
                <a:spcPts val="0"/>
              </a:spcAft>
              <a:buClr>
                <a:srgbClr val="888888"/>
              </a:buClr>
              <a:buSzPts val="1280"/>
              <a:buNone/>
              <a:defRPr sz="1600">
                <a:solidFill>
                  <a:srgbClr val="888888"/>
                </a:solidFill>
              </a:defRPr>
            </a:lvl3pPr>
            <a:lvl4pPr marL="1828800" lvl="3" indent="-228600" algn="l">
              <a:spcBef>
                <a:spcPts val="280"/>
              </a:spcBef>
              <a:spcAft>
                <a:spcPts val="0"/>
              </a:spcAft>
              <a:buClr>
                <a:srgbClr val="888888"/>
              </a:buClr>
              <a:buSzPts val="1120"/>
              <a:buNone/>
              <a:defRPr sz="1400">
                <a:solidFill>
                  <a:srgbClr val="888888"/>
                </a:solidFill>
              </a:defRPr>
            </a:lvl4pPr>
            <a:lvl5pPr marL="2286000" lvl="4" indent="-228600" algn="l">
              <a:spcBef>
                <a:spcPts val="280"/>
              </a:spcBef>
              <a:spcAft>
                <a:spcPts val="0"/>
              </a:spcAft>
              <a:buClr>
                <a:srgbClr val="888888"/>
              </a:buClr>
              <a:buSzPts val="112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 name="Google Shape;31;gae6ea673ec_0_19"/>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gae6ea673ec_0_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sz="4400">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gae6ea673ec_0_23"/>
          <p:cNvSpPr txBox="1">
            <a:spLocks noGrp="1"/>
          </p:cNvSpPr>
          <p:nvPr>
            <p:ph type="body" idx="1"/>
          </p:nvPr>
        </p:nvSpPr>
        <p:spPr>
          <a:xfrm>
            <a:off x="457200" y="1855248"/>
            <a:ext cx="4040100" cy="659400"/>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 name="Google Shape;35;gae6ea673ec_0_23"/>
          <p:cNvSpPr txBox="1">
            <a:spLocks noGrp="1"/>
          </p:cNvSpPr>
          <p:nvPr>
            <p:ph type="body" idx="2"/>
          </p:nvPr>
        </p:nvSpPr>
        <p:spPr>
          <a:xfrm>
            <a:off x="4645025" y="1859757"/>
            <a:ext cx="4041900" cy="654900"/>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Clr>
                <a:schemeClr val="dk2"/>
              </a:buClr>
              <a:buSzPts val="1920"/>
              <a:buNone/>
              <a:defRPr sz="2400" b="1" cap="none">
                <a:solidFill>
                  <a:schemeClr val="dk2"/>
                </a:solidFill>
              </a:defRPr>
            </a:lvl1pPr>
            <a:lvl2pPr marL="914400" lvl="1" indent="-228600" algn="l">
              <a:spcBef>
                <a:spcPts val="400"/>
              </a:spcBef>
              <a:spcAft>
                <a:spcPts val="0"/>
              </a:spcAft>
              <a:buClr>
                <a:schemeClr val="dk1"/>
              </a:buClr>
              <a:buSzPts val="1600"/>
              <a:buNone/>
              <a:defRPr sz="2000" b="1"/>
            </a:lvl2pPr>
            <a:lvl3pPr marL="1371600" lvl="2" indent="-228600" algn="l">
              <a:spcBef>
                <a:spcPts val="360"/>
              </a:spcBef>
              <a:spcAft>
                <a:spcPts val="0"/>
              </a:spcAft>
              <a:buClr>
                <a:schemeClr val="dk1"/>
              </a:buClr>
              <a:buSzPts val="1440"/>
              <a:buNone/>
              <a:defRPr sz="1800" b="1"/>
            </a:lvl3pPr>
            <a:lvl4pPr marL="1828800" lvl="3" indent="-228600" algn="l">
              <a:spcBef>
                <a:spcPts val="320"/>
              </a:spcBef>
              <a:spcAft>
                <a:spcPts val="0"/>
              </a:spcAft>
              <a:buClr>
                <a:schemeClr val="dk1"/>
              </a:buClr>
              <a:buSzPts val="1280"/>
              <a:buNone/>
              <a:defRPr sz="1600" b="1"/>
            </a:lvl4pPr>
            <a:lvl5pPr marL="2286000" lvl="4" indent="-228600" algn="l">
              <a:spcBef>
                <a:spcPts val="320"/>
              </a:spcBef>
              <a:spcAft>
                <a:spcPts val="0"/>
              </a:spcAft>
              <a:buClr>
                <a:schemeClr val="dk1"/>
              </a:buClr>
              <a:buSzPts val="128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gae6ea673ec_0_23"/>
          <p:cNvSpPr txBox="1">
            <a:spLocks noGrp="1"/>
          </p:cNvSpPr>
          <p:nvPr>
            <p:ph type="body" idx="3"/>
          </p:nvPr>
        </p:nvSpPr>
        <p:spPr>
          <a:xfrm>
            <a:off x="457200" y="2514600"/>
            <a:ext cx="4040100" cy="384570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7" name="Google Shape;37;gae6ea673ec_0_23"/>
          <p:cNvSpPr txBox="1">
            <a:spLocks noGrp="1"/>
          </p:cNvSpPr>
          <p:nvPr>
            <p:ph type="body" idx="4"/>
          </p:nvPr>
        </p:nvSpPr>
        <p:spPr>
          <a:xfrm>
            <a:off x="4645025" y="2514600"/>
            <a:ext cx="4041900" cy="3845700"/>
          </a:xfrm>
          <a:prstGeom prst="rect">
            <a:avLst/>
          </a:prstGeom>
          <a:noFill/>
          <a:ln>
            <a:noFill/>
          </a:ln>
        </p:spPr>
        <p:txBody>
          <a:bodyPr spcFirstLastPara="1" wrap="square" lIns="91425" tIns="0" rIns="91425" bIns="45700" anchor="t" anchorCtr="0">
            <a:noAutofit/>
          </a:bodyPr>
          <a:lstStyle>
            <a:lvl1pPr marL="457200" lvl="0" indent="-340360" algn="l">
              <a:spcBef>
                <a:spcPts val="440"/>
              </a:spcBef>
              <a:spcAft>
                <a:spcPts val="0"/>
              </a:spcAft>
              <a:buClr>
                <a:schemeClr val="dk1"/>
              </a:buClr>
              <a:buSzPts val="1760"/>
              <a:buChar char="⮚"/>
              <a:defRPr sz="2200"/>
            </a:lvl1pPr>
            <a:lvl2pPr marL="914400" lvl="1" indent="-330200" algn="l">
              <a:spcBef>
                <a:spcPts val="400"/>
              </a:spcBef>
              <a:spcAft>
                <a:spcPts val="0"/>
              </a:spcAft>
              <a:buClr>
                <a:schemeClr val="dk1"/>
              </a:buClr>
              <a:buSzPts val="1600"/>
              <a:buChar char="⮚"/>
              <a:defRPr sz="2000"/>
            </a:lvl2pPr>
            <a:lvl3pPr marL="1371600" lvl="2" indent="-320039" algn="l">
              <a:spcBef>
                <a:spcPts val="360"/>
              </a:spcBef>
              <a:spcAft>
                <a:spcPts val="0"/>
              </a:spcAft>
              <a:buClr>
                <a:schemeClr val="dk1"/>
              </a:buClr>
              <a:buSzPts val="1440"/>
              <a:buChar char="⮚"/>
              <a:defRPr sz="1800"/>
            </a:lvl3pPr>
            <a:lvl4pPr marL="1828800" lvl="3" indent="-309880" algn="l">
              <a:spcBef>
                <a:spcPts val="320"/>
              </a:spcBef>
              <a:spcAft>
                <a:spcPts val="0"/>
              </a:spcAft>
              <a:buClr>
                <a:schemeClr val="dk1"/>
              </a:buClr>
              <a:buSzPts val="1280"/>
              <a:buChar char="⮚"/>
              <a:defRPr sz="1600"/>
            </a:lvl4pPr>
            <a:lvl5pPr marL="2286000" lvl="4" indent="-309879" algn="l">
              <a:spcBef>
                <a:spcPts val="320"/>
              </a:spcBef>
              <a:spcAft>
                <a:spcPts val="0"/>
              </a:spcAft>
              <a:buClr>
                <a:schemeClr val="dk1"/>
              </a:buClr>
              <a:buSzPts val="128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 name="Google Shape;38;gae6ea673ec_0_23"/>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gae6ea673ec_0_23"/>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gae6ea673ec_0_31"/>
          <p:cNvSpPr txBox="1">
            <a:spLocks noGrp="1"/>
          </p:cNvSpPr>
          <p:nvPr>
            <p:ph type="title"/>
          </p:nvPr>
        </p:nvSpPr>
        <p:spPr>
          <a:xfrm>
            <a:off x="457200" y="616960"/>
            <a:ext cx="8305800" cy="1143000"/>
          </a:xfrm>
          <a:prstGeom prst="rect">
            <a:avLst/>
          </a:prstGeom>
          <a:noFill/>
          <a:ln>
            <a:noFill/>
          </a:ln>
        </p:spPr>
        <p:txBody>
          <a:bodyPr spcFirstLastPara="1" wrap="square" lIns="0" tIns="45700" rIns="0" bIns="0" anchor="b" anchorCtr="0">
            <a:noAutofit/>
          </a:bodyPr>
          <a:lstStyle>
            <a:lvl1pPr lvl="0" algn="ctr">
              <a:spcBef>
                <a:spcPts val="0"/>
              </a:spcBef>
              <a:spcAft>
                <a:spcPts val="0"/>
              </a:spcAft>
              <a:buClr>
                <a:schemeClr val="dk2"/>
              </a:buClr>
              <a:buSzPts val="5000"/>
              <a:buFont typeface="Arial"/>
              <a:buNone/>
              <a:defRPr sz="4000" b="0">
                <a:solidFill>
                  <a:srgbClr val="0070C0"/>
                </a:solidFill>
                <a:latin typeface="Calibri" panose="020F0502020204030204" pitchFamily="34" charset="0"/>
                <a:ea typeface="Calibri" panose="020F0502020204030204" pitchFamily="34" charset="0"/>
                <a:cs typeface="Calibri" panose="020F0502020204030204" pitchFamily="34" charset="0"/>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42" name="Google Shape;42;gae6ea673ec_0_31"/>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gae6ea673ec_0_31"/>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TextBox 4"/>
          <p:cNvSpPr txBox="1"/>
          <p:nvPr userDrawn="1"/>
        </p:nvSpPr>
        <p:spPr>
          <a:xfrm rot="19219194">
            <a:off x="-163796" y="256693"/>
            <a:ext cx="1468489" cy="523220"/>
          </a:xfrm>
          <a:prstGeom prst="rect">
            <a:avLst/>
          </a:prstGeom>
          <a:noFill/>
        </p:spPr>
        <p:txBody>
          <a:bodyPr wrap="square" rtlCol="0">
            <a:spAutoFit/>
          </a:bodyPr>
          <a:lstStyle/>
          <a:p>
            <a:r>
              <a:rPr lang="en-US" sz="2800" dirty="0" smtClean="0">
                <a:solidFill>
                  <a:srgbClr val="FF0000"/>
                </a:solidFill>
              </a:rPr>
              <a:t>UNIT IV</a:t>
            </a:r>
            <a:endParaRPr lang="en-US" sz="2800" dirty="0">
              <a:solidFill>
                <a:srgbClr val="FF0000"/>
              </a:solidFill>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gae6ea673ec_0_38"/>
          <p:cNvSpPr txBox="1">
            <a:spLocks noGrp="1"/>
          </p:cNvSpPr>
          <p:nvPr>
            <p:ph type="title"/>
          </p:nvPr>
        </p:nvSpPr>
        <p:spPr>
          <a:xfrm>
            <a:off x="685800" y="514352"/>
            <a:ext cx="2743200" cy="116190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gae6ea673ec_0_38"/>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spcBef>
                <a:spcPts val="280"/>
              </a:spcBef>
              <a:spcAft>
                <a:spcPts val="0"/>
              </a:spcAft>
              <a:buClr>
                <a:schemeClr val="dk1"/>
              </a:buClr>
              <a:buSzPts val="1120"/>
              <a:buNone/>
              <a:defRPr sz="1400"/>
            </a:lvl1pPr>
            <a:lvl2pPr marL="914400" lvl="1" indent="-228600" algn="l">
              <a:spcBef>
                <a:spcPts val="240"/>
              </a:spcBef>
              <a:spcAft>
                <a:spcPts val="0"/>
              </a:spcAft>
              <a:buClr>
                <a:schemeClr val="dk1"/>
              </a:buClr>
              <a:buSzPts val="960"/>
              <a:buNone/>
              <a:defRPr sz="1200"/>
            </a:lvl2pPr>
            <a:lvl3pPr marL="1371600" lvl="2" indent="-228600" algn="l">
              <a:spcBef>
                <a:spcPts val="200"/>
              </a:spcBef>
              <a:spcAft>
                <a:spcPts val="0"/>
              </a:spcAft>
              <a:buClr>
                <a:schemeClr val="dk1"/>
              </a:buClr>
              <a:buSzPts val="800"/>
              <a:buNone/>
              <a:defRPr sz="1000"/>
            </a:lvl3pPr>
            <a:lvl4pPr marL="1828800" lvl="3" indent="-228600" algn="l">
              <a:spcBef>
                <a:spcPts val="180"/>
              </a:spcBef>
              <a:spcAft>
                <a:spcPts val="0"/>
              </a:spcAft>
              <a:buClr>
                <a:schemeClr val="dk1"/>
              </a:buClr>
              <a:buSzPts val="720"/>
              <a:buNone/>
              <a:defRPr sz="900"/>
            </a:lvl4pPr>
            <a:lvl5pPr marL="2286000" lvl="4" indent="-228600" algn="l">
              <a:spcBef>
                <a:spcPts val="180"/>
              </a:spcBef>
              <a:spcAft>
                <a:spcPts val="0"/>
              </a:spcAft>
              <a:buClr>
                <a:schemeClr val="dk1"/>
              </a:buClr>
              <a:buSzPts val="720"/>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 name="Google Shape;50;gae6ea673ec_0_38"/>
          <p:cNvSpPr txBox="1">
            <a:spLocks noGrp="1"/>
          </p:cNvSpPr>
          <p:nvPr>
            <p:ph type="body" idx="2"/>
          </p:nvPr>
        </p:nvSpPr>
        <p:spPr>
          <a:xfrm>
            <a:off x="3575050" y="1676400"/>
            <a:ext cx="5111700" cy="4572000"/>
          </a:xfrm>
          <a:prstGeom prst="rect">
            <a:avLst/>
          </a:prstGeom>
          <a:noFill/>
          <a:ln>
            <a:noFill/>
          </a:ln>
        </p:spPr>
        <p:txBody>
          <a:bodyPr spcFirstLastPara="1" wrap="square" lIns="91425" tIns="0" rIns="91425" bIns="45700" anchor="t" anchorCtr="0">
            <a:noAutofit/>
          </a:bodyPr>
          <a:lstStyle>
            <a:lvl1pPr marL="457200" lvl="0" indent="-370840" algn="l">
              <a:spcBef>
                <a:spcPts val="560"/>
              </a:spcBef>
              <a:spcAft>
                <a:spcPts val="0"/>
              </a:spcAft>
              <a:buClr>
                <a:schemeClr val="dk1"/>
              </a:buClr>
              <a:buSzPts val="2240"/>
              <a:buChar char="⮚"/>
              <a:defRPr sz="2800"/>
            </a:lvl1pPr>
            <a:lvl2pPr marL="914400" lvl="1" indent="-360680" algn="l">
              <a:spcBef>
                <a:spcPts val="520"/>
              </a:spcBef>
              <a:spcAft>
                <a:spcPts val="0"/>
              </a:spcAft>
              <a:buClr>
                <a:schemeClr val="dk1"/>
              </a:buClr>
              <a:buSzPts val="2080"/>
              <a:buChar char="⮚"/>
              <a:defRPr sz="2600"/>
            </a:lvl2pPr>
            <a:lvl3pPr marL="1371600" lvl="2" indent="-350519" algn="l">
              <a:spcBef>
                <a:spcPts val="480"/>
              </a:spcBef>
              <a:spcAft>
                <a:spcPts val="0"/>
              </a:spcAft>
              <a:buClr>
                <a:schemeClr val="dk1"/>
              </a:buClr>
              <a:buSzPts val="1920"/>
              <a:buChar char="⮚"/>
              <a:defRPr sz="2400"/>
            </a:lvl3pPr>
            <a:lvl4pPr marL="1828800" lvl="3" indent="-330200" algn="l">
              <a:spcBef>
                <a:spcPts val="400"/>
              </a:spcBef>
              <a:spcAft>
                <a:spcPts val="0"/>
              </a:spcAft>
              <a:buClr>
                <a:schemeClr val="dk1"/>
              </a:buClr>
              <a:buSzPts val="1600"/>
              <a:buChar char="⮚"/>
              <a:defRPr sz="2000"/>
            </a:lvl4pPr>
            <a:lvl5pPr marL="2286000" lvl="4" indent="-320039" algn="l">
              <a:spcBef>
                <a:spcPts val="360"/>
              </a:spcBef>
              <a:spcAft>
                <a:spcPts val="0"/>
              </a:spcAft>
              <a:buClr>
                <a:schemeClr val="dk1"/>
              </a:buClr>
              <a:buSzPts val="144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 name="Google Shape;51;gae6ea673ec_0_38"/>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ae6ea673ec_0_38"/>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gae6ea673ec_0_44"/>
          <p:cNvSpPr/>
          <p:nvPr/>
        </p:nvSpPr>
        <p:spPr>
          <a:xfrm rot="-10379968" flipH="1">
            <a:off x="3165539" y="1108014"/>
            <a:ext cx="5257696" cy="4114887"/>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1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5" name="Google Shape;55;gae6ea673ec_0_44"/>
          <p:cNvSpPr/>
          <p:nvPr/>
        </p:nvSpPr>
        <p:spPr>
          <a:xfrm rot="-10381539" flipH="1">
            <a:off x="8004149" y="5359289"/>
            <a:ext cx="155652" cy="155652"/>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6" name="Google Shape;56;gae6ea673ec_0_44"/>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7" name="Google Shape;57;gae6ea673ec_0_44"/>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58" name="Google Shape;58;gae6ea673ec_0_44"/>
          <p:cNvSpPr txBox="1">
            <a:spLocks noGrp="1"/>
          </p:cNvSpPr>
          <p:nvPr>
            <p:ph type="title"/>
          </p:nvPr>
        </p:nvSpPr>
        <p:spPr>
          <a:xfrm>
            <a:off x="609600" y="1176996"/>
            <a:ext cx="2212800" cy="1582500"/>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0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gae6ea673ec_0_44"/>
          <p:cNvSpPr txBox="1">
            <a:spLocks noGrp="1"/>
          </p:cNvSpPr>
          <p:nvPr>
            <p:ph type="body" idx="1"/>
          </p:nvPr>
        </p:nvSpPr>
        <p:spPr>
          <a:xfrm>
            <a:off x="609600" y="2828785"/>
            <a:ext cx="2209800" cy="2179200"/>
          </a:xfrm>
          <a:prstGeom prst="rect">
            <a:avLst/>
          </a:prstGeom>
          <a:noFill/>
          <a:ln>
            <a:noFill/>
          </a:ln>
        </p:spPr>
        <p:txBody>
          <a:bodyPr spcFirstLastPara="1" wrap="square" lIns="64000" tIns="45700" rIns="45700" bIns="45700" anchor="t" anchorCtr="0">
            <a:noAutofit/>
          </a:bodyPr>
          <a:lstStyle>
            <a:lvl1pPr marL="457200" lvl="0" indent="-228600" algn="l">
              <a:spcBef>
                <a:spcPts val="250"/>
              </a:spcBef>
              <a:spcAft>
                <a:spcPts val="0"/>
              </a:spcAft>
              <a:buClr>
                <a:schemeClr val="dk1"/>
              </a:buClr>
              <a:buSzPts val="1040"/>
              <a:buFont typeface="Arial"/>
              <a:buNone/>
              <a:defRPr sz="1300"/>
            </a:lvl1pPr>
            <a:lvl2pPr marL="914400" lvl="1" indent="-289560" algn="l">
              <a:spcBef>
                <a:spcPts val="240"/>
              </a:spcBef>
              <a:spcAft>
                <a:spcPts val="0"/>
              </a:spcAft>
              <a:buClr>
                <a:schemeClr val="dk1"/>
              </a:buClr>
              <a:buSzPts val="960"/>
              <a:buChar char="⮚"/>
              <a:defRPr sz="1200"/>
            </a:lvl2pPr>
            <a:lvl3pPr marL="1371600" lvl="2" indent="-279400" algn="l">
              <a:spcBef>
                <a:spcPts val="200"/>
              </a:spcBef>
              <a:spcAft>
                <a:spcPts val="0"/>
              </a:spcAft>
              <a:buClr>
                <a:schemeClr val="dk1"/>
              </a:buClr>
              <a:buSzPts val="800"/>
              <a:buChar char="⮚"/>
              <a:defRPr sz="1000"/>
            </a:lvl3pPr>
            <a:lvl4pPr marL="1828800" lvl="3" indent="-274319" algn="l">
              <a:spcBef>
                <a:spcPts val="180"/>
              </a:spcBef>
              <a:spcAft>
                <a:spcPts val="0"/>
              </a:spcAft>
              <a:buClr>
                <a:schemeClr val="dk1"/>
              </a:buClr>
              <a:buSzPts val="720"/>
              <a:buChar char="⮚"/>
              <a:defRPr sz="900"/>
            </a:lvl4pPr>
            <a:lvl5pPr marL="2286000" lvl="4" indent="-274320" algn="l">
              <a:spcBef>
                <a:spcPts val="180"/>
              </a:spcBef>
              <a:spcAft>
                <a:spcPts val="0"/>
              </a:spcAft>
              <a:buClr>
                <a:schemeClr val="dk1"/>
              </a:buClr>
              <a:buSzPts val="720"/>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 name="Google Shape;60;gae6ea673ec_0_44"/>
          <p:cNvSpPr>
            <a:spLocks noGrp="1"/>
          </p:cNvSpPr>
          <p:nvPr>
            <p:ph type="pic" idx="2"/>
          </p:nvPr>
        </p:nvSpPr>
        <p:spPr>
          <a:xfrm rot="420022">
            <a:off x="3485831" y="1199543"/>
            <a:ext cx="4617824" cy="3931997"/>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chemeClr val="dk1"/>
              </a:buClr>
              <a:buSzPts val="2560"/>
              <a:buFont typeface="Noto Sans Symbols"/>
              <a:buNone/>
              <a:defRPr sz="3200" b="0" i="0" u="none" strike="noStrike" cap="none">
                <a:solidFill>
                  <a:schemeClr val="dk1"/>
                </a:solidFill>
                <a:latin typeface="Arial"/>
                <a:ea typeface="Arial"/>
                <a:cs typeface="Arial"/>
                <a:sym typeface="Arial"/>
              </a:defRPr>
            </a:lvl1pPr>
            <a:lvl2pPr marR="0" lvl="1"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R="0" lvl="2"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R="0" lvl="5"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R="0" lvl="6"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R="0" lvl="7"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R="0" lvl="8"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61" name="Google Shape;61;gae6ea673ec_0_44"/>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gae6ea673ec_0_4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gae6ea673ec_0_54"/>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gae6ea673ec_0_54"/>
          <p:cNvSpPr txBox="1">
            <a:spLocks noGrp="1"/>
          </p:cNvSpPr>
          <p:nvPr>
            <p:ph type="body" idx="1"/>
          </p:nvPr>
        </p:nvSpPr>
        <p:spPr>
          <a:xfrm rot="5400000">
            <a:off x="2377350" y="15013"/>
            <a:ext cx="4389300" cy="8229600"/>
          </a:xfrm>
          <a:prstGeom prst="rect">
            <a:avLst/>
          </a:prstGeom>
          <a:noFill/>
          <a:ln>
            <a:noFill/>
          </a:ln>
        </p:spPr>
        <p:txBody>
          <a:bodyPr spcFirstLastPara="1" wrap="square" lIns="91425" tIns="45700" rIns="91425" bIns="45700" anchor="t" anchorCtr="0">
            <a:noAutofit/>
          </a:bodyPr>
          <a:lstStyle>
            <a:lvl1pPr marL="457200" lvl="0" indent="-320040" algn="l">
              <a:spcBef>
                <a:spcPts val="360"/>
              </a:spcBef>
              <a:spcAft>
                <a:spcPts val="0"/>
              </a:spcAft>
              <a:buClr>
                <a:schemeClr val="dk1"/>
              </a:buClr>
              <a:buSzPts val="1440"/>
              <a:buChar char="⮚"/>
              <a:defRPr/>
            </a:lvl1pPr>
            <a:lvl2pPr marL="914400" lvl="1" indent="-320040" algn="l">
              <a:spcBef>
                <a:spcPts val="360"/>
              </a:spcBef>
              <a:spcAft>
                <a:spcPts val="0"/>
              </a:spcAft>
              <a:buClr>
                <a:schemeClr val="dk1"/>
              </a:buClr>
              <a:buSzPts val="1440"/>
              <a:buChar char="⮚"/>
              <a:defRPr/>
            </a:lvl2pPr>
            <a:lvl3pPr marL="1371600" lvl="2" indent="-320039" algn="l">
              <a:spcBef>
                <a:spcPts val="360"/>
              </a:spcBef>
              <a:spcAft>
                <a:spcPts val="0"/>
              </a:spcAft>
              <a:buClr>
                <a:schemeClr val="dk1"/>
              </a:buClr>
              <a:buSzPts val="1440"/>
              <a:buChar char="⮚"/>
              <a:defRPr/>
            </a:lvl3pPr>
            <a:lvl4pPr marL="1828800" lvl="3" indent="-320039" algn="l">
              <a:spcBef>
                <a:spcPts val="360"/>
              </a:spcBef>
              <a:spcAft>
                <a:spcPts val="0"/>
              </a:spcAft>
              <a:buClr>
                <a:schemeClr val="dk1"/>
              </a:buClr>
              <a:buSzPts val="1440"/>
              <a:buChar char="⮚"/>
              <a:defRPr/>
            </a:lvl4pPr>
            <a:lvl5pPr marL="2286000" lvl="4" indent="-320039" algn="l">
              <a:spcBef>
                <a:spcPts val="360"/>
              </a:spcBef>
              <a:spcAft>
                <a:spcPts val="0"/>
              </a:spcAft>
              <a:buClr>
                <a:schemeClr val="dk1"/>
              </a:buClr>
              <a:buSzPts val="144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6" name="Google Shape;66;gae6ea673ec_0_54"/>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gae6ea673ec_0_54"/>
          <p:cNvSpPr txBox="1">
            <a:spLocks noGrp="1"/>
          </p:cNvSpPr>
          <p:nvPr>
            <p:ph type="ftr" idx="11"/>
          </p:nvPr>
        </p:nvSpPr>
        <p:spPr>
          <a:xfrm>
            <a:off x="7239000" y="6477000"/>
            <a:ext cx="1447800" cy="381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gae6ea673ec_0_0"/>
          <p:cNvSpPr txBox="1">
            <a:spLocks noGrp="1"/>
          </p:cNvSpPr>
          <p:nvPr>
            <p:ph type="title"/>
          </p:nvPr>
        </p:nvSpPr>
        <p:spPr>
          <a:xfrm>
            <a:off x="457200" y="704850"/>
            <a:ext cx="8229600" cy="11430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gae6ea673ec_0_0"/>
          <p:cNvSpPr txBox="1">
            <a:spLocks noGrp="1"/>
          </p:cNvSpPr>
          <p:nvPr>
            <p:ph type="body" idx="1"/>
          </p:nvPr>
        </p:nvSpPr>
        <p:spPr>
          <a:xfrm>
            <a:off x="457200" y="1935163"/>
            <a:ext cx="8229600" cy="438930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gae6ea673ec_0_0"/>
          <p:cNvSpPr txBox="1">
            <a:spLocks noGrp="1"/>
          </p:cNvSpPr>
          <p:nvPr>
            <p:ph type="dt" idx="10"/>
          </p:nvPr>
        </p:nvSpPr>
        <p:spPr>
          <a:xfrm>
            <a:off x="457200" y="6356350"/>
            <a:ext cx="2133600" cy="36510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6.xml"/><Relationship Id="rId5" Type="http://schemas.openxmlformats.org/officeDocument/2006/relationships/image" Target="../media/image35.png"/><Relationship Id="rId4" Type="http://schemas.openxmlformats.org/officeDocument/2006/relationships/image" Target="../media/image34.jpeg"/></Relationships>
</file>

<file path=ppt/slides/_rels/slide6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7" name="Google Shape;87;p1"/>
          <p:cNvPicPr preferRelativeResize="0"/>
          <p:nvPr/>
        </p:nvPicPr>
        <p:blipFill>
          <a:blip r:embed="rId3">
            <a:alphaModFix/>
          </a:blip>
          <a:stretch>
            <a:fillRect/>
          </a:stretch>
        </p:blipFill>
        <p:spPr>
          <a:xfrm>
            <a:off x="699475" y="30519"/>
            <a:ext cx="8444525" cy="1366275"/>
          </a:xfrm>
          <a:prstGeom prst="rect">
            <a:avLst/>
          </a:prstGeom>
          <a:noFill/>
          <a:ln>
            <a:noFill/>
          </a:ln>
        </p:spPr>
      </p:pic>
      <p:sp>
        <p:nvSpPr>
          <p:cNvPr id="86" name="Google Shape;86;p1"/>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Arial"/>
              <a:buNone/>
            </a:pPr>
            <a:fld id="{00000000-1234-1234-1234-123412341234}" type="slidenum">
              <a:rPr lang="en-US" sz="900" b="0" i="0" u="none" strike="noStrike" cap="none">
                <a:solidFill>
                  <a:schemeClr val="dk1"/>
                </a:solidFill>
                <a:latin typeface="Arial"/>
                <a:ea typeface="Arial"/>
                <a:cs typeface="Arial"/>
                <a:sym typeface="Arial"/>
              </a:rPr>
              <a:t>1</a:t>
            </a:fld>
            <a:endParaRPr/>
          </a:p>
        </p:txBody>
      </p:sp>
      <p:pic>
        <p:nvPicPr>
          <p:cNvPr id="88" name="Google Shape;88;p1"/>
          <p:cNvPicPr preferRelativeResize="0"/>
          <p:nvPr/>
        </p:nvPicPr>
        <p:blipFill>
          <a:blip r:embed="rId4">
            <a:alphaModFix/>
          </a:blip>
          <a:stretch>
            <a:fillRect/>
          </a:stretch>
        </p:blipFill>
        <p:spPr>
          <a:xfrm>
            <a:off x="2809875" y="2328863"/>
            <a:ext cx="3829050" cy="2657475"/>
          </a:xfrm>
          <a:prstGeom prst="rect">
            <a:avLst/>
          </a:prstGeom>
          <a:noFill/>
          <a:ln>
            <a:noFill/>
          </a:ln>
        </p:spPr>
      </p:pic>
      <p:pic>
        <p:nvPicPr>
          <p:cNvPr id="89" name="Google Shape;89;p1"/>
          <p:cNvPicPr preferRelativeResize="0"/>
          <p:nvPr/>
        </p:nvPicPr>
        <p:blipFill>
          <a:blip r:embed="rId5">
            <a:alphaModFix/>
          </a:blip>
          <a:stretch>
            <a:fillRect/>
          </a:stretch>
        </p:blipFill>
        <p:spPr>
          <a:xfrm>
            <a:off x="914400" y="4857750"/>
            <a:ext cx="7620000" cy="2152650"/>
          </a:xfrm>
          <a:prstGeom prst="rect">
            <a:avLst/>
          </a:prstGeom>
          <a:noFill/>
          <a:ln>
            <a:noFill/>
          </a:ln>
        </p:spPr>
      </p:pic>
      <p:pic>
        <p:nvPicPr>
          <p:cNvPr id="90" name="Google Shape;90;p1"/>
          <p:cNvPicPr preferRelativeResize="0"/>
          <p:nvPr/>
        </p:nvPicPr>
        <p:blipFill>
          <a:blip r:embed="rId6">
            <a:alphaModFix/>
          </a:blip>
          <a:stretch>
            <a:fillRect/>
          </a:stretch>
        </p:blipFill>
        <p:spPr>
          <a:xfrm>
            <a:off x="4010025" y="6348413"/>
            <a:ext cx="1428750" cy="533400"/>
          </a:xfrm>
          <a:prstGeom prst="rect">
            <a:avLst/>
          </a:prstGeom>
          <a:noFill/>
          <a:ln>
            <a:noFill/>
          </a:ln>
        </p:spPr>
      </p:pic>
      <p:sp>
        <p:nvSpPr>
          <p:cNvPr id="91" name="Google Shape;91;p1"/>
          <p:cNvSpPr txBox="1"/>
          <p:nvPr/>
        </p:nvSpPr>
        <p:spPr>
          <a:xfrm>
            <a:off x="1002725" y="1355875"/>
            <a:ext cx="7986000" cy="1497303"/>
          </a:xfrm>
          <a:prstGeom prst="rect">
            <a:avLst/>
          </a:prstGeom>
          <a:noFill/>
          <a:ln>
            <a:noFill/>
          </a:ln>
        </p:spPr>
        <p:txBody>
          <a:bodyPr spcFirstLastPara="1" wrap="square" lIns="91425" tIns="91425" rIns="91425" bIns="91425" anchor="t" anchorCtr="0">
            <a:spAutoFit/>
          </a:bodyPr>
          <a:lstStyle/>
          <a:p>
            <a:pPr algn="ctr">
              <a:lnSpc>
                <a:spcPct val="115000"/>
              </a:lnSpc>
            </a:pPr>
            <a:r>
              <a:rPr lang="en-US" sz="3200" b="1" dirty="0">
                <a:solidFill>
                  <a:srgbClr val="FF0000"/>
                </a:solidFill>
              </a:rPr>
              <a:t>20CSE43 – Operating Systems</a:t>
            </a:r>
          </a:p>
          <a:p>
            <a:pPr marL="0" lvl="0" indent="0" algn="ctr" rtl="0">
              <a:lnSpc>
                <a:spcPct val="115000"/>
              </a:lnSpc>
              <a:spcBef>
                <a:spcPts val="0"/>
              </a:spcBef>
              <a:spcAft>
                <a:spcPts val="0"/>
              </a:spcAft>
              <a:buClr>
                <a:schemeClr val="dk1"/>
              </a:buClr>
              <a:buSzPts val="1100"/>
              <a:buFont typeface="Arial"/>
              <a:buNone/>
            </a:pPr>
            <a:r>
              <a:rPr lang="en-US" sz="3000" b="1" dirty="0" smtClean="0">
                <a:solidFill>
                  <a:srgbClr val="FF0000"/>
                </a:solidFill>
              </a:rPr>
              <a:t>UNIT IV</a:t>
            </a:r>
            <a:endParaRPr sz="3000" b="1" dirty="0">
              <a:solidFill>
                <a:srgbClr val="FF0000"/>
              </a:solidFill>
            </a:endParaRPr>
          </a:p>
          <a:p>
            <a:pPr marL="0" lvl="0" indent="0" algn="l"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 xmlns:a16="http://schemas.microsoft.com/office/drawing/2014/main" id="{6EE17CB2-3EF8-43F1-A8BB-98F682CD0EF3}"/>
              </a:ext>
            </a:extLst>
          </p:cNvPr>
          <p:cNvSpPr>
            <a:spLocks noGrp="1" noChangeArrowheads="1"/>
          </p:cNvSpPr>
          <p:nvPr>
            <p:ph type="title"/>
          </p:nvPr>
        </p:nvSpPr>
        <p:spPr>
          <a:xfrm>
            <a:off x="953466" y="270436"/>
            <a:ext cx="8015722" cy="576262"/>
          </a:xfrm>
        </p:spPr>
        <p:txBody>
          <a:bodyPr/>
          <a:lstStyle/>
          <a:p>
            <a:pPr eaLnBrk="1" hangingPunct="1"/>
            <a:r>
              <a:rPr lang="en-US" altLang="en-US" sz="4000" dirty="0"/>
              <a:t>Logical vs. Physical Address Space</a:t>
            </a:r>
          </a:p>
        </p:txBody>
      </p:sp>
      <p:sp>
        <p:nvSpPr>
          <p:cNvPr id="12291" name="Rectangle 3">
            <a:extLst>
              <a:ext uri="{FF2B5EF4-FFF2-40B4-BE49-F238E27FC236}">
                <a16:creationId xmlns="" xmlns:a16="http://schemas.microsoft.com/office/drawing/2014/main" id="{C26127BF-B122-444D-8E10-A4BB1E147CB0}"/>
              </a:ext>
            </a:extLst>
          </p:cNvPr>
          <p:cNvSpPr>
            <a:spLocks noGrp="1" noChangeArrowheads="1"/>
          </p:cNvSpPr>
          <p:nvPr>
            <p:ph type="body" idx="1"/>
          </p:nvPr>
        </p:nvSpPr>
        <p:spPr>
          <a:xfrm>
            <a:off x="839754" y="981169"/>
            <a:ext cx="7900834" cy="4468812"/>
          </a:xfrm>
        </p:spPr>
        <p:txBody>
          <a:bodyPr/>
          <a:lstStyle/>
          <a:p>
            <a:r>
              <a:rPr lang="en-US" altLang="en-US" sz="2400" dirty="0"/>
              <a:t>The concept of a logical address space that is bound to a separate </a:t>
            </a:r>
            <a:r>
              <a:rPr lang="en-US" altLang="en-US" sz="2400" b="1" dirty="0">
                <a:solidFill>
                  <a:srgbClr val="006699"/>
                </a:solidFill>
                <a:latin typeface="+mj-lt"/>
              </a:rPr>
              <a:t>physical</a:t>
            </a:r>
            <a:r>
              <a:rPr lang="en-US" altLang="en-US" sz="2400" b="1" dirty="0">
                <a:solidFill>
                  <a:srgbClr val="3366FF"/>
                </a:solidFill>
              </a:rPr>
              <a:t> </a:t>
            </a:r>
            <a:r>
              <a:rPr lang="en-US" altLang="en-US" sz="2400" b="1" dirty="0">
                <a:solidFill>
                  <a:srgbClr val="006699"/>
                </a:solidFill>
                <a:latin typeface="+mj-lt"/>
              </a:rPr>
              <a:t>address</a:t>
            </a:r>
            <a:r>
              <a:rPr lang="en-US" altLang="en-US" sz="2400" b="1" dirty="0">
                <a:solidFill>
                  <a:srgbClr val="3366FF"/>
                </a:solidFill>
              </a:rPr>
              <a:t> </a:t>
            </a:r>
            <a:r>
              <a:rPr lang="en-US" altLang="en-US" sz="2400" b="1" dirty="0">
                <a:solidFill>
                  <a:srgbClr val="006699"/>
                </a:solidFill>
                <a:latin typeface="+mj-lt"/>
              </a:rPr>
              <a:t>space</a:t>
            </a:r>
            <a:r>
              <a:rPr lang="en-US" altLang="en-US" sz="2400" dirty="0">
                <a:solidFill>
                  <a:srgbClr val="3366FF"/>
                </a:solidFill>
              </a:rPr>
              <a:t> </a:t>
            </a:r>
            <a:r>
              <a:rPr lang="en-US" altLang="en-US" sz="2400" dirty="0"/>
              <a:t>is central to proper memory management</a:t>
            </a:r>
          </a:p>
          <a:p>
            <a:pPr lvl="1"/>
            <a:r>
              <a:rPr lang="en-US" altLang="en-US" sz="2400" b="1" dirty="0">
                <a:solidFill>
                  <a:srgbClr val="006699"/>
                </a:solidFill>
                <a:latin typeface="+mj-lt"/>
              </a:rPr>
              <a:t>Logical</a:t>
            </a:r>
            <a:r>
              <a:rPr lang="en-US" altLang="en-US" sz="2400" b="1" dirty="0">
                <a:solidFill>
                  <a:srgbClr val="3366FF"/>
                </a:solidFill>
              </a:rPr>
              <a:t> </a:t>
            </a:r>
            <a:r>
              <a:rPr lang="en-US" altLang="en-US" sz="2400" b="1" dirty="0">
                <a:solidFill>
                  <a:srgbClr val="006699"/>
                </a:solidFill>
                <a:latin typeface="+mj-lt"/>
              </a:rPr>
              <a:t>address</a:t>
            </a:r>
            <a:r>
              <a:rPr lang="en-US" altLang="en-US" sz="2400" dirty="0">
                <a:solidFill>
                  <a:srgbClr val="3366FF"/>
                </a:solidFill>
              </a:rPr>
              <a:t> </a:t>
            </a:r>
            <a:r>
              <a:rPr lang="en-US" altLang="en-US" sz="2400" dirty="0"/>
              <a:t>– generated by the CPU; also referred to as </a:t>
            </a:r>
            <a:r>
              <a:rPr lang="en-US" altLang="en-US" sz="2400" b="1" dirty="0">
                <a:solidFill>
                  <a:srgbClr val="006699"/>
                </a:solidFill>
                <a:latin typeface="+mj-lt"/>
              </a:rPr>
              <a:t>virtual</a:t>
            </a:r>
            <a:r>
              <a:rPr lang="en-US" altLang="en-US" sz="2400" b="1" dirty="0">
                <a:solidFill>
                  <a:srgbClr val="3366FF"/>
                </a:solidFill>
              </a:rPr>
              <a:t> </a:t>
            </a:r>
            <a:r>
              <a:rPr lang="en-US" altLang="en-US" sz="2400" b="1" dirty="0">
                <a:solidFill>
                  <a:srgbClr val="006699"/>
                </a:solidFill>
                <a:latin typeface="+mj-lt"/>
              </a:rPr>
              <a:t>address</a:t>
            </a:r>
          </a:p>
          <a:p>
            <a:pPr lvl="1"/>
            <a:r>
              <a:rPr lang="en-US" altLang="en-US" sz="2400" b="1" dirty="0">
                <a:solidFill>
                  <a:srgbClr val="006699"/>
                </a:solidFill>
                <a:latin typeface="+mj-lt"/>
              </a:rPr>
              <a:t>Physical</a:t>
            </a:r>
            <a:r>
              <a:rPr lang="en-US" altLang="en-US" sz="2400" b="1" dirty="0">
                <a:solidFill>
                  <a:srgbClr val="3366FF"/>
                </a:solidFill>
              </a:rPr>
              <a:t> </a:t>
            </a:r>
            <a:r>
              <a:rPr lang="en-US" altLang="en-US" sz="2400" b="1" dirty="0">
                <a:solidFill>
                  <a:srgbClr val="006699"/>
                </a:solidFill>
                <a:latin typeface="+mj-lt"/>
              </a:rPr>
              <a:t>address</a:t>
            </a:r>
            <a:r>
              <a:rPr lang="en-US" altLang="en-US" sz="2400" dirty="0">
                <a:solidFill>
                  <a:srgbClr val="3366FF"/>
                </a:solidFill>
              </a:rPr>
              <a:t> </a:t>
            </a:r>
            <a:r>
              <a:rPr lang="en-US" altLang="en-US" sz="2400" dirty="0"/>
              <a:t>– address seen by the memory unit</a:t>
            </a:r>
          </a:p>
          <a:p>
            <a:r>
              <a:rPr lang="en-US" altLang="en-US" sz="2400" dirty="0"/>
              <a:t>Logical and physical addresses are the same in compile-time and load-time address-binding schemes; logical (virtual) and physical addresses differ in execution-time address-binding scheme</a:t>
            </a:r>
          </a:p>
          <a:p>
            <a:r>
              <a:rPr lang="en-US" altLang="en-US" sz="2400" b="1" dirty="0">
                <a:solidFill>
                  <a:srgbClr val="006699"/>
                </a:solidFill>
                <a:latin typeface="+mj-lt"/>
              </a:rPr>
              <a:t>Logical</a:t>
            </a:r>
            <a:r>
              <a:rPr lang="en-US" altLang="en-US" sz="2400" b="1" dirty="0">
                <a:solidFill>
                  <a:srgbClr val="3366FF"/>
                </a:solidFill>
              </a:rPr>
              <a:t> </a:t>
            </a:r>
            <a:r>
              <a:rPr lang="en-US" altLang="en-US" sz="2400" b="1" dirty="0">
                <a:solidFill>
                  <a:srgbClr val="006699"/>
                </a:solidFill>
                <a:latin typeface="+mj-lt"/>
              </a:rPr>
              <a:t>address</a:t>
            </a:r>
            <a:r>
              <a:rPr lang="en-US" altLang="en-US" sz="2400" b="1" dirty="0">
                <a:solidFill>
                  <a:srgbClr val="3366FF"/>
                </a:solidFill>
              </a:rPr>
              <a:t> </a:t>
            </a:r>
            <a:r>
              <a:rPr lang="en-US" altLang="en-US" sz="2400" b="1" dirty="0">
                <a:solidFill>
                  <a:srgbClr val="006699"/>
                </a:solidFill>
                <a:latin typeface="+mj-lt"/>
              </a:rPr>
              <a:t>space</a:t>
            </a:r>
            <a:r>
              <a:rPr lang="en-US" altLang="en-US" sz="2400" b="1" dirty="0">
                <a:solidFill>
                  <a:srgbClr val="3366FF"/>
                </a:solidFill>
              </a:rPr>
              <a:t> </a:t>
            </a:r>
            <a:r>
              <a:rPr lang="en-US" altLang="en-US" sz="2400" dirty="0"/>
              <a:t>is the set of all logical addresses generated by a program</a:t>
            </a:r>
          </a:p>
          <a:p>
            <a:r>
              <a:rPr lang="en-US" altLang="en-US" sz="2400" b="1" dirty="0">
                <a:solidFill>
                  <a:srgbClr val="006699"/>
                </a:solidFill>
                <a:latin typeface="+mj-lt"/>
              </a:rPr>
              <a:t>Physical</a:t>
            </a:r>
            <a:r>
              <a:rPr lang="en-US" altLang="en-US" sz="2400" b="1" dirty="0">
                <a:solidFill>
                  <a:srgbClr val="3366FF"/>
                </a:solidFill>
              </a:rPr>
              <a:t> </a:t>
            </a:r>
            <a:r>
              <a:rPr lang="en-US" altLang="en-US" sz="2400" b="1" dirty="0">
                <a:solidFill>
                  <a:srgbClr val="006699"/>
                </a:solidFill>
                <a:latin typeface="+mj-lt"/>
              </a:rPr>
              <a:t>address</a:t>
            </a:r>
            <a:r>
              <a:rPr lang="en-US" altLang="en-US" sz="2400" b="1" dirty="0">
                <a:solidFill>
                  <a:srgbClr val="3366FF"/>
                </a:solidFill>
              </a:rPr>
              <a:t> </a:t>
            </a:r>
            <a:r>
              <a:rPr lang="en-US" altLang="en-US" sz="2400" b="1" dirty="0">
                <a:solidFill>
                  <a:srgbClr val="006699"/>
                </a:solidFill>
                <a:latin typeface="+mj-lt"/>
              </a:rPr>
              <a:t>space</a:t>
            </a:r>
            <a:r>
              <a:rPr lang="en-US" altLang="en-US" sz="2400" b="1" dirty="0">
                <a:solidFill>
                  <a:srgbClr val="3366FF"/>
                </a:solidFill>
              </a:rPr>
              <a:t> </a:t>
            </a:r>
            <a:r>
              <a:rPr lang="en-US" altLang="en-US" sz="2400" dirty="0"/>
              <a:t>is the set of all physical addresses generated by a program</a:t>
            </a:r>
          </a:p>
          <a:p>
            <a:endParaRPr lang="en-US" altLang="en-US" sz="2400" dirty="0"/>
          </a:p>
          <a:p>
            <a:endParaRPr lang="en-US"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 xmlns:a16="http://schemas.microsoft.com/office/drawing/2014/main" id="{6B95EF18-CDEF-4577-B2D3-2194188A6B2D}"/>
              </a:ext>
            </a:extLst>
          </p:cNvPr>
          <p:cNvSpPr>
            <a:spLocks noGrp="1" noChangeArrowheads="1"/>
          </p:cNvSpPr>
          <p:nvPr>
            <p:ph type="title"/>
          </p:nvPr>
        </p:nvSpPr>
        <p:spPr>
          <a:xfrm>
            <a:off x="879475" y="225267"/>
            <a:ext cx="7839075" cy="576262"/>
          </a:xfrm>
        </p:spPr>
        <p:txBody>
          <a:bodyPr/>
          <a:lstStyle/>
          <a:p>
            <a:pPr eaLnBrk="1" hangingPunct="1"/>
            <a:r>
              <a:rPr lang="en-US" altLang="en-US" dirty="0"/>
              <a:t>Memory-Management Unit (</a:t>
            </a:r>
            <a:r>
              <a:rPr lang="en-US" altLang="en-US" sz="2800" dirty="0"/>
              <a:t>MMU</a:t>
            </a:r>
            <a:r>
              <a:rPr lang="en-US" altLang="en-US" dirty="0"/>
              <a:t>)</a:t>
            </a:r>
          </a:p>
        </p:txBody>
      </p:sp>
      <p:sp>
        <p:nvSpPr>
          <p:cNvPr id="13315" name="Rectangle 3">
            <a:extLst>
              <a:ext uri="{FF2B5EF4-FFF2-40B4-BE49-F238E27FC236}">
                <a16:creationId xmlns="" xmlns:a16="http://schemas.microsoft.com/office/drawing/2014/main" id="{48574B01-7329-4E5A-9F99-22E3D937557B}"/>
              </a:ext>
            </a:extLst>
          </p:cNvPr>
          <p:cNvSpPr>
            <a:spLocks noGrp="1" noChangeArrowheads="1"/>
          </p:cNvSpPr>
          <p:nvPr>
            <p:ph type="body" idx="1"/>
          </p:nvPr>
        </p:nvSpPr>
        <p:spPr>
          <a:xfrm>
            <a:off x="879475" y="1147602"/>
            <a:ext cx="8022478" cy="4484688"/>
          </a:xfrm>
        </p:spPr>
        <p:txBody>
          <a:bodyPr/>
          <a:lstStyle/>
          <a:p>
            <a:r>
              <a:rPr lang="en-US" altLang="en-US" sz="2400" dirty="0"/>
              <a:t>Hardware device that at run time maps virtual to physical address</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smtClean="0"/>
          </a:p>
          <a:p>
            <a:r>
              <a:rPr lang="en-US" altLang="en-US" sz="2400" dirty="0" smtClean="0"/>
              <a:t>Many </a:t>
            </a:r>
            <a:r>
              <a:rPr lang="en-US" altLang="en-US" sz="2400" dirty="0"/>
              <a:t>methods possible, covered in the rest of this chapter</a:t>
            </a:r>
          </a:p>
          <a:p>
            <a:endParaRPr lang="en-US" altLang="en-US" sz="2400" dirty="0"/>
          </a:p>
          <a:p>
            <a:pPr>
              <a:buFont typeface="Monotype Sorts" pitchFamily="-84" charset="2"/>
              <a:buNone/>
            </a:pPr>
            <a:endParaRPr lang="en-US" altLang="en-US" sz="900" dirty="0"/>
          </a:p>
          <a:p>
            <a:pPr>
              <a:buFont typeface="Monotype Sorts" pitchFamily="-84" charset="2"/>
              <a:buNone/>
            </a:pPr>
            <a:endParaRPr lang="en-US" altLang="en-US" sz="2400" dirty="0"/>
          </a:p>
        </p:txBody>
      </p:sp>
      <p:pic>
        <p:nvPicPr>
          <p:cNvPr id="13316" name="Picture 4" descr="W:\os-book\OS10\slide-dir\os-figures\9_04.jpg">
            <a:extLst>
              <a:ext uri="{FF2B5EF4-FFF2-40B4-BE49-F238E27FC236}">
                <a16:creationId xmlns="" xmlns:a16="http://schemas.microsoft.com/office/drawing/2014/main" id="{2AB2E1F5-A2FA-4767-BE68-4BD3C62D7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589" y="2181812"/>
            <a:ext cx="6648846" cy="2416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 xmlns:a16="http://schemas.microsoft.com/office/drawing/2014/main" id="{C1853C0D-86FA-4ABD-BE59-06CB86C67253}"/>
              </a:ext>
            </a:extLst>
          </p:cNvPr>
          <p:cNvSpPr>
            <a:spLocks noGrp="1" noChangeArrowheads="1"/>
          </p:cNvSpPr>
          <p:nvPr>
            <p:ph type="title"/>
          </p:nvPr>
        </p:nvSpPr>
        <p:spPr>
          <a:xfrm>
            <a:off x="879475" y="225265"/>
            <a:ext cx="7839075" cy="576262"/>
          </a:xfrm>
        </p:spPr>
        <p:txBody>
          <a:bodyPr/>
          <a:lstStyle/>
          <a:p>
            <a:pPr eaLnBrk="1" hangingPunct="1"/>
            <a:r>
              <a:rPr lang="en-US" altLang="en-US" dirty="0"/>
              <a:t>Memory-Management Unit (Cont.)</a:t>
            </a:r>
          </a:p>
        </p:txBody>
      </p:sp>
      <p:sp>
        <p:nvSpPr>
          <p:cNvPr id="13315" name="Rectangle 3">
            <a:extLst>
              <a:ext uri="{FF2B5EF4-FFF2-40B4-BE49-F238E27FC236}">
                <a16:creationId xmlns="" xmlns:a16="http://schemas.microsoft.com/office/drawing/2014/main" id="{CFED0DC6-3DA5-44F7-A884-CB2916BA4B49}"/>
              </a:ext>
            </a:extLst>
          </p:cNvPr>
          <p:cNvSpPr>
            <a:spLocks noGrp="1" noChangeArrowheads="1"/>
          </p:cNvSpPr>
          <p:nvPr>
            <p:ph type="body" idx="1"/>
          </p:nvPr>
        </p:nvSpPr>
        <p:spPr>
          <a:xfrm>
            <a:off x="879475" y="1163638"/>
            <a:ext cx="7955243" cy="4484687"/>
          </a:xfrm>
        </p:spPr>
        <p:txBody>
          <a:bodyPr/>
          <a:lstStyle/>
          <a:p>
            <a:pPr>
              <a:defRPr/>
            </a:pPr>
            <a:r>
              <a:rPr lang="en-US" altLang="en-US" sz="2400" dirty="0"/>
              <a:t>Consider simple scheme. which is  a generalization of the base-register scheme.</a:t>
            </a:r>
          </a:p>
          <a:p>
            <a:pPr marL="285750" lvl="1">
              <a:buClr>
                <a:srgbClr val="993300"/>
              </a:buClr>
              <a:buFont typeface="Wingdings" panose="05000000000000000000" pitchFamily="2" charset="2"/>
              <a:buChar char="§"/>
              <a:defRPr/>
            </a:pPr>
            <a:r>
              <a:rPr lang="en-US" altLang="en-US" sz="2400" dirty="0"/>
              <a:t>The base register now called </a:t>
            </a:r>
            <a:r>
              <a:rPr lang="en-US" altLang="en-US" sz="2400" b="1" dirty="0">
                <a:solidFill>
                  <a:srgbClr val="006699"/>
                </a:solidFill>
                <a:latin typeface="+mj-lt"/>
              </a:rPr>
              <a:t>relocation</a:t>
            </a:r>
            <a:r>
              <a:rPr lang="en-US" altLang="en-US" sz="2400" b="1" dirty="0">
                <a:solidFill>
                  <a:srgbClr val="0000FF"/>
                </a:solidFill>
              </a:rPr>
              <a:t> </a:t>
            </a:r>
            <a:r>
              <a:rPr lang="en-US" altLang="en-US" sz="2400" b="1" dirty="0">
                <a:solidFill>
                  <a:srgbClr val="006699"/>
                </a:solidFill>
                <a:latin typeface="+mj-lt"/>
              </a:rPr>
              <a:t>register</a:t>
            </a:r>
          </a:p>
          <a:p>
            <a:pPr>
              <a:defRPr/>
            </a:pPr>
            <a:r>
              <a:rPr lang="en-US" altLang="en-US" sz="2400" dirty="0"/>
              <a:t>The value in the relocation register is added to every address generated by a user process at the time it is sent to memory</a:t>
            </a:r>
          </a:p>
          <a:p>
            <a:pPr>
              <a:defRPr/>
            </a:pPr>
            <a:r>
              <a:rPr lang="en-US" altLang="en-US" sz="2400" dirty="0"/>
              <a:t>The user program deals with </a:t>
            </a:r>
            <a:r>
              <a:rPr lang="en-US" altLang="en-US" sz="2400" i="1" dirty="0"/>
              <a:t>logical</a:t>
            </a:r>
            <a:r>
              <a:rPr lang="en-US" altLang="en-US" sz="2400" dirty="0"/>
              <a:t> addresses; it never sees the </a:t>
            </a:r>
            <a:r>
              <a:rPr lang="en-US" altLang="en-US" sz="2400" i="1" dirty="0"/>
              <a:t>real</a:t>
            </a:r>
            <a:r>
              <a:rPr lang="en-US" altLang="en-US" sz="2400" dirty="0"/>
              <a:t> physical addresses</a:t>
            </a:r>
          </a:p>
          <a:p>
            <a:pPr lvl="1">
              <a:defRPr/>
            </a:pPr>
            <a:r>
              <a:rPr lang="en-US" altLang="en-US" sz="2400" dirty="0"/>
              <a:t>Execution-time binding occurs when reference is made to location in memory</a:t>
            </a:r>
          </a:p>
          <a:p>
            <a:pPr lvl="1">
              <a:defRPr/>
            </a:pPr>
            <a:r>
              <a:rPr lang="en-US" altLang="en-US" sz="2400" dirty="0"/>
              <a:t>Logical address bound to physical addresses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 xmlns:a16="http://schemas.microsoft.com/office/drawing/2014/main" id="{203BE3E9-3276-40C6-9019-A680702CA624}"/>
              </a:ext>
            </a:extLst>
          </p:cNvPr>
          <p:cNvSpPr>
            <a:spLocks noGrp="1" noChangeArrowheads="1"/>
          </p:cNvSpPr>
          <p:nvPr>
            <p:ph type="title"/>
          </p:nvPr>
        </p:nvSpPr>
        <p:spPr>
          <a:xfrm>
            <a:off x="879475" y="225267"/>
            <a:ext cx="7839075" cy="576262"/>
          </a:xfrm>
        </p:spPr>
        <p:txBody>
          <a:bodyPr/>
          <a:lstStyle/>
          <a:p>
            <a:pPr eaLnBrk="1" hangingPunct="1"/>
            <a:r>
              <a:rPr lang="en-US" altLang="en-US" dirty="0"/>
              <a:t>Memory-Management Unit (Cont.)</a:t>
            </a:r>
          </a:p>
        </p:txBody>
      </p:sp>
      <p:sp>
        <p:nvSpPr>
          <p:cNvPr id="15363" name="Rectangle 3">
            <a:extLst>
              <a:ext uri="{FF2B5EF4-FFF2-40B4-BE49-F238E27FC236}">
                <a16:creationId xmlns="" xmlns:a16="http://schemas.microsoft.com/office/drawing/2014/main" id="{3112FE82-FDC2-4B07-9892-9E8699A75913}"/>
              </a:ext>
            </a:extLst>
          </p:cNvPr>
          <p:cNvSpPr>
            <a:spLocks noGrp="1" noChangeArrowheads="1"/>
          </p:cNvSpPr>
          <p:nvPr>
            <p:ph type="body" idx="1"/>
          </p:nvPr>
        </p:nvSpPr>
        <p:spPr>
          <a:xfrm>
            <a:off x="879475" y="935038"/>
            <a:ext cx="8049372" cy="4484687"/>
          </a:xfrm>
        </p:spPr>
        <p:txBody>
          <a:bodyPr/>
          <a:lstStyle/>
          <a:p>
            <a:r>
              <a:rPr lang="en-US" altLang="en-US" sz="2400" dirty="0"/>
              <a:t>Consider simple scheme. which is  a generalization of the base-register scheme.</a:t>
            </a:r>
          </a:p>
          <a:p>
            <a:pPr marL="285750" lvl="1">
              <a:buClr>
                <a:srgbClr val="993300"/>
              </a:buClr>
              <a:buFont typeface="Wingdings" panose="05000000000000000000" pitchFamily="2" charset="2"/>
              <a:buChar char="§"/>
            </a:pPr>
            <a:r>
              <a:rPr lang="en-US" altLang="en-US" sz="2400" dirty="0"/>
              <a:t>The base register now called </a:t>
            </a:r>
            <a:r>
              <a:rPr lang="en-US" altLang="en-US" sz="2400" b="1" dirty="0">
                <a:solidFill>
                  <a:srgbClr val="006699"/>
                </a:solidFill>
                <a:latin typeface="+mj-lt"/>
              </a:rPr>
              <a:t>relocation</a:t>
            </a:r>
            <a:r>
              <a:rPr lang="en-US" altLang="en-US" sz="2400" b="1" dirty="0">
                <a:solidFill>
                  <a:srgbClr val="0000FF"/>
                </a:solidFill>
              </a:rPr>
              <a:t> </a:t>
            </a:r>
            <a:r>
              <a:rPr lang="en-US" altLang="en-US" sz="2400" b="1" dirty="0">
                <a:solidFill>
                  <a:srgbClr val="006699"/>
                </a:solidFill>
                <a:latin typeface="+mj-lt"/>
              </a:rPr>
              <a:t>register</a:t>
            </a:r>
          </a:p>
          <a:p>
            <a:r>
              <a:rPr lang="en-US" altLang="en-US" sz="2400" dirty="0"/>
              <a:t>The value in the relocation register is added to every address generated by a user process at the time it is sent to memory</a:t>
            </a:r>
          </a:p>
        </p:txBody>
      </p:sp>
      <p:pic>
        <p:nvPicPr>
          <p:cNvPr id="15364" name="Picture 2" descr="W:\os-book\OS10\slide-dir\os-figures\9_05.jpg">
            <a:extLst>
              <a:ext uri="{FF2B5EF4-FFF2-40B4-BE49-F238E27FC236}">
                <a16:creationId xmlns="" xmlns:a16="http://schemas.microsoft.com/office/drawing/2014/main" id="{CBF084AF-4DAB-4818-B64F-34A63D306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209" y="3091983"/>
            <a:ext cx="5132013" cy="3619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 xmlns:a16="http://schemas.microsoft.com/office/drawing/2014/main" id="{617DA286-2F3A-47A5-A909-FB6B92D7C79F}"/>
              </a:ext>
            </a:extLst>
          </p:cNvPr>
          <p:cNvSpPr>
            <a:spLocks noGrp="1" noChangeArrowheads="1"/>
          </p:cNvSpPr>
          <p:nvPr>
            <p:ph type="title"/>
          </p:nvPr>
        </p:nvSpPr>
        <p:spPr>
          <a:xfrm>
            <a:off x="452631" y="237998"/>
            <a:ext cx="8224837" cy="571500"/>
          </a:xfrm>
        </p:spPr>
        <p:txBody>
          <a:bodyPr/>
          <a:lstStyle/>
          <a:p>
            <a:pPr eaLnBrk="1" hangingPunct="1"/>
            <a:r>
              <a:rPr lang="en-US" altLang="en-US" dirty="0"/>
              <a:t>Dynamic Loading</a:t>
            </a:r>
          </a:p>
        </p:txBody>
      </p:sp>
      <p:sp>
        <p:nvSpPr>
          <p:cNvPr id="16387" name="Rectangle 3">
            <a:extLst>
              <a:ext uri="{FF2B5EF4-FFF2-40B4-BE49-F238E27FC236}">
                <a16:creationId xmlns="" xmlns:a16="http://schemas.microsoft.com/office/drawing/2014/main" id="{ADD2F991-6EF7-4E08-A73D-5D29F76031BC}"/>
              </a:ext>
            </a:extLst>
          </p:cNvPr>
          <p:cNvSpPr txBox="1">
            <a:spLocks noChangeArrowheads="1"/>
          </p:cNvSpPr>
          <p:nvPr/>
        </p:nvSpPr>
        <p:spPr bwMode="auto">
          <a:xfrm>
            <a:off x="886406" y="1135063"/>
            <a:ext cx="8028993"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32004" rIns="64008" bIns="32004"/>
          <a:lstStyle>
            <a:lvl1pPr marL="488950" indent="-488950">
              <a:defRPr>
                <a:solidFill>
                  <a:schemeClr val="tx1"/>
                </a:solidFill>
                <a:latin typeface="Verdana" panose="020B0604030504040204" pitchFamily="34" charset="0"/>
                <a:ea typeface="MS PGothic" panose="020B0600070205080204" pitchFamily="34" charset="-128"/>
              </a:defRPr>
            </a:lvl1pPr>
            <a:lvl2pPr marL="1060450" indent="-407988">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spcBef>
                <a:spcPct val="35000"/>
              </a:spcBef>
              <a:buClr>
                <a:srgbClr val="993300"/>
              </a:buClr>
              <a:buSzPct val="110000"/>
              <a:buFont typeface="Wingdings" panose="05000000000000000000" pitchFamily="2" charset="2"/>
              <a:buChar char="§"/>
            </a:pPr>
            <a:r>
              <a:rPr kumimoji="1" lang="en-US" altLang="en-US" sz="2400" dirty="0">
                <a:latin typeface="Times New Roman" panose="02020603050405020304" pitchFamily="18" charset="0"/>
                <a:cs typeface="Times New Roman" panose="02020603050405020304" pitchFamily="18" charset="0"/>
              </a:rPr>
              <a:t>The entire  program does need to be in memory to execute</a:t>
            </a:r>
          </a:p>
          <a:p>
            <a:pPr>
              <a:spcBef>
                <a:spcPct val="35000"/>
              </a:spcBef>
              <a:buClr>
                <a:srgbClr val="993300"/>
              </a:buClr>
              <a:buSzPct val="110000"/>
              <a:buFont typeface="Wingdings" panose="05000000000000000000" pitchFamily="2" charset="2"/>
              <a:buChar char="§"/>
            </a:pPr>
            <a:r>
              <a:rPr kumimoji="1" lang="en-US" altLang="en-US" sz="2400" dirty="0">
                <a:latin typeface="Times New Roman" panose="02020603050405020304" pitchFamily="18" charset="0"/>
                <a:cs typeface="Times New Roman" panose="02020603050405020304" pitchFamily="18" charset="0"/>
              </a:rPr>
              <a:t>Routine is not loaded until it is called</a:t>
            </a:r>
          </a:p>
          <a:p>
            <a:pPr>
              <a:spcBef>
                <a:spcPct val="35000"/>
              </a:spcBef>
              <a:buClr>
                <a:srgbClr val="993300"/>
              </a:buClr>
              <a:buSzPct val="110000"/>
              <a:buFont typeface="Wingdings" panose="05000000000000000000" pitchFamily="2" charset="2"/>
              <a:buChar char="§"/>
            </a:pPr>
            <a:r>
              <a:rPr kumimoji="1" lang="en-US" altLang="en-US" sz="2400" dirty="0">
                <a:latin typeface="Times New Roman" panose="02020603050405020304" pitchFamily="18" charset="0"/>
                <a:cs typeface="Times New Roman" panose="02020603050405020304" pitchFamily="18" charset="0"/>
              </a:rPr>
              <a:t>Better memory-space utilization; unused routine is never loaded</a:t>
            </a:r>
          </a:p>
          <a:p>
            <a:pPr>
              <a:spcBef>
                <a:spcPct val="35000"/>
              </a:spcBef>
              <a:buClr>
                <a:srgbClr val="993300"/>
              </a:buClr>
              <a:buSzPct val="110000"/>
              <a:buFont typeface="Wingdings" panose="05000000000000000000" pitchFamily="2" charset="2"/>
              <a:buChar char="§"/>
            </a:pPr>
            <a:r>
              <a:rPr kumimoji="1" lang="en-US" altLang="en-US" sz="2400" dirty="0">
                <a:latin typeface="Times New Roman" panose="02020603050405020304" pitchFamily="18" charset="0"/>
                <a:cs typeface="Times New Roman" panose="02020603050405020304" pitchFamily="18" charset="0"/>
              </a:rPr>
              <a:t>All routines kept on disk in relocatable load format</a:t>
            </a:r>
          </a:p>
          <a:p>
            <a:pPr>
              <a:spcBef>
                <a:spcPct val="35000"/>
              </a:spcBef>
              <a:buClr>
                <a:srgbClr val="993300"/>
              </a:buClr>
              <a:buSzPct val="110000"/>
              <a:buFont typeface="Wingdings" panose="05000000000000000000" pitchFamily="2" charset="2"/>
              <a:buChar char="§"/>
            </a:pPr>
            <a:r>
              <a:rPr kumimoji="1" lang="en-US" altLang="en-US" sz="2400" dirty="0">
                <a:latin typeface="Times New Roman" panose="02020603050405020304" pitchFamily="18" charset="0"/>
                <a:cs typeface="Times New Roman" panose="02020603050405020304" pitchFamily="18" charset="0"/>
              </a:rPr>
              <a:t>Useful when large amounts of code are needed to handle infrequently occurring cases</a:t>
            </a:r>
          </a:p>
          <a:p>
            <a:pPr>
              <a:spcBef>
                <a:spcPct val="35000"/>
              </a:spcBef>
              <a:buClr>
                <a:srgbClr val="993300"/>
              </a:buClr>
              <a:buSzPct val="110000"/>
              <a:buFont typeface="Wingdings" panose="05000000000000000000" pitchFamily="2" charset="2"/>
              <a:buChar char="§"/>
            </a:pPr>
            <a:r>
              <a:rPr kumimoji="1" lang="en-US" altLang="en-US" sz="2400" dirty="0">
                <a:latin typeface="Times New Roman" panose="02020603050405020304" pitchFamily="18" charset="0"/>
                <a:cs typeface="Times New Roman" panose="02020603050405020304" pitchFamily="18" charset="0"/>
              </a:rPr>
              <a:t>No special support from the operating system is required</a:t>
            </a:r>
          </a:p>
          <a:p>
            <a:pPr lvl="1">
              <a:spcBef>
                <a:spcPct val="35000"/>
              </a:spcBef>
              <a:buClr>
                <a:srgbClr val="CC6600"/>
              </a:buClr>
              <a:buSzPct val="110000"/>
              <a:buFont typeface="Arial" panose="020B0604020202020204" pitchFamily="34" charset="0"/>
              <a:buChar char="•"/>
            </a:pPr>
            <a:r>
              <a:rPr kumimoji="1" lang="en-US" altLang="en-US" sz="2400" dirty="0">
                <a:latin typeface="Times New Roman" panose="02020603050405020304" pitchFamily="18" charset="0"/>
                <a:cs typeface="Times New Roman" panose="02020603050405020304" pitchFamily="18" charset="0"/>
              </a:rPr>
              <a:t>Implemented through program design</a:t>
            </a:r>
          </a:p>
          <a:p>
            <a:pPr lvl="1">
              <a:spcBef>
                <a:spcPct val="35000"/>
              </a:spcBef>
              <a:buClr>
                <a:srgbClr val="CC6600"/>
              </a:buClr>
              <a:buSzPct val="110000"/>
              <a:buFont typeface="Arial" panose="020B0604020202020204" pitchFamily="34" charset="0"/>
              <a:buChar char="•"/>
            </a:pPr>
            <a:r>
              <a:rPr kumimoji="1" lang="en-US" altLang="en-US" sz="2400" dirty="0">
                <a:latin typeface="Times New Roman" panose="02020603050405020304" pitchFamily="18" charset="0"/>
                <a:cs typeface="Times New Roman" panose="02020603050405020304" pitchFamily="18" charset="0"/>
              </a:rPr>
              <a:t>OS can help by providing libraries to implement dynamic loading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 xmlns:a16="http://schemas.microsoft.com/office/drawing/2014/main" id="{3696C27A-FB51-40E7-91BD-D5EBFD1BE814}"/>
              </a:ext>
            </a:extLst>
          </p:cNvPr>
          <p:cNvSpPr>
            <a:spLocks noGrp="1" noChangeArrowheads="1"/>
          </p:cNvSpPr>
          <p:nvPr>
            <p:ph type="title"/>
          </p:nvPr>
        </p:nvSpPr>
        <p:spPr>
          <a:xfrm>
            <a:off x="457200" y="237188"/>
            <a:ext cx="8229600" cy="576262"/>
          </a:xfrm>
        </p:spPr>
        <p:txBody>
          <a:bodyPr/>
          <a:lstStyle/>
          <a:p>
            <a:pPr eaLnBrk="1" hangingPunct="1"/>
            <a:r>
              <a:rPr lang="en-US" altLang="en-US" dirty="0"/>
              <a:t>Dynamic Linking</a:t>
            </a:r>
          </a:p>
        </p:txBody>
      </p:sp>
      <p:sp>
        <p:nvSpPr>
          <p:cNvPr id="17411" name="Rectangle 3">
            <a:extLst>
              <a:ext uri="{FF2B5EF4-FFF2-40B4-BE49-F238E27FC236}">
                <a16:creationId xmlns="" xmlns:a16="http://schemas.microsoft.com/office/drawing/2014/main" id="{7C59CC23-F8F4-463E-94EA-C3BD81D92617}"/>
              </a:ext>
            </a:extLst>
          </p:cNvPr>
          <p:cNvSpPr>
            <a:spLocks noGrp="1" noChangeArrowheads="1"/>
          </p:cNvSpPr>
          <p:nvPr>
            <p:ph type="body" idx="1"/>
          </p:nvPr>
        </p:nvSpPr>
        <p:spPr>
          <a:xfrm>
            <a:off x="830424" y="1062038"/>
            <a:ext cx="7669764" cy="4660900"/>
          </a:xfrm>
        </p:spPr>
        <p:txBody>
          <a:bodyPr/>
          <a:lstStyle/>
          <a:p>
            <a:r>
              <a:rPr lang="en-US" altLang="en-US" b="1" dirty="0">
                <a:solidFill>
                  <a:srgbClr val="006699"/>
                </a:solidFill>
                <a:latin typeface="+mj-lt"/>
              </a:rPr>
              <a:t>Static</a:t>
            </a:r>
            <a:r>
              <a:rPr lang="en-US" altLang="en-US" b="1" dirty="0">
                <a:solidFill>
                  <a:srgbClr val="3366FF"/>
                </a:solidFill>
              </a:rPr>
              <a:t> </a:t>
            </a:r>
            <a:r>
              <a:rPr lang="en-US" altLang="en-US" b="1" dirty="0">
                <a:solidFill>
                  <a:srgbClr val="006699"/>
                </a:solidFill>
                <a:latin typeface="+mj-lt"/>
              </a:rPr>
              <a:t>linking</a:t>
            </a:r>
            <a:r>
              <a:rPr lang="en-US" altLang="en-US" b="1" dirty="0">
                <a:solidFill>
                  <a:srgbClr val="3366FF"/>
                </a:solidFill>
              </a:rPr>
              <a:t> </a:t>
            </a:r>
            <a:r>
              <a:rPr lang="en-US" altLang="en-US" dirty="0"/>
              <a:t>– system libraries and program code combined by the loader into the binary program image</a:t>
            </a:r>
          </a:p>
          <a:p>
            <a:r>
              <a:rPr lang="en-US" altLang="en-US" dirty="0"/>
              <a:t>Dynamic linking –linking postponed until execution time</a:t>
            </a:r>
            <a:endParaRPr lang="en-US" altLang="en-US" sz="800" dirty="0"/>
          </a:p>
          <a:p>
            <a:r>
              <a:rPr lang="en-US" altLang="en-US" dirty="0"/>
              <a:t>Small piece of code, </a:t>
            </a:r>
            <a:r>
              <a:rPr lang="en-US" altLang="en-US" b="1" dirty="0">
                <a:solidFill>
                  <a:srgbClr val="006699"/>
                </a:solidFill>
                <a:latin typeface="+mj-lt"/>
              </a:rPr>
              <a:t>stub</a:t>
            </a:r>
            <a:r>
              <a:rPr lang="en-US" altLang="en-US" dirty="0"/>
              <a:t>, used to locate the appropriate memory-resident library routine</a:t>
            </a:r>
            <a:endParaRPr lang="en-US" altLang="en-US" sz="800" dirty="0"/>
          </a:p>
          <a:p>
            <a:r>
              <a:rPr lang="en-US" altLang="en-US" dirty="0"/>
              <a:t>Stub replaces itself with the address of the routine, and executes the routine</a:t>
            </a:r>
            <a:endParaRPr lang="en-US" altLang="en-US" sz="800" dirty="0"/>
          </a:p>
          <a:p>
            <a:r>
              <a:rPr lang="en-US" altLang="en-US" dirty="0"/>
              <a:t>Operating system checks if routine is in processes</a:t>
            </a:r>
            <a:r>
              <a:rPr lang="ja-JP" altLang="en-US" dirty="0"/>
              <a:t>’</a:t>
            </a:r>
            <a:r>
              <a:rPr lang="en-US" altLang="ja-JP" dirty="0"/>
              <a:t> memory address</a:t>
            </a:r>
          </a:p>
          <a:p>
            <a:pPr lvl="1"/>
            <a:r>
              <a:rPr lang="en-US" altLang="en-US" dirty="0"/>
              <a:t>If not in address space, add to address space</a:t>
            </a:r>
            <a:endParaRPr lang="en-US" altLang="en-US" sz="800" dirty="0"/>
          </a:p>
          <a:p>
            <a:r>
              <a:rPr lang="en-US" altLang="en-US" dirty="0"/>
              <a:t>Dynamic linking is particularly useful for libraries</a:t>
            </a:r>
            <a:endParaRPr lang="en-US" altLang="en-US" sz="800" dirty="0"/>
          </a:p>
          <a:p>
            <a:r>
              <a:rPr lang="en-US" altLang="en-US" dirty="0"/>
              <a:t>System also known as </a:t>
            </a:r>
            <a:r>
              <a:rPr lang="en-US" altLang="en-US" b="1" dirty="0">
                <a:solidFill>
                  <a:srgbClr val="006699"/>
                </a:solidFill>
                <a:latin typeface="+mj-lt"/>
              </a:rPr>
              <a:t>shared</a:t>
            </a:r>
            <a:r>
              <a:rPr lang="en-US" altLang="en-US" b="1" dirty="0">
                <a:solidFill>
                  <a:srgbClr val="3366FF"/>
                </a:solidFill>
              </a:rPr>
              <a:t> </a:t>
            </a:r>
            <a:r>
              <a:rPr lang="en-US" altLang="en-US" b="1" dirty="0">
                <a:solidFill>
                  <a:srgbClr val="006699"/>
                </a:solidFill>
                <a:latin typeface="+mj-lt"/>
              </a:rPr>
              <a:t>libraries</a:t>
            </a:r>
          </a:p>
          <a:p>
            <a:r>
              <a:rPr lang="en-US" altLang="en-US" dirty="0">
                <a:solidFill>
                  <a:srgbClr val="000000"/>
                </a:solidFill>
              </a:rPr>
              <a:t>Consider applicability to patching system libraries</a:t>
            </a:r>
          </a:p>
          <a:p>
            <a:pPr lvl="1"/>
            <a:r>
              <a:rPr lang="en-US" altLang="en-US" dirty="0">
                <a:solidFill>
                  <a:srgbClr val="000000"/>
                </a:solidFill>
              </a:rPr>
              <a:t>Versioning may be needed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a:extLst>
              <a:ext uri="{FF2B5EF4-FFF2-40B4-BE49-F238E27FC236}">
                <a16:creationId xmlns="" xmlns:a16="http://schemas.microsoft.com/office/drawing/2014/main" id="{5A517565-09AB-4767-AA90-A8C1F0CB8474}"/>
              </a:ext>
            </a:extLst>
          </p:cNvPr>
          <p:cNvSpPr>
            <a:spLocks noGrp="1" noChangeArrowheads="1"/>
          </p:cNvSpPr>
          <p:nvPr>
            <p:ph type="title"/>
          </p:nvPr>
        </p:nvSpPr>
        <p:spPr>
          <a:xfrm>
            <a:off x="866775" y="222674"/>
            <a:ext cx="7820025" cy="576262"/>
          </a:xfrm>
        </p:spPr>
        <p:txBody>
          <a:bodyPr/>
          <a:lstStyle/>
          <a:p>
            <a:pPr eaLnBrk="1" hangingPunct="1"/>
            <a:r>
              <a:rPr lang="en-US" altLang="en-US" dirty="0"/>
              <a:t>Contiguous Allocation</a:t>
            </a:r>
          </a:p>
        </p:txBody>
      </p:sp>
      <p:sp>
        <p:nvSpPr>
          <p:cNvPr id="18435" name="Rectangle 1027">
            <a:extLst>
              <a:ext uri="{FF2B5EF4-FFF2-40B4-BE49-F238E27FC236}">
                <a16:creationId xmlns="" xmlns:a16="http://schemas.microsoft.com/office/drawing/2014/main" id="{363EA7DD-91CF-4272-A490-C120271519AF}"/>
              </a:ext>
            </a:extLst>
          </p:cNvPr>
          <p:cNvSpPr>
            <a:spLocks noGrp="1" noChangeArrowheads="1"/>
          </p:cNvSpPr>
          <p:nvPr>
            <p:ph type="body" idx="1"/>
          </p:nvPr>
        </p:nvSpPr>
        <p:spPr>
          <a:xfrm>
            <a:off x="866775" y="1077913"/>
            <a:ext cx="7633413" cy="4991100"/>
          </a:xfrm>
        </p:spPr>
        <p:txBody>
          <a:bodyPr/>
          <a:lstStyle/>
          <a:p>
            <a:r>
              <a:rPr lang="en-US" altLang="en-US" sz="2400" dirty="0"/>
              <a:t>Main memory must support both OS and user processes</a:t>
            </a:r>
          </a:p>
          <a:p>
            <a:r>
              <a:rPr lang="en-US" altLang="en-US" sz="2400" dirty="0"/>
              <a:t>Limited resource, must allocate efficiently</a:t>
            </a:r>
          </a:p>
          <a:p>
            <a:r>
              <a:rPr lang="en-US" altLang="en-US" sz="2400" dirty="0"/>
              <a:t>Contiguous allocation is one early method</a:t>
            </a:r>
          </a:p>
          <a:p>
            <a:r>
              <a:rPr lang="en-US" altLang="en-US" sz="2400" dirty="0"/>
              <a:t>Main memory usually </a:t>
            </a:r>
            <a:r>
              <a:rPr lang="en-US" altLang="en-US" sz="2400" dirty="0" smtClean="0"/>
              <a:t>divided into </a:t>
            </a:r>
            <a:r>
              <a:rPr lang="en-US" altLang="en-US" sz="2400" dirty="0"/>
              <a:t>two </a:t>
            </a:r>
            <a:r>
              <a:rPr lang="en-US" altLang="en-US" sz="2400" b="1" dirty="0">
                <a:solidFill>
                  <a:srgbClr val="006699"/>
                </a:solidFill>
                <a:latin typeface="+mj-lt"/>
              </a:rPr>
              <a:t>partitions</a:t>
            </a:r>
            <a:r>
              <a:rPr lang="en-US" altLang="en-US" sz="2400" dirty="0"/>
              <a:t>:</a:t>
            </a:r>
          </a:p>
          <a:p>
            <a:pPr lvl="1"/>
            <a:r>
              <a:rPr lang="en-US" altLang="en-US" sz="2400" dirty="0"/>
              <a:t>Resident operating system, usually held in low memory with interrupt vector</a:t>
            </a:r>
          </a:p>
          <a:p>
            <a:pPr lvl="1"/>
            <a:r>
              <a:rPr lang="en-US" altLang="en-US" sz="2400" dirty="0"/>
              <a:t>User processes then held in high memory</a:t>
            </a:r>
          </a:p>
          <a:p>
            <a:pPr lvl="1"/>
            <a:r>
              <a:rPr lang="en-US" altLang="en-US" sz="2400" dirty="0"/>
              <a:t>Each process contained in single contiguous section of memory</a:t>
            </a:r>
          </a:p>
          <a:p>
            <a:endParaRPr lang="en-US"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a:extLst>
              <a:ext uri="{FF2B5EF4-FFF2-40B4-BE49-F238E27FC236}">
                <a16:creationId xmlns="" xmlns:a16="http://schemas.microsoft.com/office/drawing/2014/main" id="{8560E35A-794D-4ECB-A0B0-C5E4764E2BAF}"/>
              </a:ext>
            </a:extLst>
          </p:cNvPr>
          <p:cNvSpPr>
            <a:spLocks noGrp="1" noChangeArrowheads="1"/>
          </p:cNvSpPr>
          <p:nvPr>
            <p:ph type="title"/>
          </p:nvPr>
        </p:nvSpPr>
        <p:spPr>
          <a:xfrm>
            <a:off x="866775" y="232005"/>
            <a:ext cx="7820025" cy="576262"/>
          </a:xfrm>
        </p:spPr>
        <p:txBody>
          <a:bodyPr/>
          <a:lstStyle/>
          <a:p>
            <a:pPr eaLnBrk="1" hangingPunct="1"/>
            <a:r>
              <a:rPr lang="en-US" altLang="en-US" dirty="0"/>
              <a:t>Contiguous Allocation (Cont.)</a:t>
            </a:r>
          </a:p>
        </p:txBody>
      </p:sp>
      <p:sp>
        <p:nvSpPr>
          <p:cNvPr id="19459" name="Rectangle 1027">
            <a:extLst>
              <a:ext uri="{FF2B5EF4-FFF2-40B4-BE49-F238E27FC236}">
                <a16:creationId xmlns="" xmlns:a16="http://schemas.microsoft.com/office/drawing/2014/main" id="{05D35068-7CB7-493B-864A-9C27D4AD815C}"/>
              </a:ext>
            </a:extLst>
          </p:cNvPr>
          <p:cNvSpPr>
            <a:spLocks noGrp="1" noChangeArrowheads="1"/>
          </p:cNvSpPr>
          <p:nvPr>
            <p:ph type="body" idx="1"/>
          </p:nvPr>
        </p:nvSpPr>
        <p:spPr>
          <a:xfrm>
            <a:off x="866775" y="1093788"/>
            <a:ext cx="8035178" cy="4991100"/>
          </a:xfrm>
        </p:spPr>
        <p:txBody>
          <a:bodyPr/>
          <a:lstStyle/>
          <a:p>
            <a:r>
              <a:rPr lang="en-US" altLang="en-US" sz="2400" dirty="0"/>
              <a:t>Relocation registers used to protect user processes from each other, and from changing operating-system code and data</a:t>
            </a:r>
          </a:p>
          <a:p>
            <a:pPr lvl="1"/>
            <a:r>
              <a:rPr lang="en-US" altLang="en-US" sz="2400" dirty="0"/>
              <a:t>Base register contains value of smallest physical address</a:t>
            </a:r>
          </a:p>
          <a:p>
            <a:pPr lvl="1"/>
            <a:r>
              <a:rPr lang="en-US" altLang="en-US" sz="2400" dirty="0"/>
              <a:t>Limit register contains range of logical addresses – each logical address must be less than the limit register </a:t>
            </a:r>
          </a:p>
          <a:p>
            <a:pPr lvl="1"/>
            <a:r>
              <a:rPr lang="en-US" altLang="en-US" sz="2400" dirty="0"/>
              <a:t>MMU maps logical address </a:t>
            </a:r>
            <a:r>
              <a:rPr lang="en-US" altLang="en-US" sz="2400" i="1" dirty="0"/>
              <a:t>dynamically</a:t>
            </a:r>
          </a:p>
          <a:p>
            <a:pPr lvl="1"/>
            <a:r>
              <a:rPr lang="en-US" altLang="en-US" sz="2400" dirty="0"/>
              <a:t>Can then allow actions such as kernel code being </a:t>
            </a:r>
            <a:r>
              <a:rPr lang="en-US" altLang="en-US" sz="2400" b="1" dirty="0">
                <a:solidFill>
                  <a:srgbClr val="006699"/>
                </a:solidFill>
                <a:latin typeface="+mj-lt"/>
              </a:rPr>
              <a:t>transient</a:t>
            </a:r>
            <a:r>
              <a:rPr lang="en-US" altLang="en-US" sz="2400" b="1" dirty="0">
                <a:solidFill>
                  <a:srgbClr val="0000FF"/>
                </a:solidFill>
              </a:rPr>
              <a:t> </a:t>
            </a:r>
            <a:r>
              <a:rPr lang="en-US" altLang="en-US" sz="2400" dirty="0"/>
              <a:t>and kernel changing size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Allocation</a:t>
            </a:r>
            <a:endParaRPr lang="en-US" dirty="0"/>
          </a:p>
        </p:txBody>
      </p:sp>
      <p:sp>
        <p:nvSpPr>
          <p:cNvPr id="3" name="Text Placeholder 2"/>
          <p:cNvSpPr>
            <a:spLocks noGrp="1"/>
          </p:cNvSpPr>
          <p:nvPr>
            <p:ph type="body" idx="1"/>
          </p:nvPr>
        </p:nvSpPr>
        <p:spPr/>
        <p:txBody>
          <a:bodyPr/>
          <a:lstStyle/>
          <a:p>
            <a:pPr lvl="1"/>
            <a:r>
              <a:rPr lang="en-US" altLang="en-US" sz="2400" u="sng" dirty="0">
                <a:latin typeface="Times New Roman" panose="02020603050405020304" pitchFamily="18" charset="0"/>
                <a:cs typeface="Times New Roman" panose="02020603050405020304" pitchFamily="18" charset="0"/>
              </a:rPr>
              <a:t>Contiguous allocation </a:t>
            </a:r>
            <a:r>
              <a:rPr lang="en-US" altLang="en-US" sz="2400" dirty="0">
                <a:latin typeface="Times New Roman" panose="02020603050405020304" pitchFamily="18" charset="0"/>
                <a:cs typeface="Times New Roman" panose="02020603050405020304" pitchFamily="18" charset="0"/>
              </a:rPr>
              <a:t>: only one memory segment (with continuous memory ) </a:t>
            </a:r>
          </a:p>
          <a:p>
            <a:pPr lvl="2"/>
            <a:r>
              <a:rPr lang="en-US" altLang="en-US" sz="2400" dirty="0">
                <a:latin typeface="Times New Roman" panose="02020603050405020304" pitchFamily="18" charset="0"/>
                <a:cs typeface="Times New Roman" panose="02020603050405020304" pitchFamily="18" charset="0"/>
              </a:rPr>
              <a:t>Fixed – size partition or static partitioning</a:t>
            </a:r>
          </a:p>
          <a:p>
            <a:pPr lvl="2"/>
            <a:r>
              <a:rPr lang="en-US" altLang="en-US" sz="2400" dirty="0">
                <a:latin typeface="Times New Roman" panose="02020603050405020304" pitchFamily="18" charset="0"/>
                <a:cs typeface="Times New Roman" panose="02020603050405020304" pitchFamily="18" charset="0"/>
              </a:rPr>
              <a:t>Variable-size partition or dynamic partitioning </a:t>
            </a:r>
          </a:p>
          <a:p>
            <a:pPr lvl="3"/>
            <a:r>
              <a:rPr lang="en-US" altLang="en-US" sz="1800" dirty="0">
                <a:latin typeface="Times New Roman" panose="02020603050405020304" pitchFamily="18" charset="0"/>
                <a:cs typeface="Times New Roman" panose="02020603050405020304" pitchFamily="18" charset="0"/>
              </a:rPr>
              <a:t>first-fit, best-fit, worst-fit</a:t>
            </a:r>
          </a:p>
          <a:p>
            <a:pPr lvl="1"/>
            <a:r>
              <a:rPr lang="en-US" altLang="en-US" sz="2400" u="sng" dirty="0">
                <a:latin typeface="Times New Roman" panose="02020603050405020304" pitchFamily="18" charset="0"/>
                <a:cs typeface="Times New Roman" panose="02020603050405020304" pitchFamily="18" charset="0"/>
              </a:rPr>
              <a:t>Non- Contiguous allocation </a:t>
            </a:r>
            <a:r>
              <a:rPr lang="en-US" altLang="en-US" sz="2400" dirty="0">
                <a:latin typeface="Times New Roman" panose="02020603050405020304" pitchFamily="18" charset="0"/>
                <a:cs typeface="Times New Roman" panose="02020603050405020304" pitchFamily="18" charset="0"/>
              </a:rPr>
              <a:t>: many  segment ( not continuous) are allocated</a:t>
            </a:r>
          </a:p>
          <a:p>
            <a:pPr lvl="2"/>
            <a:r>
              <a:rPr lang="en-US" altLang="en-US" sz="2400" dirty="0">
                <a:latin typeface="Times New Roman" panose="02020603050405020304" pitchFamily="18" charset="0"/>
                <a:cs typeface="Times New Roman" panose="02020603050405020304" pitchFamily="18" charset="0"/>
              </a:rPr>
              <a:t>Paging		</a:t>
            </a:r>
          </a:p>
          <a:p>
            <a:pPr lvl="2"/>
            <a:r>
              <a:rPr lang="en-US" altLang="en-US" sz="2400" dirty="0">
                <a:latin typeface="Times New Roman" panose="02020603050405020304" pitchFamily="18" charset="0"/>
                <a:cs typeface="Times New Roman" panose="02020603050405020304" pitchFamily="18" charset="0"/>
              </a:rPr>
              <a:t>segmentation</a:t>
            </a:r>
          </a:p>
        </p:txBody>
      </p:sp>
    </p:spTree>
    <p:extLst>
      <p:ext uri="{BB962C8B-B14F-4D97-AF65-F5344CB8AC3E}">
        <p14:creationId xmlns:p14="http://schemas.microsoft.com/office/powerpoint/2010/main" val="230945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Non-Contiguous Allocation in Operating System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804" y="1670960"/>
            <a:ext cx="3731494" cy="333487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21" y="1828800"/>
            <a:ext cx="4322382" cy="301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147482" y="668607"/>
            <a:ext cx="4419600" cy="523220"/>
          </a:xfrm>
          <a:prstGeom prst="rect">
            <a:avLst/>
          </a:prstGeom>
          <a:noFill/>
        </p:spPr>
        <p:txBody>
          <a:bodyPr wrap="square" rtlCol="0">
            <a:spAutoFit/>
          </a:bodyPr>
          <a:lstStyle/>
          <a:p>
            <a:r>
              <a:rPr lang="en-US"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Contiguous allocation</a:t>
            </a:r>
            <a:endParaRPr lang="en-IN"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4879103" y="668607"/>
            <a:ext cx="4264897" cy="523220"/>
          </a:xfrm>
          <a:prstGeom prst="rect">
            <a:avLst/>
          </a:prstGeom>
          <a:noFill/>
        </p:spPr>
        <p:txBody>
          <a:bodyPr wrap="square" rtlCol="0">
            <a:spAutoFit/>
          </a:bodyPr>
          <a:lstStyle/>
          <a:p>
            <a:r>
              <a:rPr lang="en-US" altLang="en-US" sz="28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Non-Contiguous </a:t>
            </a:r>
            <a:r>
              <a:rPr lang="en-US" altLang="en-US"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Calibri" pitchFamily="34" charset="0"/>
                <a:cs typeface="Calibri" pitchFamily="34" charset="0"/>
              </a:rPr>
              <a:t>allocation</a:t>
            </a:r>
            <a:endParaRPr lang="en-IN" sz="2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extLst>
      <p:ext uri="{BB962C8B-B14F-4D97-AF65-F5344CB8AC3E}">
        <p14:creationId xmlns:p14="http://schemas.microsoft.com/office/powerpoint/2010/main" val="11052959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112296"/>
            <a:ext cx="8229600" cy="1143000"/>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0"/>
              </a:spcBef>
              <a:spcAft>
                <a:spcPts val="0"/>
              </a:spcAft>
              <a:buClr>
                <a:schemeClr val="dk1"/>
              </a:buClr>
              <a:buSzPts val="3300"/>
              <a:buFont typeface="Calibri"/>
              <a:buNone/>
            </a:pPr>
            <a:r>
              <a:rPr lang="en-US" sz="4000" b="0" i="0" u="none" dirty="0">
                <a:latin typeface="Calibri"/>
                <a:ea typeface="Calibri"/>
                <a:cs typeface="Calibri"/>
                <a:sym typeface="Calibri"/>
              </a:rPr>
              <a:t>UNIT </a:t>
            </a:r>
            <a:r>
              <a:rPr lang="en-US" sz="4000" b="0" i="0" u="none" dirty="0" smtClean="0">
                <a:latin typeface="Calibri"/>
                <a:ea typeface="Calibri"/>
                <a:cs typeface="Calibri"/>
                <a:sym typeface="Calibri"/>
              </a:rPr>
              <a:t>IV</a:t>
            </a:r>
            <a:endParaRPr sz="4800" dirty="0"/>
          </a:p>
        </p:txBody>
      </p:sp>
      <p:sp>
        <p:nvSpPr>
          <p:cNvPr id="97" name="Google Shape;97;p2"/>
          <p:cNvSpPr txBox="1">
            <a:spLocks noGrp="1"/>
          </p:cNvSpPr>
          <p:nvPr>
            <p:ph type="body" idx="1"/>
          </p:nvPr>
        </p:nvSpPr>
        <p:spPr>
          <a:xfrm>
            <a:off x="806824" y="863678"/>
            <a:ext cx="8041341" cy="4114800"/>
          </a:xfrm>
          <a:prstGeom prst="rect">
            <a:avLst/>
          </a:prstGeom>
          <a:noFill/>
          <a:ln>
            <a:noFill/>
          </a:ln>
        </p:spPr>
        <p:txBody>
          <a:bodyPr spcFirstLastPara="1" wrap="square" lIns="91425" tIns="45700" rIns="91425" bIns="45700" anchor="t" anchorCtr="0">
            <a:noAutofit/>
          </a:bodyPr>
          <a:lstStyle/>
          <a:p>
            <a:pPr marL="127000" indent="0">
              <a:buNone/>
            </a:pP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lang="en-US" sz="2400" dirty="0"/>
          </a:p>
          <a:p>
            <a:r>
              <a:rPr lang="en-US" sz="2800" b="1" dirty="0">
                <a:solidFill>
                  <a:srgbClr val="FF0000"/>
                </a:solidFill>
              </a:rPr>
              <a:t>Memory </a:t>
            </a:r>
            <a:r>
              <a:rPr lang="en-US" sz="2800" b="1" dirty="0" smtClean="0">
                <a:solidFill>
                  <a:srgbClr val="FF0000"/>
                </a:solidFill>
              </a:rPr>
              <a:t>Management </a:t>
            </a:r>
          </a:p>
          <a:p>
            <a:pPr marL="739775" indent="0">
              <a:buNone/>
            </a:pPr>
            <a:r>
              <a:rPr lang="en-US" sz="2800" dirty="0" smtClean="0"/>
              <a:t>Main </a:t>
            </a:r>
            <a:r>
              <a:rPr lang="en-US" sz="2800" dirty="0"/>
              <a:t>Memory: Background – Contiguous Memory Allocation – Segmentation – Paging – Swapping. Virtual Memory: Background – Demand Paging – Page Replacement – Case study: Intel 32 Architecture.</a:t>
            </a:r>
            <a:endParaRPr sz="1800" b="1" i="0" u="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98" name="Google Shape;98;p2"/>
          <p:cNvSpPr txBox="1"/>
          <p:nvPr/>
        </p:nvSpPr>
        <p:spPr>
          <a:xfrm>
            <a:off x="6457950" y="6356350"/>
            <a:ext cx="20574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900"/>
              <a:buFont typeface="Times New Roman"/>
              <a:buNone/>
            </a:pPr>
            <a:fld id="{00000000-1234-1234-1234-123412341234}" type="slidenum">
              <a:rPr lang="en-US" sz="900" b="0" i="0" u="none">
                <a:solidFill>
                  <a:schemeClr val="dk1"/>
                </a:solidFill>
                <a:latin typeface="Times New Roman"/>
                <a:ea typeface="Times New Roman"/>
                <a:cs typeface="Times New Roman"/>
                <a:sym typeface="Times New Roman"/>
              </a:rPr>
              <a:t>2</a:t>
            </a:fld>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 xmlns:a16="http://schemas.microsoft.com/office/drawing/2014/main" id="{CA539788-E800-4271-88C5-165DD45312EB}"/>
              </a:ext>
            </a:extLst>
          </p:cNvPr>
          <p:cNvSpPr>
            <a:spLocks noGrp="1" noChangeArrowheads="1"/>
          </p:cNvSpPr>
          <p:nvPr>
            <p:ph type="title"/>
          </p:nvPr>
        </p:nvSpPr>
        <p:spPr>
          <a:xfrm>
            <a:off x="909717" y="568181"/>
            <a:ext cx="8442325" cy="576262"/>
          </a:xfrm>
        </p:spPr>
        <p:txBody>
          <a:bodyPr/>
          <a:lstStyle/>
          <a:p>
            <a:pPr eaLnBrk="1" hangingPunct="1"/>
            <a:r>
              <a:rPr lang="en-US" altLang="en-US" dirty="0"/>
              <a:t>Hardware Support for </a:t>
            </a:r>
            <a:r>
              <a:rPr lang="en-US" altLang="en-US" dirty="0" smtClean="0"/>
              <a:t/>
            </a:r>
            <a:br>
              <a:rPr lang="en-US" altLang="en-US" dirty="0" smtClean="0"/>
            </a:br>
            <a:r>
              <a:rPr lang="en-US" altLang="en-US" dirty="0" smtClean="0"/>
              <a:t>Relocation </a:t>
            </a:r>
            <a:r>
              <a:rPr lang="en-US" altLang="en-US" dirty="0"/>
              <a:t>and Limit Registers</a:t>
            </a:r>
          </a:p>
        </p:txBody>
      </p:sp>
      <p:pic>
        <p:nvPicPr>
          <p:cNvPr id="20483" name="Picture 4" descr="8">
            <a:extLst>
              <a:ext uri="{FF2B5EF4-FFF2-40B4-BE49-F238E27FC236}">
                <a16:creationId xmlns="" xmlns:a16="http://schemas.microsoft.com/office/drawing/2014/main" id="{8B9138A6-75B5-441A-842E-43E123DF3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134" y="1536046"/>
            <a:ext cx="7252672" cy="360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 xmlns:a16="http://schemas.microsoft.com/office/drawing/2014/main" id="{EE547A1C-BA00-4FD5-B75F-1BA0C14CB239}"/>
              </a:ext>
            </a:extLst>
          </p:cNvPr>
          <p:cNvSpPr>
            <a:spLocks noGrp="1" noChangeArrowheads="1"/>
          </p:cNvSpPr>
          <p:nvPr>
            <p:ph type="title"/>
          </p:nvPr>
        </p:nvSpPr>
        <p:spPr>
          <a:xfrm>
            <a:off x="559837" y="184150"/>
            <a:ext cx="8438113" cy="615950"/>
          </a:xfrm>
        </p:spPr>
        <p:txBody>
          <a:bodyPr/>
          <a:lstStyle/>
          <a:p>
            <a:pPr eaLnBrk="1" hangingPunct="1"/>
            <a:r>
              <a:rPr lang="en-US" altLang="en-US" dirty="0"/>
              <a:t/>
            </a:r>
            <a:br>
              <a:rPr lang="en-US" altLang="en-US" dirty="0"/>
            </a:br>
            <a:r>
              <a:rPr lang="en-US" altLang="en-US" dirty="0"/>
              <a:t>Variable </a:t>
            </a:r>
            <a:r>
              <a:rPr lang="en-US" altLang="en-US" dirty="0" smtClean="0"/>
              <a:t>Partitioning</a:t>
            </a:r>
            <a:endParaRPr lang="en-US" altLang="en-US" dirty="0"/>
          </a:p>
        </p:txBody>
      </p:sp>
      <p:sp>
        <p:nvSpPr>
          <p:cNvPr id="21507" name="Rectangle 3">
            <a:extLst>
              <a:ext uri="{FF2B5EF4-FFF2-40B4-BE49-F238E27FC236}">
                <a16:creationId xmlns="" xmlns:a16="http://schemas.microsoft.com/office/drawing/2014/main" id="{4B12B19D-5F62-4569-A4AE-2840954F1ED4}"/>
              </a:ext>
            </a:extLst>
          </p:cNvPr>
          <p:cNvSpPr>
            <a:spLocks noGrp="1" noChangeArrowheads="1"/>
          </p:cNvSpPr>
          <p:nvPr>
            <p:ph type="body" idx="1"/>
          </p:nvPr>
        </p:nvSpPr>
        <p:spPr>
          <a:xfrm>
            <a:off x="773953" y="800100"/>
            <a:ext cx="8047318" cy="3262313"/>
          </a:xfrm>
        </p:spPr>
        <p:txBody>
          <a:bodyPr/>
          <a:lstStyle/>
          <a:p>
            <a:r>
              <a:rPr lang="en-US" altLang="en-US" sz="2400" dirty="0"/>
              <a:t>Multiple-partition allocation</a:t>
            </a:r>
          </a:p>
          <a:p>
            <a:pPr lvl="1"/>
            <a:r>
              <a:rPr lang="en-US" altLang="en-US" dirty="0"/>
              <a:t>Degree of multiprogramming limited by number of partitions</a:t>
            </a:r>
          </a:p>
          <a:p>
            <a:pPr lvl="1"/>
            <a:r>
              <a:rPr lang="en-US" altLang="en-US" b="1" dirty="0">
                <a:solidFill>
                  <a:srgbClr val="006699"/>
                </a:solidFill>
                <a:latin typeface="+mj-lt"/>
              </a:rPr>
              <a:t>Variable-partition</a:t>
            </a:r>
            <a:r>
              <a:rPr lang="en-US" altLang="en-US" b="1" dirty="0">
                <a:solidFill>
                  <a:srgbClr val="0000FF"/>
                </a:solidFill>
              </a:rPr>
              <a:t> </a:t>
            </a:r>
            <a:r>
              <a:rPr lang="en-US" altLang="en-US" dirty="0"/>
              <a:t>sizes for efficiency (sized to a given process’ needs)</a:t>
            </a:r>
          </a:p>
          <a:p>
            <a:pPr lvl="1"/>
            <a:r>
              <a:rPr lang="en-US" altLang="en-US" b="1" dirty="0">
                <a:solidFill>
                  <a:srgbClr val="006699"/>
                </a:solidFill>
                <a:latin typeface="+mj-lt"/>
              </a:rPr>
              <a:t>Hole</a:t>
            </a:r>
            <a:r>
              <a:rPr lang="en-US" altLang="en-US" dirty="0"/>
              <a:t> – block of available memory; holes of various size are scattered throughout memory</a:t>
            </a:r>
          </a:p>
          <a:p>
            <a:pPr lvl="1"/>
            <a:r>
              <a:rPr lang="en-US" altLang="en-US" dirty="0"/>
              <a:t>When a process arrives, it is allocated memory from a hole large enough to accommodate it</a:t>
            </a:r>
          </a:p>
          <a:p>
            <a:pPr lvl="1"/>
            <a:r>
              <a:rPr lang="en-US" altLang="en-US" dirty="0"/>
              <a:t>Process exiting frees its partition, adjacent free partitions combined</a:t>
            </a:r>
          </a:p>
          <a:p>
            <a:pPr lvl="1"/>
            <a:r>
              <a:rPr lang="en-US" altLang="en-US" dirty="0"/>
              <a:t>Operating system maintains information about:</a:t>
            </a:r>
            <a:br>
              <a:rPr lang="en-US" altLang="en-US" dirty="0"/>
            </a:br>
            <a:r>
              <a:rPr lang="en-US" altLang="en-US" dirty="0"/>
              <a:t>a) allocated partitions    b) free partitions (hole)</a:t>
            </a:r>
          </a:p>
        </p:txBody>
      </p:sp>
      <p:pic>
        <p:nvPicPr>
          <p:cNvPr id="21508" name="Picture 5" descr="W:\os-book\OS10\slide-dir\os-figures\9_07.jpg">
            <a:extLst>
              <a:ext uri="{FF2B5EF4-FFF2-40B4-BE49-F238E27FC236}">
                <a16:creationId xmlns="" xmlns:a16="http://schemas.microsoft.com/office/drawing/2014/main" id="{6DDB2633-499B-427F-A2B7-19B399A98E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9380" y="4917235"/>
            <a:ext cx="4899025"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 xmlns:a16="http://schemas.microsoft.com/office/drawing/2014/main" id="{E1A741CD-CC0B-4B8D-B4DA-1C981F6F7248}"/>
              </a:ext>
            </a:extLst>
          </p:cNvPr>
          <p:cNvSpPr>
            <a:spLocks noGrp="1" noChangeArrowheads="1"/>
          </p:cNvSpPr>
          <p:nvPr>
            <p:ph type="title"/>
          </p:nvPr>
        </p:nvSpPr>
        <p:spPr>
          <a:xfrm>
            <a:off x="989886" y="235762"/>
            <a:ext cx="7772400" cy="576262"/>
          </a:xfrm>
        </p:spPr>
        <p:txBody>
          <a:bodyPr/>
          <a:lstStyle/>
          <a:p>
            <a:pPr eaLnBrk="1" hangingPunct="1"/>
            <a:r>
              <a:rPr lang="en-US" altLang="en-US" dirty="0"/>
              <a:t>Dynamic Storage-Allocation Problem</a:t>
            </a:r>
          </a:p>
        </p:txBody>
      </p:sp>
      <p:sp>
        <p:nvSpPr>
          <p:cNvPr id="22531" name="Rectangle 3">
            <a:extLst>
              <a:ext uri="{FF2B5EF4-FFF2-40B4-BE49-F238E27FC236}">
                <a16:creationId xmlns="" xmlns:a16="http://schemas.microsoft.com/office/drawing/2014/main" id="{046846F0-F200-438E-8BA7-F729921F7A72}"/>
              </a:ext>
            </a:extLst>
          </p:cNvPr>
          <p:cNvSpPr>
            <a:spLocks noGrp="1" noChangeArrowheads="1"/>
          </p:cNvSpPr>
          <p:nvPr>
            <p:ph type="body" idx="1"/>
          </p:nvPr>
        </p:nvSpPr>
        <p:spPr>
          <a:xfrm>
            <a:off x="1156820" y="1212197"/>
            <a:ext cx="7731686" cy="2605087"/>
          </a:xfrm>
        </p:spPr>
        <p:txBody>
          <a:bodyPr/>
          <a:lstStyle/>
          <a:p>
            <a:pPr>
              <a:lnSpc>
                <a:spcPct val="90000"/>
              </a:lnSpc>
            </a:pPr>
            <a:r>
              <a:rPr lang="en-US" altLang="en-US" sz="2400" dirty="0">
                <a:latin typeface="Times New Roman" panose="02020603050405020304" pitchFamily="18" charset="0"/>
                <a:cs typeface="Times New Roman" panose="02020603050405020304" pitchFamily="18" charset="0"/>
              </a:rPr>
              <a:t>How to satisfy a request of size </a:t>
            </a:r>
            <a:r>
              <a:rPr lang="en-US" altLang="en-US" sz="2400" b="1" i="1" dirty="0">
                <a:latin typeface="Times New Roman" panose="02020603050405020304" pitchFamily="18" charset="0"/>
                <a:cs typeface="Times New Roman" panose="02020603050405020304" pitchFamily="18" charset="0"/>
              </a:rPr>
              <a:t>n</a:t>
            </a:r>
            <a:r>
              <a:rPr lang="en-US" altLang="en-US" sz="2400" dirty="0">
                <a:latin typeface="Times New Roman" panose="02020603050405020304" pitchFamily="18" charset="0"/>
                <a:cs typeface="Times New Roman" panose="02020603050405020304" pitchFamily="18" charset="0"/>
              </a:rPr>
              <a:t> from a list of free holes</a:t>
            </a:r>
            <a:r>
              <a:rPr lang="en-US" altLang="en-US" sz="2400" dirty="0" smtClean="0">
                <a:latin typeface="Times New Roman" panose="02020603050405020304" pitchFamily="18" charset="0"/>
                <a:cs typeface="Times New Roman" panose="02020603050405020304" pitchFamily="18" charset="0"/>
              </a:rPr>
              <a:t>?</a:t>
            </a:r>
            <a:endParaRPr lang="en-US" altLang="en-US" sz="2400" b="1" dirty="0" smtClean="0">
              <a:solidFill>
                <a:srgbClr val="006699"/>
              </a:solidFill>
              <a:latin typeface="Times New Roman" panose="02020603050405020304" pitchFamily="18" charset="0"/>
              <a:cs typeface="Times New Roman" panose="02020603050405020304" pitchFamily="18" charset="0"/>
            </a:endParaRPr>
          </a:p>
          <a:p>
            <a:pPr>
              <a:lnSpc>
                <a:spcPct val="90000"/>
              </a:lnSpc>
            </a:pPr>
            <a:r>
              <a:rPr lang="en-US" altLang="en-US" sz="2400" b="1" dirty="0" smtClean="0">
                <a:solidFill>
                  <a:srgbClr val="006699"/>
                </a:solidFill>
                <a:latin typeface="Times New Roman" panose="02020603050405020304" pitchFamily="18" charset="0"/>
                <a:cs typeface="Times New Roman" panose="02020603050405020304" pitchFamily="18" charset="0"/>
              </a:rPr>
              <a:t>First-fit</a:t>
            </a:r>
            <a:r>
              <a:rPr lang="en-US" altLang="en-US" sz="2400" dirty="0">
                <a:latin typeface="Times New Roman" panose="02020603050405020304" pitchFamily="18" charset="0"/>
                <a:cs typeface="Times New Roman" panose="02020603050405020304" pitchFamily="18" charset="0"/>
              </a:rPr>
              <a:t>:  Allocate the </a:t>
            </a:r>
            <a:r>
              <a:rPr lang="en-US" altLang="en-US" sz="2400" b="1" i="1" dirty="0">
                <a:latin typeface="Times New Roman" panose="02020603050405020304" pitchFamily="18" charset="0"/>
                <a:cs typeface="Times New Roman" panose="02020603050405020304" pitchFamily="18" charset="0"/>
              </a:rPr>
              <a:t>first</a:t>
            </a:r>
            <a:r>
              <a:rPr lang="en-US" altLang="en-US" sz="2400" dirty="0">
                <a:latin typeface="Times New Roman" panose="02020603050405020304" pitchFamily="18" charset="0"/>
                <a:cs typeface="Times New Roman" panose="02020603050405020304" pitchFamily="18" charset="0"/>
              </a:rPr>
              <a:t> hole that is big enough</a:t>
            </a:r>
          </a:p>
          <a:p>
            <a:pPr>
              <a:lnSpc>
                <a:spcPct val="90000"/>
              </a:lnSpc>
            </a:pPr>
            <a:r>
              <a:rPr lang="en-US" altLang="en-US" sz="2400" b="1" dirty="0">
                <a:solidFill>
                  <a:srgbClr val="006699"/>
                </a:solidFill>
                <a:latin typeface="Times New Roman" panose="02020603050405020304" pitchFamily="18" charset="0"/>
                <a:cs typeface="Times New Roman" panose="02020603050405020304" pitchFamily="18" charset="0"/>
              </a:rPr>
              <a:t>Best-fit</a:t>
            </a:r>
            <a:r>
              <a:rPr lang="en-US" altLang="en-US" sz="2400" dirty="0">
                <a:latin typeface="Times New Roman" panose="02020603050405020304" pitchFamily="18" charset="0"/>
                <a:cs typeface="Times New Roman" panose="02020603050405020304" pitchFamily="18" charset="0"/>
              </a:rPr>
              <a:t>:  Allocate the </a:t>
            </a:r>
            <a:r>
              <a:rPr lang="en-US" altLang="en-US" sz="2400" b="1" i="1" dirty="0">
                <a:latin typeface="Times New Roman" panose="02020603050405020304" pitchFamily="18" charset="0"/>
                <a:cs typeface="Times New Roman" panose="02020603050405020304" pitchFamily="18" charset="0"/>
              </a:rPr>
              <a:t>smallest</a:t>
            </a:r>
            <a:r>
              <a:rPr lang="en-US" altLang="en-US" sz="2400" dirty="0">
                <a:latin typeface="Times New Roman" panose="02020603050405020304" pitchFamily="18" charset="0"/>
                <a:cs typeface="Times New Roman" panose="02020603050405020304" pitchFamily="18" charset="0"/>
              </a:rPr>
              <a:t> hole that is big enough; must search entire list, unless ordered by size  </a:t>
            </a:r>
          </a:p>
          <a:p>
            <a:pPr lvl="1">
              <a:lnSpc>
                <a:spcPct val="90000"/>
              </a:lnSpc>
            </a:pPr>
            <a:r>
              <a:rPr lang="en-US" altLang="en-US" sz="2400" dirty="0">
                <a:latin typeface="Times New Roman" panose="02020603050405020304" pitchFamily="18" charset="0"/>
                <a:cs typeface="Times New Roman" panose="02020603050405020304" pitchFamily="18" charset="0"/>
              </a:rPr>
              <a:t>Produces the smallest leftover hole</a:t>
            </a:r>
          </a:p>
          <a:p>
            <a:pPr>
              <a:lnSpc>
                <a:spcPct val="90000"/>
              </a:lnSpc>
            </a:pPr>
            <a:r>
              <a:rPr lang="en-US" altLang="en-US" sz="2400" b="1" dirty="0">
                <a:solidFill>
                  <a:srgbClr val="006699"/>
                </a:solidFill>
                <a:latin typeface="Times New Roman" panose="02020603050405020304" pitchFamily="18" charset="0"/>
                <a:cs typeface="Times New Roman" panose="02020603050405020304" pitchFamily="18" charset="0"/>
              </a:rPr>
              <a:t>Worst-fit</a:t>
            </a:r>
            <a:r>
              <a:rPr lang="en-US" altLang="en-US" sz="2400" dirty="0">
                <a:latin typeface="Times New Roman" panose="02020603050405020304" pitchFamily="18" charset="0"/>
                <a:cs typeface="Times New Roman" panose="02020603050405020304" pitchFamily="18" charset="0"/>
              </a:rPr>
              <a:t>:  Allocate the </a:t>
            </a:r>
            <a:r>
              <a:rPr lang="en-US" altLang="en-US" sz="2400" b="1" i="1" dirty="0">
                <a:latin typeface="Times New Roman" panose="02020603050405020304" pitchFamily="18" charset="0"/>
                <a:cs typeface="Times New Roman" panose="02020603050405020304" pitchFamily="18" charset="0"/>
              </a:rPr>
              <a:t>largest</a:t>
            </a:r>
            <a:r>
              <a:rPr lang="en-US" altLang="en-US" sz="2400" dirty="0">
                <a:latin typeface="Times New Roman" panose="02020603050405020304" pitchFamily="18" charset="0"/>
                <a:cs typeface="Times New Roman" panose="02020603050405020304" pitchFamily="18" charset="0"/>
              </a:rPr>
              <a:t> hole; must also search entire list  </a:t>
            </a:r>
          </a:p>
          <a:p>
            <a:pPr lvl="1">
              <a:lnSpc>
                <a:spcPct val="90000"/>
              </a:lnSpc>
            </a:pPr>
            <a:r>
              <a:rPr lang="en-US" altLang="en-US" sz="2400" dirty="0">
                <a:latin typeface="Times New Roman" panose="02020603050405020304" pitchFamily="18" charset="0"/>
                <a:cs typeface="Times New Roman" panose="02020603050405020304" pitchFamily="18" charset="0"/>
              </a:rPr>
              <a:t>Produces the largest leftover </a:t>
            </a:r>
            <a:r>
              <a:rPr lang="en-US" altLang="en-US" sz="2400" dirty="0" smtClean="0">
                <a:latin typeface="Times New Roman" panose="02020603050405020304" pitchFamily="18" charset="0"/>
                <a:cs typeface="Times New Roman" panose="02020603050405020304" pitchFamily="18" charset="0"/>
              </a:rPr>
              <a:t>hole</a:t>
            </a:r>
          </a:p>
          <a:p>
            <a:pPr>
              <a:lnSpc>
                <a:spcPct val="90000"/>
              </a:lnSpc>
            </a:pPr>
            <a:r>
              <a:rPr lang="en-US" altLang="en-US" sz="2400" dirty="0">
                <a:latin typeface="Times New Roman" panose="02020603050405020304" pitchFamily="18" charset="0"/>
                <a:cs typeface="Times New Roman" panose="02020603050405020304" pitchFamily="18" charset="0"/>
              </a:rPr>
              <a:t>First-fit and best-fit better than worst-fit in terms of speed and storage utilization</a:t>
            </a:r>
          </a:p>
          <a:p>
            <a:pPr lvl="1">
              <a:lnSpc>
                <a:spcPct val="90000"/>
              </a:lnSpc>
            </a:pP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Dynamic Storage-Allocation Problem</a:t>
            </a:r>
            <a:endParaRPr lang="en-US" dirty="0"/>
          </a:p>
        </p:txBody>
      </p:sp>
      <p:sp>
        <p:nvSpPr>
          <p:cNvPr id="3" name="Text Placeholder 2"/>
          <p:cNvSpPr>
            <a:spLocks noGrp="1"/>
          </p:cNvSpPr>
          <p:nvPr>
            <p:ph type="body" idx="1"/>
          </p:nvPr>
        </p:nvSpPr>
        <p:spPr/>
        <p:txBody>
          <a:bodyPr/>
          <a:lstStyle/>
          <a:p>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648" y="1367656"/>
            <a:ext cx="7588703" cy="4244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60458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 xmlns:a16="http://schemas.microsoft.com/office/drawing/2014/main" id="{534D9BC0-752C-49BF-81BD-50A1A3166DAB}"/>
              </a:ext>
            </a:extLst>
          </p:cNvPr>
          <p:cNvSpPr>
            <a:spLocks noGrp="1" noChangeArrowheads="1"/>
          </p:cNvSpPr>
          <p:nvPr>
            <p:ph type="title"/>
          </p:nvPr>
        </p:nvSpPr>
        <p:spPr>
          <a:xfrm>
            <a:off x="855663" y="236379"/>
            <a:ext cx="7831137" cy="576263"/>
          </a:xfrm>
        </p:spPr>
        <p:txBody>
          <a:bodyPr/>
          <a:lstStyle/>
          <a:p>
            <a:pPr eaLnBrk="1" hangingPunct="1"/>
            <a:r>
              <a:rPr lang="en-US" altLang="en-US" dirty="0"/>
              <a:t>Fragmentation</a:t>
            </a:r>
          </a:p>
        </p:txBody>
      </p:sp>
      <p:sp>
        <p:nvSpPr>
          <p:cNvPr id="23555" name="Rectangle 1027">
            <a:extLst>
              <a:ext uri="{FF2B5EF4-FFF2-40B4-BE49-F238E27FC236}">
                <a16:creationId xmlns="" xmlns:a16="http://schemas.microsoft.com/office/drawing/2014/main" id="{C8EC98FB-DB12-4D53-B1D8-DA0D6EC9FEE0}"/>
              </a:ext>
            </a:extLst>
          </p:cNvPr>
          <p:cNvSpPr>
            <a:spLocks noGrp="1" noChangeArrowheads="1"/>
          </p:cNvSpPr>
          <p:nvPr>
            <p:ph type="body" idx="1"/>
          </p:nvPr>
        </p:nvSpPr>
        <p:spPr>
          <a:xfrm>
            <a:off x="855663" y="1114425"/>
            <a:ext cx="7663186" cy="4999038"/>
          </a:xfrm>
        </p:spPr>
        <p:txBody>
          <a:bodyPr/>
          <a:lstStyle/>
          <a:p>
            <a:r>
              <a:rPr lang="en-US" altLang="en-US" sz="2400" b="1" dirty="0">
                <a:solidFill>
                  <a:srgbClr val="006699"/>
                </a:solidFill>
                <a:latin typeface="+mj-lt"/>
              </a:rPr>
              <a:t>External</a:t>
            </a:r>
            <a:r>
              <a:rPr lang="en-US" altLang="en-US" sz="2400" b="1" dirty="0">
                <a:solidFill>
                  <a:srgbClr val="3366FF"/>
                </a:solidFill>
              </a:rPr>
              <a:t> </a:t>
            </a:r>
            <a:r>
              <a:rPr lang="en-US" altLang="en-US" sz="2400" b="1" dirty="0">
                <a:solidFill>
                  <a:srgbClr val="006699"/>
                </a:solidFill>
                <a:latin typeface="+mj-lt"/>
              </a:rPr>
              <a:t>Fragmentation</a:t>
            </a:r>
            <a:r>
              <a:rPr lang="en-US" altLang="en-US" sz="2400" dirty="0">
                <a:solidFill>
                  <a:srgbClr val="3366FF"/>
                </a:solidFill>
              </a:rPr>
              <a:t> </a:t>
            </a:r>
            <a:r>
              <a:rPr lang="en-US" altLang="en-US" sz="2400" dirty="0"/>
              <a:t>– total memory space exists to satisfy a request, but it is not contiguous</a:t>
            </a:r>
            <a:endParaRPr lang="en-US" altLang="en-US" sz="2400" b="1" dirty="0">
              <a:solidFill>
                <a:srgbClr val="3366FF"/>
              </a:solidFill>
            </a:endParaRPr>
          </a:p>
          <a:p>
            <a:r>
              <a:rPr lang="en-US" altLang="en-US" sz="2400" b="1" dirty="0">
                <a:solidFill>
                  <a:srgbClr val="006699"/>
                </a:solidFill>
                <a:latin typeface="+mj-lt"/>
              </a:rPr>
              <a:t>Internal</a:t>
            </a:r>
            <a:r>
              <a:rPr lang="en-US" altLang="en-US" sz="2400" b="1" dirty="0">
                <a:solidFill>
                  <a:srgbClr val="3366FF"/>
                </a:solidFill>
              </a:rPr>
              <a:t> </a:t>
            </a:r>
            <a:r>
              <a:rPr lang="en-US" altLang="en-US" sz="2400" b="1" dirty="0">
                <a:solidFill>
                  <a:srgbClr val="006699"/>
                </a:solidFill>
                <a:latin typeface="+mj-lt"/>
              </a:rPr>
              <a:t>Fragmentation</a:t>
            </a:r>
            <a:r>
              <a:rPr lang="en-US" altLang="en-US" sz="2400" dirty="0">
                <a:solidFill>
                  <a:srgbClr val="3366FF"/>
                </a:solidFill>
              </a:rPr>
              <a:t> </a:t>
            </a:r>
            <a:r>
              <a:rPr lang="en-US" altLang="en-US" sz="2400" dirty="0"/>
              <a:t>– allocated memory may be slightly larger than requested memory; this size difference is memory internal to a partition, but not being used</a:t>
            </a:r>
          </a:p>
          <a:p>
            <a:r>
              <a:rPr lang="en-US" altLang="en-US" sz="2400" dirty="0"/>
              <a:t>First fit analysis reveals that given </a:t>
            </a:r>
            <a:r>
              <a:rPr lang="en-US" altLang="en-US" sz="2400" i="1" dirty="0"/>
              <a:t>N</a:t>
            </a:r>
            <a:r>
              <a:rPr lang="en-US" altLang="en-US" sz="2400" dirty="0"/>
              <a:t> blocks allocated, 0.5 </a:t>
            </a:r>
            <a:r>
              <a:rPr lang="en-US" altLang="en-US" sz="2400" i="1" dirty="0"/>
              <a:t>N</a:t>
            </a:r>
            <a:r>
              <a:rPr lang="en-US" altLang="en-US" sz="2400" dirty="0"/>
              <a:t> blocks lost to fragmentation</a:t>
            </a:r>
          </a:p>
          <a:p>
            <a:pPr lvl="1"/>
            <a:r>
              <a:rPr lang="en-US" altLang="en-US" sz="2400" dirty="0"/>
              <a:t>1/3 may be unusable -&gt; </a:t>
            </a:r>
            <a:r>
              <a:rPr lang="en-US" altLang="en-US" sz="2400" b="1" dirty="0">
                <a:solidFill>
                  <a:srgbClr val="006699"/>
                </a:solidFill>
                <a:latin typeface="+mj-lt"/>
              </a:rPr>
              <a:t>50-percent</a:t>
            </a:r>
            <a:r>
              <a:rPr lang="en-US" altLang="en-US" sz="2400" b="1" dirty="0">
                <a:solidFill>
                  <a:srgbClr val="3366FF"/>
                </a:solidFill>
              </a:rPr>
              <a:t> </a:t>
            </a:r>
            <a:r>
              <a:rPr lang="en-US" altLang="en-US" sz="2400" b="1" dirty="0">
                <a:solidFill>
                  <a:srgbClr val="006699"/>
                </a:solidFill>
                <a:latin typeface="+mj-lt"/>
              </a:rPr>
              <a:t>rule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a:extLst>
              <a:ext uri="{FF2B5EF4-FFF2-40B4-BE49-F238E27FC236}">
                <a16:creationId xmlns="" xmlns:a16="http://schemas.microsoft.com/office/drawing/2014/main" id="{534D9BC0-752C-49BF-81BD-50A1A3166DAB}"/>
              </a:ext>
            </a:extLst>
          </p:cNvPr>
          <p:cNvSpPr>
            <a:spLocks noGrp="1" noChangeArrowheads="1"/>
          </p:cNvSpPr>
          <p:nvPr>
            <p:ph type="title"/>
          </p:nvPr>
        </p:nvSpPr>
        <p:spPr>
          <a:xfrm>
            <a:off x="1087675" y="338219"/>
            <a:ext cx="7831137" cy="576263"/>
          </a:xfrm>
        </p:spPr>
        <p:txBody>
          <a:bodyPr/>
          <a:lstStyle/>
          <a:p>
            <a:pPr eaLnBrk="1" hangingPunct="1"/>
            <a:r>
              <a:rPr lang="en-US" altLang="en-US" dirty="0" smtClean="0"/>
              <a:t>Internal </a:t>
            </a:r>
            <a:r>
              <a:rPr lang="en-US" altLang="en-US" dirty="0" err="1" smtClean="0"/>
              <a:t>Vs</a:t>
            </a:r>
            <a:r>
              <a:rPr lang="en-US" altLang="en-US" dirty="0" smtClean="0"/>
              <a:t> External Fragmentation</a:t>
            </a:r>
            <a:endParaRPr lang="en-US" altLang="en-US" dirty="0"/>
          </a:p>
        </p:txBody>
      </p:sp>
      <p:pic>
        <p:nvPicPr>
          <p:cNvPr id="102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268" y="867390"/>
            <a:ext cx="3724275" cy="30099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xternal Fragmentation"/>
          <p:cNvPicPr>
            <a:picLocks noChangeAspect="1" noChangeArrowheads="1"/>
          </p:cNvPicPr>
          <p:nvPr/>
        </p:nvPicPr>
        <p:blipFill rotWithShape="1">
          <a:blip r:embed="rId4">
            <a:extLst>
              <a:ext uri="{28A0092B-C50C-407E-A947-70E740481C1C}">
                <a14:useLocalDpi xmlns:a14="http://schemas.microsoft.com/office/drawing/2010/main" val="0"/>
              </a:ext>
            </a:extLst>
          </a:blip>
          <a:srcRect r="37166"/>
          <a:stretch/>
        </p:blipFill>
        <p:spPr bwMode="auto">
          <a:xfrm>
            <a:off x="799536" y="3132864"/>
            <a:ext cx="3668732" cy="28098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087675" y="2763532"/>
            <a:ext cx="2830537" cy="369332"/>
          </a:xfrm>
          <a:prstGeom prst="rect">
            <a:avLst/>
          </a:prstGeom>
          <a:noFill/>
        </p:spPr>
        <p:txBody>
          <a:bodyPr wrap="square" rtlCol="0">
            <a:spAutoFit/>
          </a:bodyPr>
          <a:lstStyle/>
          <a:p>
            <a:r>
              <a:rPr lang="en-US" sz="1800" b="1" dirty="0" smtClean="0">
                <a:solidFill>
                  <a:schemeClr val="accent5">
                    <a:lumMod val="50000"/>
                  </a:schemeClr>
                </a:solidFill>
              </a:rPr>
              <a:t>External Fragmentation</a:t>
            </a:r>
            <a:endParaRPr lang="en-US" sz="1800" b="1" dirty="0">
              <a:solidFill>
                <a:schemeClr val="accent5">
                  <a:lumMod val="50000"/>
                </a:schemeClr>
              </a:solidFill>
            </a:endParaRPr>
          </a:p>
        </p:txBody>
      </p:sp>
    </p:spTree>
    <p:extLst>
      <p:ext uri="{BB962C8B-B14F-4D97-AF65-F5344CB8AC3E}">
        <p14:creationId xmlns:p14="http://schemas.microsoft.com/office/powerpoint/2010/main" val="11482364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 xmlns:a16="http://schemas.microsoft.com/office/drawing/2014/main" id="{F08491A6-3C3E-4138-B669-0D4F9036684F}"/>
              </a:ext>
            </a:extLst>
          </p:cNvPr>
          <p:cNvSpPr>
            <a:spLocks noGrp="1"/>
          </p:cNvSpPr>
          <p:nvPr>
            <p:ph type="title"/>
          </p:nvPr>
        </p:nvSpPr>
        <p:spPr>
          <a:xfrm>
            <a:off x="457200" y="248493"/>
            <a:ext cx="8229600" cy="576263"/>
          </a:xfrm>
        </p:spPr>
        <p:txBody>
          <a:bodyPr/>
          <a:lstStyle/>
          <a:p>
            <a:r>
              <a:rPr lang="en-US" altLang="en-US" dirty="0"/>
              <a:t>Fragmentation (Cont.)</a:t>
            </a:r>
          </a:p>
        </p:txBody>
      </p:sp>
      <p:sp>
        <p:nvSpPr>
          <p:cNvPr id="24579" name="Content Placeholder 2">
            <a:extLst>
              <a:ext uri="{FF2B5EF4-FFF2-40B4-BE49-F238E27FC236}">
                <a16:creationId xmlns="" xmlns:a16="http://schemas.microsoft.com/office/drawing/2014/main" id="{73A91733-AB03-41FF-84D0-DFF0EF0FE2D4}"/>
              </a:ext>
            </a:extLst>
          </p:cNvPr>
          <p:cNvSpPr>
            <a:spLocks noGrp="1"/>
          </p:cNvSpPr>
          <p:nvPr>
            <p:ph idx="1"/>
          </p:nvPr>
        </p:nvSpPr>
        <p:spPr>
          <a:xfrm>
            <a:off x="849086" y="1154113"/>
            <a:ext cx="7651102" cy="4530725"/>
          </a:xfrm>
        </p:spPr>
        <p:txBody>
          <a:bodyPr/>
          <a:lstStyle/>
          <a:p>
            <a:r>
              <a:rPr lang="en-US" altLang="en-US" sz="2400" dirty="0"/>
              <a:t>Reduce external fragmentation by </a:t>
            </a:r>
            <a:r>
              <a:rPr lang="en-US" altLang="en-US" sz="2400" b="1" dirty="0">
                <a:solidFill>
                  <a:srgbClr val="006699"/>
                </a:solidFill>
                <a:latin typeface="+mj-lt"/>
              </a:rPr>
              <a:t>compaction</a:t>
            </a:r>
          </a:p>
          <a:p>
            <a:pPr lvl="1"/>
            <a:r>
              <a:rPr lang="en-US" altLang="en-US" sz="2400" dirty="0"/>
              <a:t>Shuffle memory contents to place all free memory together in one large block</a:t>
            </a:r>
          </a:p>
          <a:p>
            <a:pPr lvl="1"/>
            <a:r>
              <a:rPr lang="en-US" altLang="en-US" sz="2400" dirty="0"/>
              <a:t>Compaction is possible </a:t>
            </a:r>
            <a:r>
              <a:rPr lang="en-US" altLang="en-US" sz="2400" i="1" dirty="0"/>
              <a:t>only</a:t>
            </a:r>
            <a:r>
              <a:rPr lang="en-US" altLang="en-US" sz="2400" dirty="0"/>
              <a:t> if relocation is dynamic, and is done at execution time</a:t>
            </a:r>
          </a:p>
          <a:p>
            <a:pPr lvl="1"/>
            <a:r>
              <a:rPr lang="en-US" altLang="en-US" sz="2400" dirty="0"/>
              <a:t>I/O problem</a:t>
            </a:r>
          </a:p>
          <a:p>
            <a:pPr lvl="2"/>
            <a:r>
              <a:rPr lang="en-US" altLang="en-US" sz="2400" dirty="0"/>
              <a:t>Latch job in memory while it is involved in I/O</a:t>
            </a:r>
          </a:p>
          <a:p>
            <a:pPr lvl="2"/>
            <a:r>
              <a:rPr lang="en-US" altLang="en-US" sz="2400" dirty="0"/>
              <a:t>Do I/O only into OS buffers</a:t>
            </a:r>
          </a:p>
          <a:p>
            <a:r>
              <a:rPr lang="en-US" altLang="en-US" sz="2400" dirty="0"/>
              <a:t>Now consider that backing store has same fragmentation problems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US" dirty="0"/>
              <a:t>Given six memory partitions of 300 KB, 600 KB, 350 KB, 200 KB, 750 KB</a:t>
            </a:r>
            <a:r>
              <a:rPr lang="en-US" dirty="0" smtClean="0"/>
              <a:t>, and </a:t>
            </a:r>
            <a:r>
              <a:rPr lang="en-US" dirty="0"/>
              <a:t>125 KB (in order), how would the first-fit, best-fit, and </a:t>
            </a:r>
            <a:r>
              <a:rPr lang="en-US" dirty="0" smtClean="0"/>
              <a:t>worst-fit algorithms </a:t>
            </a:r>
            <a:r>
              <a:rPr lang="en-US" dirty="0"/>
              <a:t>place processes of size 115 KB, 500 KB, 358 KB, 200 KB, </a:t>
            </a:r>
            <a:r>
              <a:rPr lang="en-US" dirty="0" smtClean="0"/>
              <a:t>and 375 </a:t>
            </a:r>
            <a:r>
              <a:rPr lang="en-US" dirty="0"/>
              <a:t>KB (in order)?</a:t>
            </a:r>
          </a:p>
        </p:txBody>
      </p:sp>
    </p:spTree>
    <p:extLst>
      <p:ext uri="{BB962C8B-B14F-4D97-AF65-F5344CB8AC3E}">
        <p14:creationId xmlns:p14="http://schemas.microsoft.com/office/powerpoint/2010/main" val="1675273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First Fit</a:t>
            </a:r>
            <a:endParaRPr lang="en-US" dirty="0"/>
          </a:p>
        </p:txBody>
      </p:sp>
      <p:sp>
        <p:nvSpPr>
          <p:cNvPr id="3" name="Text Placeholder 2"/>
          <p:cNvSpPr>
            <a:spLocks noGrp="1"/>
          </p:cNvSpPr>
          <p:nvPr>
            <p:ph type="body" idx="1"/>
          </p:nvPr>
        </p:nvSpPr>
        <p:spPr/>
        <p:txBody>
          <a:bodyPr/>
          <a:lstStyle/>
          <a:p>
            <a:pPr marL="584200" indent="-457200">
              <a:buSzPct val="100000"/>
              <a:buFont typeface="+mj-lt"/>
              <a:buAutoNum type="alphaLcPeriod"/>
            </a:pPr>
            <a:r>
              <a:rPr lang="en-US" dirty="0" smtClean="0"/>
              <a:t>115 </a:t>
            </a:r>
            <a:r>
              <a:rPr lang="en-US" dirty="0"/>
              <a:t>KB is put in 300-KB partition, leaving 185 KB, 600 KB, 350 KB, 200 KB, 750 KB, 125 KB </a:t>
            </a:r>
            <a:endParaRPr lang="en-US" dirty="0" smtClean="0"/>
          </a:p>
          <a:p>
            <a:pPr marL="584200" indent="-457200">
              <a:buSzPct val="100000"/>
              <a:buFont typeface="+mj-lt"/>
              <a:buAutoNum type="alphaLcPeriod"/>
            </a:pPr>
            <a:r>
              <a:rPr lang="en-US" dirty="0">
                <a:solidFill>
                  <a:srgbClr val="FF0000"/>
                </a:solidFill>
              </a:rPr>
              <a:t>500 KB is put in 600-KB partition, leaving 185 KB, 100 KB, 350 KB, 200 KB, 750 KB, 125 KB</a:t>
            </a:r>
          </a:p>
          <a:p>
            <a:pPr marL="584200" indent="-457200">
              <a:buSzPct val="100000"/>
              <a:buFont typeface="+mj-lt"/>
              <a:buAutoNum type="alphaLcPeriod"/>
            </a:pPr>
            <a:r>
              <a:rPr lang="en-US" dirty="0"/>
              <a:t>358 KB is put in 750-KB partition, leaving 185 KB, 100 KB, 350 KB, 200 KB, 392 KB, 125 KB</a:t>
            </a:r>
          </a:p>
          <a:p>
            <a:pPr marL="584200" indent="-457200">
              <a:buSzPct val="100000"/>
              <a:buFont typeface="+mj-lt"/>
              <a:buAutoNum type="alphaLcPeriod"/>
            </a:pPr>
            <a:r>
              <a:rPr lang="en-US" dirty="0">
                <a:solidFill>
                  <a:srgbClr val="FF0000"/>
                </a:solidFill>
              </a:rPr>
              <a:t>200 KB is put in 350-KB partition, leaving 185 KB, 100 KB, 150 KB, 200 KB, 392 KB, 125 KB </a:t>
            </a:r>
          </a:p>
          <a:p>
            <a:pPr marL="584200" indent="-457200">
              <a:buSzPct val="100000"/>
              <a:buFont typeface="+mj-lt"/>
              <a:buAutoNum type="alphaLcPeriod"/>
            </a:pPr>
            <a:r>
              <a:rPr lang="en-US" dirty="0"/>
              <a:t>375 KB is put in 392-KB partition, leaving 185 KB, 100 KB, 150 KB, 200 KB, 17 KB, 125 KB</a:t>
            </a:r>
          </a:p>
          <a:p>
            <a:pPr marL="584200" indent="-457200">
              <a:buFont typeface="+mj-lt"/>
              <a:buAutoNum type="alphaLcPeriod"/>
            </a:pPr>
            <a:endParaRPr lang="en-US" dirty="0"/>
          </a:p>
        </p:txBody>
      </p:sp>
    </p:spTree>
    <p:extLst>
      <p:ext uri="{BB962C8B-B14F-4D97-AF65-F5344CB8AC3E}">
        <p14:creationId xmlns:p14="http://schemas.microsoft.com/office/powerpoint/2010/main" val="1836539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Best Fit</a:t>
            </a:r>
            <a:endParaRPr lang="en-US" dirty="0"/>
          </a:p>
        </p:txBody>
      </p:sp>
      <p:sp>
        <p:nvSpPr>
          <p:cNvPr id="3" name="Text Placeholder 2"/>
          <p:cNvSpPr>
            <a:spLocks noGrp="1"/>
          </p:cNvSpPr>
          <p:nvPr>
            <p:ph type="body" idx="1"/>
          </p:nvPr>
        </p:nvSpPr>
        <p:spPr/>
        <p:txBody>
          <a:bodyPr/>
          <a:lstStyle/>
          <a:p>
            <a:pPr marL="584200" indent="-457200">
              <a:buSzPct val="100000"/>
              <a:buFont typeface="+mj-lt"/>
              <a:buAutoNum type="alphaLcPeriod"/>
            </a:pPr>
            <a:r>
              <a:rPr lang="en-US" dirty="0"/>
              <a:t>115 KB is put in 125-KB partition, leaving 300 KB, 600 KB, 350 KB, 200 KB, 750 KB, 10 KB </a:t>
            </a:r>
          </a:p>
          <a:p>
            <a:pPr marL="584200" indent="-457200">
              <a:buSzPct val="100000"/>
              <a:buFont typeface="+mj-lt"/>
              <a:buAutoNum type="alphaLcPeriod"/>
            </a:pPr>
            <a:r>
              <a:rPr lang="en-US" dirty="0">
                <a:solidFill>
                  <a:srgbClr val="FF0000"/>
                </a:solidFill>
              </a:rPr>
              <a:t>500 KB is put in 600-KB partition, leaving 300 KB, 100 KB, 350 KB, 200 KB, 750 KB, 10 KB </a:t>
            </a:r>
          </a:p>
          <a:p>
            <a:pPr marL="584200" indent="-457200">
              <a:buSzPct val="100000"/>
              <a:buFont typeface="+mj-lt"/>
              <a:buAutoNum type="alphaLcPeriod"/>
            </a:pPr>
            <a:r>
              <a:rPr lang="en-US" dirty="0"/>
              <a:t>358 KB is put in 750-KB partition, leaving 300 KB, 100 KB, 350 KB, 200 KB, 392 KB, 10 KB </a:t>
            </a:r>
          </a:p>
          <a:p>
            <a:pPr marL="584200" indent="-457200">
              <a:buSzPct val="100000"/>
              <a:buFont typeface="+mj-lt"/>
              <a:buAutoNum type="alphaLcPeriod"/>
            </a:pPr>
            <a:r>
              <a:rPr lang="en-US" dirty="0">
                <a:solidFill>
                  <a:srgbClr val="FF0000"/>
                </a:solidFill>
              </a:rPr>
              <a:t>200 KB is put in 200-KB partition, leaving 300 KB, 100 KB, 350 KB, 0 KB, 392 KB, 10 KB </a:t>
            </a:r>
          </a:p>
          <a:p>
            <a:pPr marL="584200" indent="-457200">
              <a:buSzPct val="100000"/>
              <a:buFont typeface="+mj-lt"/>
              <a:buAutoNum type="alphaLcPeriod"/>
            </a:pPr>
            <a:r>
              <a:rPr lang="en-US" dirty="0"/>
              <a:t>375 KB is put in 392-KB partition, leaving 300 KB, 100 KB, 350 KB, 0 KB, 17 KB, 10 KB</a:t>
            </a:r>
          </a:p>
        </p:txBody>
      </p:sp>
    </p:spTree>
    <p:extLst>
      <p:ext uri="{BB962C8B-B14F-4D97-AF65-F5344CB8AC3E}">
        <p14:creationId xmlns:p14="http://schemas.microsoft.com/office/powerpoint/2010/main" val="403854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8CB8D04B-AD7F-49A8-9388-3AF72B45C930}"/>
              </a:ext>
            </a:extLst>
          </p:cNvPr>
          <p:cNvSpPr>
            <a:spLocks noGrp="1" noChangeArrowheads="1"/>
          </p:cNvSpPr>
          <p:nvPr>
            <p:ph type="title"/>
          </p:nvPr>
        </p:nvSpPr>
        <p:spPr>
          <a:xfrm>
            <a:off x="457200" y="228054"/>
            <a:ext cx="8229600" cy="576262"/>
          </a:xfrm>
        </p:spPr>
        <p:txBody>
          <a:bodyPr/>
          <a:lstStyle/>
          <a:p>
            <a:pPr eaLnBrk="1" hangingPunct="1"/>
            <a:r>
              <a:rPr lang="en-US" altLang="en-US" sz="4000" dirty="0"/>
              <a:t>Objectives</a:t>
            </a:r>
          </a:p>
        </p:txBody>
      </p:sp>
      <p:sp>
        <p:nvSpPr>
          <p:cNvPr id="5123" name="Rectangle 3">
            <a:extLst>
              <a:ext uri="{FF2B5EF4-FFF2-40B4-BE49-F238E27FC236}">
                <a16:creationId xmlns="" xmlns:a16="http://schemas.microsoft.com/office/drawing/2014/main" id="{3B5605CA-B522-4E77-8066-64E77643554B}"/>
              </a:ext>
            </a:extLst>
          </p:cNvPr>
          <p:cNvSpPr>
            <a:spLocks noGrp="1" noChangeArrowheads="1"/>
          </p:cNvSpPr>
          <p:nvPr>
            <p:ph type="body" idx="1"/>
          </p:nvPr>
        </p:nvSpPr>
        <p:spPr>
          <a:xfrm>
            <a:off x="830426" y="1262063"/>
            <a:ext cx="7735078" cy="4440237"/>
          </a:xfrm>
        </p:spPr>
        <p:txBody>
          <a:bodyPr/>
          <a:lstStyle/>
          <a:p>
            <a:r>
              <a:rPr lang="en-US" altLang="en-US" sz="2400" dirty="0"/>
              <a:t>To provide a detailed description of various ways of organizing memory hardware</a:t>
            </a:r>
          </a:p>
          <a:p>
            <a:r>
              <a:rPr lang="en-US" altLang="en-US" sz="2400" dirty="0"/>
              <a:t>To discuss various memory-management techniques, </a:t>
            </a:r>
          </a:p>
          <a:p>
            <a:r>
              <a:rPr lang="en-US" altLang="en-US" sz="2400" dirty="0"/>
              <a:t>To provide a detailed description of the Intel Pentium, which supports both pure segmentation and segmentation with paging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 Worst Fit</a:t>
            </a:r>
            <a:endParaRPr lang="en-US" dirty="0"/>
          </a:p>
        </p:txBody>
      </p:sp>
      <p:sp>
        <p:nvSpPr>
          <p:cNvPr id="3" name="Text Placeholder 2"/>
          <p:cNvSpPr>
            <a:spLocks noGrp="1"/>
          </p:cNvSpPr>
          <p:nvPr>
            <p:ph type="body" idx="1"/>
          </p:nvPr>
        </p:nvSpPr>
        <p:spPr/>
        <p:txBody>
          <a:bodyPr/>
          <a:lstStyle/>
          <a:p>
            <a:pPr marL="584200" indent="-457200">
              <a:buSzPct val="100000"/>
              <a:buFont typeface="+mj-lt"/>
              <a:buAutoNum type="alphaLcPeriod"/>
            </a:pPr>
            <a:r>
              <a:rPr lang="en-US" dirty="0" smtClean="0"/>
              <a:t>115 </a:t>
            </a:r>
            <a:r>
              <a:rPr lang="en-US" dirty="0"/>
              <a:t>KB is put in 750-KB partition, leaving 300 KB, 600 KB, 350 KB, 200 KB, 635 KB, 125 KB </a:t>
            </a:r>
            <a:endParaRPr lang="en-US" dirty="0" smtClean="0"/>
          </a:p>
          <a:p>
            <a:pPr marL="584200" indent="-457200">
              <a:buSzPct val="100000"/>
              <a:buFont typeface="+mj-lt"/>
              <a:buAutoNum type="alphaLcPeriod"/>
            </a:pPr>
            <a:r>
              <a:rPr lang="en-US" dirty="0" smtClean="0">
                <a:solidFill>
                  <a:srgbClr val="FF0000"/>
                </a:solidFill>
              </a:rPr>
              <a:t>500 </a:t>
            </a:r>
            <a:r>
              <a:rPr lang="en-US" dirty="0">
                <a:solidFill>
                  <a:srgbClr val="FF0000"/>
                </a:solidFill>
              </a:rPr>
              <a:t>KB is put in 635-KB partition, leaving 300 KB, 600 KB, 350 KB, 200 KB, 135 KB, 125 KB </a:t>
            </a:r>
            <a:endParaRPr lang="en-US" dirty="0" smtClean="0">
              <a:solidFill>
                <a:srgbClr val="FF0000"/>
              </a:solidFill>
            </a:endParaRPr>
          </a:p>
          <a:p>
            <a:pPr marL="584200" indent="-457200">
              <a:buSzPct val="100000"/>
              <a:buFont typeface="+mj-lt"/>
              <a:buAutoNum type="alphaLcPeriod"/>
            </a:pPr>
            <a:r>
              <a:rPr lang="en-US" dirty="0" smtClean="0"/>
              <a:t>358 </a:t>
            </a:r>
            <a:r>
              <a:rPr lang="en-US" dirty="0"/>
              <a:t>KB is put in 600-KB partition, leaving 300 KB, 242 KB, 350 KB, 200 KB, 135 KB, 125 KB </a:t>
            </a:r>
          </a:p>
          <a:p>
            <a:pPr marL="584200" indent="-457200">
              <a:buSzPct val="100000"/>
              <a:buFont typeface="+mj-lt"/>
              <a:buAutoNum type="alphaLcPeriod"/>
            </a:pPr>
            <a:r>
              <a:rPr lang="en-US" dirty="0" smtClean="0">
                <a:solidFill>
                  <a:srgbClr val="FF0000"/>
                </a:solidFill>
              </a:rPr>
              <a:t>200 </a:t>
            </a:r>
            <a:r>
              <a:rPr lang="en-US" dirty="0">
                <a:solidFill>
                  <a:srgbClr val="FF0000"/>
                </a:solidFill>
              </a:rPr>
              <a:t>KB is put in 350-KB partition, leaving 300 KB, 242 KB, 150 KB, 200 KB, 135 KB, 125 KB </a:t>
            </a:r>
            <a:endParaRPr lang="en-US" dirty="0" smtClean="0">
              <a:solidFill>
                <a:srgbClr val="FF0000"/>
              </a:solidFill>
            </a:endParaRPr>
          </a:p>
          <a:p>
            <a:pPr marL="584200" indent="-457200">
              <a:buSzPct val="100000"/>
              <a:buFont typeface="+mj-lt"/>
              <a:buAutoNum type="alphaLcPeriod"/>
            </a:pPr>
            <a:r>
              <a:rPr lang="en-US" dirty="0" smtClean="0"/>
              <a:t>375 </a:t>
            </a:r>
            <a:r>
              <a:rPr lang="en-US" dirty="0"/>
              <a:t>KB must </a:t>
            </a:r>
            <a:r>
              <a:rPr lang="en-US" dirty="0" smtClean="0"/>
              <a:t>wait</a:t>
            </a:r>
            <a:endParaRPr lang="en-US" dirty="0"/>
          </a:p>
        </p:txBody>
      </p:sp>
    </p:spTree>
    <p:extLst>
      <p:ext uri="{BB962C8B-B14F-4D97-AF65-F5344CB8AC3E}">
        <p14:creationId xmlns:p14="http://schemas.microsoft.com/office/powerpoint/2010/main" val="26635210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US" dirty="0"/>
              <a:t>Suppose a computer system has six memory partitions with sizes of 200 KB, 350 KB, 125 KB, 600 KB, 300 KB, and 750 KB (in order). Assume that the system uses the first-fit, best-fit, and worst-fit algorithms for memory allocation. Determine how each algorithm would allocate memory for processes with sizes of 100 KB, 450 KB, 375 KB, 200 KB, and 550 KB (in order</a:t>
            </a:r>
            <a:r>
              <a:rPr lang="en-US" dirty="0" smtClean="0"/>
              <a:t>).</a:t>
            </a:r>
          </a:p>
          <a:p>
            <a:r>
              <a:rPr lang="en-US" dirty="0" smtClean="0">
                <a:solidFill>
                  <a:srgbClr val="FF0000"/>
                </a:solidFill>
              </a:rPr>
              <a:t>Given </a:t>
            </a:r>
            <a:r>
              <a:rPr lang="en-US" dirty="0">
                <a:solidFill>
                  <a:srgbClr val="FF0000"/>
                </a:solidFill>
              </a:rPr>
              <a:t>memory partition of  100K ,500K, 200K, 300K and 600K (in order</a:t>
            </a:r>
            <a:r>
              <a:rPr lang="en-US" dirty="0" smtClean="0">
                <a:solidFill>
                  <a:srgbClr val="FF0000"/>
                </a:solidFill>
              </a:rPr>
              <a:t>). How </a:t>
            </a:r>
            <a:r>
              <a:rPr lang="en-US" dirty="0">
                <a:solidFill>
                  <a:srgbClr val="FF0000"/>
                </a:solidFill>
              </a:rPr>
              <a:t>would each of the first fit, best fit and worst fit algorithm place process of 212 K, 417 K, 112K, and 426 K(in order)? Which algorithm makes the most efficient use of memory?</a:t>
            </a:r>
          </a:p>
        </p:txBody>
      </p:sp>
    </p:spTree>
    <p:extLst>
      <p:ext uri="{BB962C8B-B14F-4D97-AF65-F5344CB8AC3E}">
        <p14:creationId xmlns:p14="http://schemas.microsoft.com/office/powerpoint/2010/main" val="13857550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6">
            <a:extLst>
              <a:ext uri="{FF2B5EF4-FFF2-40B4-BE49-F238E27FC236}">
                <a16:creationId xmlns="" xmlns:a16="http://schemas.microsoft.com/office/drawing/2014/main" id="{E725BB56-A638-4160-B622-2B266E8E7972}"/>
              </a:ext>
            </a:extLst>
          </p:cNvPr>
          <p:cNvSpPr>
            <a:spLocks noGrp="1" noChangeArrowheads="1"/>
          </p:cNvSpPr>
          <p:nvPr>
            <p:ph type="title"/>
          </p:nvPr>
        </p:nvSpPr>
        <p:spPr>
          <a:xfrm>
            <a:off x="457200" y="236379"/>
            <a:ext cx="8229600" cy="576263"/>
          </a:xfrm>
        </p:spPr>
        <p:txBody>
          <a:bodyPr/>
          <a:lstStyle/>
          <a:p>
            <a:pPr eaLnBrk="1" hangingPunct="1"/>
            <a:r>
              <a:rPr lang="en-US" altLang="en-US" dirty="0"/>
              <a:t>Paging</a:t>
            </a:r>
          </a:p>
        </p:txBody>
      </p:sp>
      <p:sp>
        <p:nvSpPr>
          <p:cNvPr id="25603" name="Rectangle 1027">
            <a:extLst>
              <a:ext uri="{FF2B5EF4-FFF2-40B4-BE49-F238E27FC236}">
                <a16:creationId xmlns="" xmlns:a16="http://schemas.microsoft.com/office/drawing/2014/main" id="{441B5E44-FE32-44C1-BCFC-248B4940F17D}"/>
              </a:ext>
            </a:extLst>
          </p:cNvPr>
          <p:cNvSpPr>
            <a:spLocks noGrp="1" noChangeArrowheads="1"/>
          </p:cNvSpPr>
          <p:nvPr>
            <p:ph type="body" idx="1"/>
          </p:nvPr>
        </p:nvSpPr>
        <p:spPr>
          <a:xfrm>
            <a:off x="821094" y="1128713"/>
            <a:ext cx="7484706" cy="4764087"/>
          </a:xfrm>
        </p:spPr>
        <p:txBody>
          <a:bodyPr/>
          <a:lstStyle/>
          <a:p>
            <a:r>
              <a:rPr lang="en-US" altLang="en-US" dirty="0"/>
              <a:t>Physical  address space of a process can be noncontiguous; process is allocated </a:t>
            </a:r>
            <a:r>
              <a:rPr lang="en-US" altLang="en-US" dirty="0" smtClean="0"/>
              <a:t>in physical </a:t>
            </a:r>
            <a:r>
              <a:rPr lang="en-US" altLang="en-US" dirty="0"/>
              <a:t>memory whenever the latter is available</a:t>
            </a:r>
          </a:p>
          <a:p>
            <a:pPr lvl="1"/>
            <a:r>
              <a:rPr lang="en-US" altLang="en-US" dirty="0"/>
              <a:t>Avoids external fragmentation</a:t>
            </a:r>
          </a:p>
          <a:p>
            <a:pPr lvl="1"/>
            <a:r>
              <a:rPr lang="en-US" altLang="en-US" dirty="0"/>
              <a:t>Avoids problem of varying sized memory chunks</a:t>
            </a:r>
            <a:endParaRPr lang="en-US" altLang="en-US" sz="800" dirty="0"/>
          </a:p>
          <a:p>
            <a:r>
              <a:rPr lang="en-US" altLang="en-US" dirty="0"/>
              <a:t>Divide physical memory into fixed-sized blocks called </a:t>
            </a:r>
            <a:r>
              <a:rPr lang="en-US" altLang="en-US" b="1" dirty="0">
                <a:solidFill>
                  <a:srgbClr val="006699"/>
                </a:solidFill>
                <a:latin typeface="+mj-lt"/>
              </a:rPr>
              <a:t>frames</a:t>
            </a:r>
          </a:p>
          <a:p>
            <a:pPr lvl="1"/>
            <a:r>
              <a:rPr lang="en-US" altLang="en-US" dirty="0">
                <a:solidFill>
                  <a:srgbClr val="000000"/>
                </a:solidFill>
              </a:rPr>
              <a:t>Size </a:t>
            </a:r>
            <a:r>
              <a:rPr lang="en-US" altLang="en-US" dirty="0"/>
              <a:t>is power of 2, between 512 bytes and 16 Mbytes</a:t>
            </a:r>
            <a:endParaRPr lang="en-US" altLang="en-US" sz="800" dirty="0"/>
          </a:p>
          <a:p>
            <a:r>
              <a:rPr lang="en-US" altLang="en-US" dirty="0"/>
              <a:t>Divide logical memory into blocks of same size called </a:t>
            </a:r>
            <a:r>
              <a:rPr lang="en-US" altLang="en-US" b="1" dirty="0">
                <a:solidFill>
                  <a:srgbClr val="006699"/>
                </a:solidFill>
                <a:latin typeface="+mj-lt"/>
              </a:rPr>
              <a:t>pages</a:t>
            </a:r>
          </a:p>
          <a:p>
            <a:r>
              <a:rPr lang="en-US" altLang="en-US" dirty="0"/>
              <a:t>Keep track of all free frames</a:t>
            </a:r>
            <a:endParaRPr lang="en-US" altLang="en-US" sz="800" dirty="0"/>
          </a:p>
          <a:p>
            <a:r>
              <a:rPr lang="en-US" altLang="en-US" dirty="0"/>
              <a:t>To run a program of size </a:t>
            </a:r>
            <a:r>
              <a:rPr lang="en-US" altLang="en-US" b="1" i="1" dirty="0"/>
              <a:t>N</a:t>
            </a:r>
            <a:r>
              <a:rPr lang="en-US" altLang="en-US" i="1" dirty="0"/>
              <a:t> </a:t>
            </a:r>
            <a:r>
              <a:rPr lang="en-US" altLang="en-US" dirty="0"/>
              <a:t>pages, need to find </a:t>
            </a:r>
            <a:r>
              <a:rPr lang="en-US" altLang="en-US" b="1" i="1" dirty="0"/>
              <a:t>N</a:t>
            </a:r>
            <a:r>
              <a:rPr lang="en-US" altLang="en-US" dirty="0"/>
              <a:t> free frames and load program</a:t>
            </a:r>
            <a:endParaRPr lang="en-US" altLang="en-US" sz="800" dirty="0"/>
          </a:p>
          <a:p>
            <a:r>
              <a:rPr lang="en-US" altLang="en-US" dirty="0"/>
              <a:t>Set up a </a:t>
            </a: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table</a:t>
            </a:r>
            <a:r>
              <a:rPr lang="en-US" altLang="en-US" dirty="0"/>
              <a:t> to translate logical to physical addresses</a:t>
            </a:r>
            <a:endParaRPr lang="en-US" altLang="en-US" sz="800" dirty="0"/>
          </a:p>
          <a:p>
            <a:r>
              <a:rPr lang="en-US" altLang="en-US" dirty="0"/>
              <a:t>Backing store likewise split into pages</a:t>
            </a:r>
          </a:p>
          <a:p>
            <a:r>
              <a:rPr lang="en-US" altLang="en-US" dirty="0"/>
              <a:t>Still have Internal fragmentation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a:extLst>
              <a:ext uri="{FF2B5EF4-FFF2-40B4-BE49-F238E27FC236}">
                <a16:creationId xmlns="" xmlns:a16="http://schemas.microsoft.com/office/drawing/2014/main" id="{576DB622-C30C-459E-B80D-9EEFF320C26D}"/>
              </a:ext>
            </a:extLst>
          </p:cNvPr>
          <p:cNvSpPr>
            <a:spLocks noGrp="1" noChangeArrowheads="1"/>
          </p:cNvSpPr>
          <p:nvPr>
            <p:ph type="title"/>
          </p:nvPr>
        </p:nvSpPr>
        <p:spPr>
          <a:xfrm>
            <a:off x="846138" y="236379"/>
            <a:ext cx="7840662" cy="576263"/>
          </a:xfrm>
        </p:spPr>
        <p:txBody>
          <a:bodyPr/>
          <a:lstStyle/>
          <a:p>
            <a:pPr eaLnBrk="1" hangingPunct="1"/>
            <a:r>
              <a:rPr lang="en-US" altLang="en-US" dirty="0"/>
              <a:t>Address Translation Scheme</a:t>
            </a:r>
          </a:p>
        </p:txBody>
      </p:sp>
      <p:sp>
        <p:nvSpPr>
          <p:cNvPr id="33795" name="Rectangle 1027">
            <a:extLst>
              <a:ext uri="{FF2B5EF4-FFF2-40B4-BE49-F238E27FC236}">
                <a16:creationId xmlns="" xmlns:a16="http://schemas.microsoft.com/office/drawing/2014/main" id="{42BA3A11-5083-4DE6-80B0-272DB2FBA097}"/>
              </a:ext>
            </a:extLst>
          </p:cNvPr>
          <p:cNvSpPr>
            <a:spLocks noGrp="1" noChangeArrowheads="1"/>
          </p:cNvSpPr>
          <p:nvPr>
            <p:ph type="body" idx="1"/>
          </p:nvPr>
        </p:nvSpPr>
        <p:spPr>
          <a:xfrm>
            <a:off x="841375" y="1125538"/>
            <a:ext cx="7299325" cy="4483100"/>
          </a:xfrm>
        </p:spPr>
        <p:txBody>
          <a:bodyPr/>
          <a:lstStyle/>
          <a:p>
            <a:pPr>
              <a:defRPr/>
            </a:pPr>
            <a:r>
              <a:rPr lang="en-US" altLang="en-US" dirty="0"/>
              <a:t>Address generated by CPU is divided into:</a:t>
            </a:r>
          </a:p>
          <a:p>
            <a:pPr lvl="1">
              <a:defRPr/>
            </a:pP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number</a:t>
            </a:r>
            <a:r>
              <a:rPr lang="en-US" altLang="en-US" b="1" dirty="0">
                <a:solidFill>
                  <a:srgbClr val="3366FF"/>
                </a:solidFill>
              </a:rPr>
              <a:t> </a:t>
            </a:r>
            <a:r>
              <a:rPr lang="en-US" altLang="en-US" dirty="0"/>
              <a:t>(</a:t>
            </a:r>
            <a:r>
              <a:rPr lang="en-US" altLang="en-US" b="1" i="1" dirty="0">
                <a:solidFill>
                  <a:srgbClr val="006699"/>
                </a:solidFill>
                <a:latin typeface="+mj-lt"/>
              </a:rPr>
              <a:t>p</a:t>
            </a:r>
            <a:r>
              <a:rPr lang="en-US" altLang="en-US" dirty="0"/>
              <a:t>)</a:t>
            </a:r>
            <a:r>
              <a:rPr lang="en-US" altLang="en-US" dirty="0">
                <a:solidFill>
                  <a:srgbClr val="3366FF"/>
                </a:solidFill>
              </a:rPr>
              <a:t> </a:t>
            </a:r>
            <a:r>
              <a:rPr lang="en-US" altLang="en-US" dirty="0"/>
              <a:t>– used as an index into a </a:t>
            </a:r>
            <a:r>
              <a:rPr lang="en-US" dirty="0" smtClean="0"/>
              <a:t>per-process </a:t>
            </a:r>
            <a:r>
              <a:rPr lang="en-US" altLang="en-US" b="1" dirty="0" smtClean="0">
                <a:solidFill>
                  <a:srgbClr val="006699"/>
                </a:solidFill>
                <a:latin typeface="+mj-lt"/>
              </a:rPr>
              <a:t>page</a:t>
            </a:r>
            <a:r>
              <a:rPr lang="en-US" altLang="en-US" b="1" dirty="0" smtClean="0">
                <a:solidFill>
                  <a:srgbClr val="3366FF"/>
                </a:solidFill>
              </a:rPr>
              <a:t> </a:t>
            </a:r>
            <a:r>
              <a:rPr lang="en-US" altLang="en-US" b="1" dirty="0">
                <a:solidFill>
                  <a:srgbClr val="006699"/>
                </a:solidFill>
                <a:latin typeface="+mj-lt"/>
              </a:rPr>
              <a:t>table</a:t>
            </a:r>
            <a:r>
              <a:rPr lang="en-US" altLang="en-US" b="1" dirty="0">
                <a:solidFill>
                  <a:srgbClr val="3366FF"/>
                </a:solidFill>
              </a:rPr>
              <a:t> </a:t>
            </a:r>
            <a:r>
              <a:rPr lang="en-US" altLang="en-US" dirty="0"/>
              <a:t>which contains base address of each page in physical memory</a:t>
            </a:r>
          </a:p>
          <a:p>
            <a:pPr lvl="1">
              <a:defRPr/>
            </a:pPr>
            <a:r>
              <a:rPr lang="en-US" altLang="en-US" b="1" dirty="0">
                <a:solidFill>
                  <a:srgbClr val="006699"/>
                </a:solidFill>
                <a:latin typeface="+mj-lt"/>
              </a:rPr>
              <a:t>Page</a:t>
            </a:r>
            <a:r>
              <a:rPr lang="en-US" altLang="en-US" b="1" dirty="0">
                <a:solidFill>
                  <a:srgbClr val="3366FF"/>
                </a:solidFill>
              </a:rPr>
              <a:t> </a:t>
            </a:r>
            <a:r>
              <a:rPr lang="en-US" altLang="en-US" b="1" dirty="0">
                <a:solidFill>
                  <a:srgbClr val="006699"/>
                </a:solidFill>
                <a:latin typeface="+mj-lt"/>
              </a:rPr>
              <a:t>offset</a:t>
            </a:r>
            <a:r>
              <a:rPr lang="en-US" altLang="en-US" b="1" dirty="0">
                <a:solidFill>
                  <a:srgbClr val="3366FF"/>
                </a:solidFill>
              </a:rPr>
              <a:t> </a:t>
            </a:r>
            <a:r>
              <a:rPr lang="en-US" altLang="en-US" dirty="0"/>
              <a:t>(</a:t>
            </a:r>
            <a:r>
              <a:rPr lang="en-US" altLang="en-US" b="1" i="1" dirty="0">
                <a:solidFill>
                  <a:srgbClr val="006699"/>
                </a:solidFill>
                <a:latin typeface="+mj-lt"/>
              </a:rPr>
              <a:t>d</a:t>
            </a:r>
            <a:r>
              <a:rPr lang="en-US" altLang="en-US" dirty="0"/>
              <a:t>)</a:t>
            </a:r>
            <a:r>
              <a:rPr lang="en-US" altLang="en-US" dirty="0">
                <a:solidFill>
                  <a:srgbClr val="3366FF"/>
                </a:solidFill>
              </a:rPr>
              <a:t> </a:t>
            </a:r>
            <a:r>
              <a:rPr lang="en-US" altLang="en-US" dirty="0"/>
              <a:t>– combined with base address to define the physical memory address that is sent to the memory unit</a:t>
            </a:r>
          </a:p>
          <a:p>
            <a:pPr lvl="1">
              <a:defRPr/>
            </a:pPr>
            <a:endParaRPr lang="en-US" altLang="en-US" dirty="0"/>
          </a:p>
          <a:p>
            <a:pPr lvl="1">
              <a:defRPr/>
            </a:pPr>
            <a:endParaRPr lang="en-US" altLang="en-US" dirty="0"/>
          </a:p>
          <a:p>
            <a:pPr marL="457200" lvl="1" indent="0">
              <a:buFont typeface="Monotype Sorts" pitchFamily="-84" charset="2"/>
              <a:buNone/>
              <a:defRPr/>
            </a:pPr>
            <a:endParaRPr lang="en-US" altLang="en-US" dirty="0"/>
          </a:p>
          <a:p>
            <a:pPr lvl="1">
              <a:defRPr/>
            </a:pPr>
            <a:endParaRPr lang="en-US" altLang="en-US" dirty="0"/>
          </a:p>
          <a:p>
            <a:pPr lvl="1">
              <a:defRPr/>
            </a:pPr>
            <a:r>
              <a:rPr lang="en-US" altLang="en-US" dirty="0"/>
              <a:t>For given logical address space 2</a:t>
            </a:r>
            <a:r>
              <a:rPr lang="en-US" altLang="en-US" i="1" baseline="30000" dirty="0"/>
              <a:t>m </a:t>
            </a:r>
            <a:r>
              <a:rPr lang="en-US" altLang="en-US" dirty="0"/>
              <a:t>and page size</a:t>
            </a:r>
            <a:r>
              <a:rPr lang="en-US" altLang="en-US" baseline="30000" dirty="0"/>
              <a:t> </a:t>
            </a:r>
            <a:r>
              <a:rPr lang="en-US" altLang="en-US" i="1" dirty="0"/>
              <a:t>2</a:t>
            </a:r>
            <a:r>
              <a:rPr lang="en-US" altLang="en-US" baseline="30000" dirty="0"/>
              <a:t>n</a:t>
            </a:r>
          </a:p>
        </p:txBody>
      </p:sp>
      <p:pic>
        <p:nvPicPr>
          <p:cNvPr id="26628" name="Picture 3">
            <a:extLst>
              <a:ext uri="{FF2B5EF4-FFF2-40B4-BE49-F238E27FC236}">
                <a16:creationId xmlns="" xmlns:a16="http://schemas.microsoft.com/office/drawing/2014/main" id="{69904815-E7B7-455B-B35E-A1E6ACF08A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1045" y="3367088"/>
            <a:ext cx="3343275"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1EF58487-042D-466C-B9C3-00E5052CDEC4}"/>
              </a:ext>
            </a:extLst>
          </p:cNvPr>
          <p:cNvSpPr>
            <a:spLocks noGrp="1" noChangeArrowheads="1"/>
          </p:cNvSpPr>
          <p:nvPr>
            <p:ph type="title"/>
          </p:nvPr>
        </p:nvSpPr>
        <p:spPr>
          <a:xfrm>
            <a:off x="749300" y="223291"/>
            <a:ext cx="7937500" cy="576263"/>
          </a:xfrm>
        </p:spPr>
        <p:txBody>
          <a:bodyPr/>
          <a:lstStyle/>
          <a:p>
            <a:pPr eaLnBrk="1" hangingPunct="1"/>
            <a:r>
              <a:rPr lang="en-US" altLang="en-US" dirty="0"/>
              <a:t>Paging Hardware</a:t>
            </a:r>
          </a:p>
        </p:txBody>
      </p:sp>
      <p:pic>
        <p:nvPicPr>
          <p:cNvPr id="27651" name="Picture 7" descr="C:\Users\as668\Desktop\9_08.jpg">
            <a:extLst>
              <a:ext uri="{FF2B5EF4-FFF2-40B4-BE49-F238E27FC236}">
                <a16:creationId xmlns="" xmlns:a16="http://schemas.microsoft.com/office/drawing/2014/main" id="{D7F6073E-F3FF-45ED-A7D7-18DC33404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752" y="1155887"/>
            <a:ext cx="8009679" cy="445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26">
            <a:extLst>
              <a:ext uri="{FF2B5EF4-FFF2-40B4-BE49-F238E27FC236}">
                <a16:creationId xmlns="" xmlns:a16="http://schemas.microsoft.com/office/drawing/2014/main" id="{449B79E3-F191-44B4-954F-BE958071C149}"/>
              </a:ext>
            </a:extLst>
          </p:cNvPr>
          <p:cNvSpPr>
            <a:spLocks noGrp="1" noChangeArrowheads="1"/>
          </p:cNvSpPr>
          <p:nvPr>
            <p:ph type="title"/>
          </p:nvPr>
        </p:nvSpPr>
        <p:spPr>
          <a:xfrm>
            <a:off x="936819" y="167339"/>
            <a:ext cx="8229600" cy="644525"/>
          </a:xfrm>
        </p:spPr>
        <p:txBody>
          <a:bodyPr/>
          <a:lstStyle/>
          <a:p>
            <a:pPr eaLnBrk="1" hangingPunct="1"/>
            <a:r>
              <a:rPr lang="en-US" altLang="en-US" sz="3200" dirty="0"/>
              <a:t>Paging Model of Logical and  Physical Memory</a:t>
            </a:r>
          </a:p>
        </p:txBody>
      </p:sp>
      <p:pic>
        <p:nvPicPr>
          <p:cNvPr id="28675" name="Picture 1030">
            <a:extLst>
              <a:ext uri="{FF2B5EF4-FFF2-40B4-BE49-F238E27FC236}">
                <a16:creationId xmlns="" xmlns:a16="http://schemas.microsoft.com/office/drawing/2014/main" id="{A17EFDC3-16BC-41C6-9509-A548649291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6925" y="1095748"/>
            <a:ext cx="6529388" cy="53831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 xmlns:a16="http://schemas.microsoft.com/office/drawing/2014/main" id="{A627C9DD-1BF9-4605-A223-3B7680AC886E}"/>
              </a:ext>
            </a:extLst>
          </p:cNvPr>
          <p:cNvSpPr>
            <a:spLocks noGrp="1"/>
          </p:cNvSpPr>
          <p:nvPr>
            <p:ph type="title"/>
          </p:nvPr>
        </p:nvSpPr>
        <p:spPr>
          <a:xfrm>
            <a:off x="488950" y="232622"/>
            <a:ext cx="8229600" cy="576263"/>
          </a:xfrm>
        </p:spPr>
        <p:txBody>
          <a:bodyPr/>
          <a:lstStyle/>
          <a:p>
            <a:r>
              <a:rPr lang="en-US" altLang="en-US" dirty="0"/>
              <a:t>Paging Example </a:t>
            </a:r>
          </a:p>
        </p:txBody>
      </p:sp>
      <p:sp>
        <p:nvSpPr>
          <p:cNvPr id="29699" name="Content Placeholder 2">
            <a:extLst>
              <a:ext uri="{FF2B5EF4-FFF2-40B4-BE49-F238E27FC236}">
                <a16:creationId xmlns="" xmlns:a16="http://schemas.microsoft.com/office/drawing/2014/main" id="{D53A6D79-A0D1-42C5-8E0A-4AF4B4E95529}"/>
              </a:ext>
            </a:extLst>
          </p:cNvPr>
          <p:cNvSpPr>
            <a:spLocks noGrp="1"/>
          </p:cNvSpPr>
          <p:nvPr>
            <p:ph idx="1"/>
          </p:nvPr>
        </p:nvSpPr>
        <p:spPr>
          <a:xfrm>
            <a:off x="801525" y="808885"/>
            <a:ext cx="7604449" cy="4821237"/>
          </a:xfrm>
        </p:spPr>
        <p:txBody>
          <a:bodyPr/>
          <a:lstStyle/>
          <a:p>
            <a:r>
              <a:rPr lang="en-US" altLang="en-US" dirty="0"/>
              <a:t>Logical address:  n = 2 and  m = 4. Using a page size of 4 bytes and a physical memory of 32 bytes (8 pages)</a:t>
            </a:r>
          </a:p>
        </p:txBody>
      </p:sp>
      <p:pic>
        <p:nvPicPr>
          <p:cNvPr id="29700" name="Picture 6">
            <a:extLst>
              <a:ext uri="{FF2B5EF4-FFF2-40B4-BE49-F238E27FC236}">
                <a16:creationId xmlns="" xmlns:a16="http://schemas.microsoft.com/office/drawing/2014/main" id="{5AE8FE82-D7E1-4A71-B46E-996A46A93C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676" y="1785938"/>
            <a:ext cx="6228298" cy="5008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801525" y="4753707"/>
            <a:ext cx="5787533" cy="1477328"/>
          </a:xfrm>
          <a:prstGeom prst="rect">
            <a:avLst/>
          </a:prstGeom>
        </p:spPr>
        <p:txBody>
          <a:bodyPr wrap="square">
            <a:spAutoFit/>
          </a:bodyPr>
          <a:lstStyle/>
          <a:p>
            <a:r>
              <a:rPr lang="en-US" sz="1800" dirty="0">
                <a:latin typeface="PalatinoLTStd-Roman"/>
              </a:rPr>
              <a:t>Thus, logical address 0 maps to physical </a:t>
            </a:r>
            <a:r>
              <a:rPr lang="en-US" sz="1800" dirty="0" smtClean="0">
                <a:latin typeface="PalatinoLTStd-Roman"/>
              </a:rPr>
              <a:t>address      </a:t>
            </a:r>
            <a:r>
              <a:rPr lang="en-US" sz="1800" dirty="0">
                <a:latin typeface="PalatinoLTStd-Roman"/>
              </a:rPr>
              <a:t>20 [= (5 </a:t>
            </a:r>
            <a:r>
              <a:rPr lang="en-US" sz="1800" dirty="0">
                <a:latin typeface="STIXMath-Regular"/>
              </a:rPr>
              <a:t>× </a:t>
            </a:r>
            <a:r>
              <a:rPr lang="en-US" sz="1800" dirty="0">
                <a:latin typeface="PalatinoLTStd-Roman"/>
              </a:rPr>
              <a:t>4) </a:t>
            </a:r>
            <a:r>
              <a:rPr lang="en-US" sz="1800" dirty="0" smtClean="0">
                <a:latin typeface="PalatinoLTStd-Roman"/>
              </a:rPr>
              <a:t>+ 0</a:t>
            </a:r>
            <a:r>
              <a:rPr lang="en-US" sz="1800" dirty="0">
                <a:latin typeface="PalatinoLTStd-Roman"/>
              </a:rPr>
              <a:t>]. </a:t>
            </a:r>
            <a:endParaRPr lang="en-US" sz="1800" dirty="0" smtClean="0">
              <a:latin typeface="PalatinoLTStd-Roman"/>
            </a:endParaRPr>
          </a:p>
          <a:p>
            <a:r>
              <a:rPr lang="en-US" sz="1800" dirty="0" smtClean="0">
                <a:latin typeface="PalatinoLTStd-Roman"/>
              </a:rPr>
              <a:t>Logical </a:t>
            </a:r>
            <a:r>
              <a:rPr lang="en-US" sz="1800" dirty="0">
                <a:latin typeface="PalatinoLTStd-Roman"/>
              </a:rPr>
              <a:t>address 3 (page 0, offset 3) maps to physical address 23 [= (5 </a:t>
            </a:r>
            <a:r>
              <a:rPr lang="en-US" sz="1800" dirty="0">
                <a:latin typeface="STIXMath-Regular"/>
              </a:rPr>
              <a:t>× </a:t>
            </a:r>
            <a:r>
              <a:rPr lang="en-US" sz="1800" dirty="0">
                <a:latin typeface="PalatinoLTStd-Roman"/>
              </a:rPr>
              <a:t>4) </a:t>
            </a:r>
            <a:r>
              <a:rPr lang="en-US" sz="1800" dirty="0" smtClean="0">
                <a:latin typeface="PalatinoLTStd-Roman"/>
              </a:rPr>
              <a:t>+ 3].</a:t>
            </a:r>
          </a:p>
          <a:p>
            <a:r>
              <a:rPr lang="en-US" sz="1800" dirty="0"/>
              <a:t>Logical address 13 maps to physical </a:t>
            </a:r>
            <a:r>
              <a:rPr lang="en-US" sz="1800" dirty="0" smtClean="0"/>
              <a:t>address = ?</a:t>
            </a:r>
            <a:endParaRPr lang="en-US" sz="1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 xmlns:a16="http://schemas.microsoft.com/office/drawing/2014/main" id="{E1C42DCF-3AEE-42B0-9D55-FB1937751EBF}"/>
              </a:ext>
            </a:extLst>
          </p:cNvPr>
          <p:cNvSpPr>
            <a:spLocks noGrp="1"/>
          </p:cNvSpPr>
          <p:nvPr>
            <p:ph type="title"/>
          </p:nvPr>
        </p:nvSpPr>
        <p:spPr>
          <a:xfrm>
            <a:off x="966593" y="175468"/>
            <a:ext cx="7491607" cy="636588"/>
          </a:xfrm>
        </p:spPr>
        <p:txBody>
          <a:bodyPr/>
          <a:lstStyle/>
          <a:p>
            <a:r>
              <a:rPr lang="en-US" altLang="en-US" sz="3200" dirty="0"/>
              <a:t>Paging -- Calculating internal fragmentation</a:t>
            </a:r>
          </a:p>
        </p:txBody>
      </p:sp>
      <p:sp>
        <p:nvSpPr>
          <p:cNvPr id="30723" name="Content Placeholder 2">
            <a:extLst>
              <a:ext uri="{FF2B5EF4-FFF2-40B4-BE49-F238E27FC236}">
                <a16:creationId xmlns="" xmlns:a16="http://schemas.microsoft.com/office/drawing/2014/main" id="{1E5EBE8C-22E3-4150-941E-4711C5E7D5AD}"/>
              </a:ext>
            </a:extLst>
          </p:cNvPr>
          <p:cNvSpPr>
            <a:spLocks noGrp="1"/>
          </p:cNvSpPr>
          <p:nvPr>
            <p:ph idx="1"/>
          </p:nvPr>
        </p:nvSpPr>
        <p:spPr>
          <a:xfrm>
            <a:off x="826196" y="1112044"/>
            <a:ext cx="7491607" cy="4633912"/>
          </a:xfrm>
        </p:spPr>
        <p:txBody>
          <a:bodyPr/>
          <a:lstStyle/>
          <a:p>
            <a:r>
              <a:rPr lang="en-US" altLang="en-US" sz="2400" dirty="0"/>
              <a:t>Page size = 2,048 bytes</a:t>
            </a:r>
          </a:p>
          <a:p>
            <a:r>
              <a:rPr lang="en-US" altLang="en-US" sz="2400" dirty="0"/>
              <a:t>Process size = 72,766 bytes</a:t>
            </a:r>
          </a:p>
          <a:p>
            <a:r>
              <a:rPr lang="en-US" altLang="en-US" sz="2400" dirty="0"/>
              <a:t>35 pages + 1,086 bytes</a:t>
            </a:r>
          </a:p>
          <a:p>
            <a:r>
              <a:rPr lang="en-US" altLang="en-US" sz="2400" dirty="0"/>
              <a:t>Internal fragmentation of 2,048 - 1,086 = 962 bytes</a:t>
            </a:r>
          </a:p>
          <a:p>
            <a:r>
              <a:rPr lang="en-US" altLang="en-US" sz="2400" dirty="0"/>
              <a:t>Worst case fragmentation = 1 frame – 1 byte</a:t>
            </a:r>
          </a:p>
          <a:p>
            <a:r>
              <a:rPr lang="en-US" altLang="en-US" sz="2400" dirty="0"/>
              <a:t>On average fragmentation = 1 / 2 frame size</a:t>
            </a:r>
          </a:p>
          <a:p>
            <a:r>
              <a:rPr lang="en-US" altLang="en-US" sz="2400" dirty="0"/>
              <a:t>So small frame sizes desirable?</a:t>
            </a:r>
          </a:p>
          <a:p>
            <a:r>
              <a:rPr lang="en-US" altLang="en-US" sz="2400" dirty="0"/>
              <a:t>But each page table entry takes memory to track</a:t>
            </a:r>
          </a:p>
          <a:p>
            <a:r>
              <a:rPr lang="en-US" altLang="en-US" sz="2400" dirty="0"/>
              <a:t>Page sizes growing over time</a:t>
            </a:r>
          </a:p>
          <a:p>
            <a:pPr lvl="1"/>
            <a:r>
              <a:rPr lang="en-US" altLang="en-US" sz="2400" dirty="0"/>
              <a:t>Solaris supports two page sizes – 8 KB and 4 MB</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B11DB5D7-2090-4EB1-A4E3-DD891DD5BBF3}"/>
              </a:ext>
            </a:extLst>
          </p:cNvPr>
          <p:cNvSpPr>
            <a:spLocks noGrp="1" noChangeArrowheads="1"/>
          </p:cNvSpPr>
          <p:nvPr>
            <p:ph type="title"/>
          </p:nvPr>
        </p:nvSpPr>
        <p:spPr>
          <a:xfrm>
            <a:off x="457200" y="236379"/>
            <a:ext cx="8229600" cy="576263"/>
          </a:xfrm>
        </p:spPr>
        <p:txBody>
          <a:bodyPr/>
          <a:lstStyle/>
          <a:p>
            <a:pPr eaLnBrk="1" hangingPunct="1"/>
            <a:r>
              <a:rPr lang="en-US" altLang="en-US" dirty="0"/>
              <a:t>Free Frames</a:t>
            </a:r>
          </a:p>
        </p:txBody>
      </p:sp>
      <p:sp>
        <p:nvSpPr>
          <p:cNvPr id="31747" name="Text Box 4">
            <a:extLst>
              <a:ext uri="{FF2B5EF4-FFF2-40B4-BE49-F238E27FC236}">
                <a16:creationId xmlns="" xmlns:a16="http://schemas.microsoft.com/office/drawing/2014/main" id="{2B35E02C-51CA-48A4-B94E-7860BD0EEC7C}"/>
              </a:ext>
            </a:extLst>
          </p:cNvPr>
          <p:cNvSpPr txBox="1">
            <a:spLocks noChangeArrowheads="1"/>
          </p:cNvSpPr>
          <p:nvPr/>
        </p:nvSpPr>
        <p:spPr bwMode="auto">
          <a:xfrm>
            <a:off x="2300288" y="5721350"/>
            <a:ext cx="1901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Before allocation</a:t>
            </a:r>
          </a:p>
        </p:txBody>
      </p:sp>
      <p:sp>
        <p:nvSpPr>
          <p:cNvPr id="31748" name="Text Box 5">
            <a:extLst>
              <a:ext uri="{FF2B5EF4-FFF2-40B4-BE49-F238E27FC236}">
                <a16:creationId xmlns="" xmlns:a16="http://schemas.microsoft.com/office/drawing/2014/main" id="{6981FAE5-4311-453C-B15C-45797AB0C7A9}"/>
              </a:ext>
            </a:extLst>
          </p:cNvPr>
          <p:cNvSpPr txBox="1">
            <a:spLocks noChangeArrowheads="1"/>
          </p:cNvSpPr>
          <p:nvPr/>
        </p:nvSpPr>
        <p:spPr bwMode="auto">
          <a:xfrm>
            <a:off x="5343525" y="5734050"/>
            <a:ext cx="171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5" tIns="45718" rIns="91435" bIns="45718" anchor="ct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spcBef>
                <a:spcPct val="50000"/>
              </a:spcBef>
            </a:pPr>
            <a:r>
              <a:rPr lang="en-US" altLang="en-US">
                <a:latin typeface="Helvetica" panose="020B0604020202020204" pitchFamily="34" charset="0"/>
              </a:rPr>
              <a:t>After allocation</a:t>
            </a:r>
          </a:p>
        </p:txBody>
      </p:sp>
      <p:pic>
        <p:nvPicPr>
          <p:cNvPr id="31749" name="Picture 7">
            <a:extLst>
              <a:ext uri="{FF2B5EF4-FFF2-40B4-BE49-F238E27FC236}">
                <a16:creationId xmlns="" xmlns:a16="http://schemas.microsoft.com/office/drawing/2014/main" id="{9684D19C-89A5-46D5-A831-8E02C3B93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1244600"/>
            <a:ext cx="5903913" cy="423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r>
              <a:rPr lang="en-US" sz="2400" dirty="0"/>
              <a:t>Consider a logical address space of 64 pages of 1024 words each, mapped onto a physical memory of 32 frames.</a:t>
            </a:r>
          </a:p>
          <a:p>
            <a:r>
              <a:rPr lang="en-US" sz="2400" dirty="0"/>
              <a:t>a. How many bits are there in the logical address?</a:t>
            </a:r>
          </a:p>
          <a:p>
            <a:r>
              <a:rPr lang="en-US" sz="2400" dirty="0"/>
              <a:t>b. How many bits are there in the physical address?</a:t>
            </a:r>
          </a:p>
        </p:txBody>
      </p:sp>
    </p:spTree>
    <p:extLst>
      <p:ext uri="{BB962C8B-B14F-4D97-AF65-F5344CB8AC3E}">
        <p14:creationId xmlns:p14="http://schemas.microsoft.com/office/powerpoint/2010/main" val="130957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a:extLst>
              <a:ext uri="{FF2B5EF4-FFF2-40B4-BE49-F238E27FC236}">
                <a16:creationId xmlns="" xmlns:a16="http://schemas.microsoft.com/office/drawing/2014/main" id="{14E85D12-A179-49DD-AB72-1C6EAAF20EF7}"/>
              </a:ext>
            </a:extLst>
          </p:cNvPr>
          <p:cNvSpPr>
            <a:spLocks noGrp="1" noChangeArrowheads="1"/>
          </p:cNvSpPr>
          <p:nvPr>
            <p:ph type="title"/>
          </p:nvPr>
        </p:nvSpPr>
        <p:spPr>
          <a:xfrm>
            <a:off x="1060450" y="228830"/>
            <a:ext cx="6764338" cy="576262"/>
          </a:xfrm>
        </p:spPr>
        <p:txBody>
          <a:bodyPr/>
          <a:lstStyle/>
          <a:p>
            <a:pPr eaLnBrk="1" hangingPunct="1"/>
            <a:r>
              <a:rPr lang="en-US" altLang="en-US" sz="4000" dirty="0"/>
              <a:t>Background</a:t>
            </a:r>
          </a:p>
        </p:txBody>
      </p:sp>
      <p:sp>
        <p:nvSpPr>
          <p:cNvPr id="6147" name="Rectangle 1027">
            <a:extLst>
              <a:ext uri="{FF2B5EF4-FFF2-40B4-BE49-F238E27FC236}">
                <a16:creationId xmlns="" xmlns:a16="http://schemas.microsoft.com/office/drawing/2014/main" id="{3919CD36-C961-4D2E-8F87-B9EA333CBE98}"/>
              </a:ext>
            </a:extLst>
          </p:cNvPr>
          <p:cNvSpPr>
            <a:spLocks noGrp="1" noChangeArrowheads="1"/>
          </p:cNvSpPr>
          <p:nvPr>
            <p:ph type="body" idx="1"/>
          </p:nvPr>
        </p:nvSpPr>
        <p:spPr>
          <a:xfrm>
            <a:off x="849085" y="1208088"/>
            <a:ext cx="7918397" cy="4483100"/>
          </a:xfrm>
        </p:spPr>
        <p:txBody>
          <a:bodyPr/>
          <a:lstStyle/>
          <a:p>
            <a:r>
              <a:rPr lang="en-US" altLang="en-US" sz="2400" dirty="0"/>
              <a:t>Program must be brought (from disk)  into memory and placed within a process for it to be run</a:t>
            </a:r>
            <a:endParaRPr lang="en-US" altLang="en-US" sz="900" dirty="0"/>
          </a:p>
          <a:p>
            <a:r>
              <a:rPr lang="en-US" altLang="en-US" sz="2400" dirty="0">
                <a:solidFill>
                  <a:srgbClr val="FF0000"/>
                </a:solidFill>
              </a:rPr>
              <a:t>Main memory and registers </a:t>
            </a:r>
            <a:r>
              <a:rPr lang="en-US" altLang="en-US" sz="2400" dirty="0"/>
              <a:t>are only </a:t>
            </a:r>
            <a:r>
              <a:rPr lang="en-US" altLang="en-US" sz="2400" dirty="0" smtClean="0"/>
              <a:t>storage, </a:t>
            </a:r>
            <a:r>
              <a:rPr lang="en-US" altLang="en-US" sz="2400" dirty="0"/>
              <a:t>CPU can access directly</a:t>
            </a:r>
          </a:p>
          <a:p>
            <a:r>
              <a:rPr lang="en-US" altLang="en-US" sz="2400" dirty="0"/>
              <a:t>Memory unit only sees a stream of:</a:t>
            </a:r>
          </a:p>
          <a:p>
            <a:pPr lvl="1"/>
            <a:r>
              <a:rPr lang="en-US" altLang="en-US" sz="2400" dirty="0"/>
              <a:t>addresses + read requests, or </a:t>
            </a:r>
          </a:p>
          <a:p>
            <a:pPr lvl="1"/>
            <a:r>
              <a:rPr lang="en-US" altLang="en-US" sz="2400" dirty="0"/>
              <a:t>address + data and write requests</a:t>
            </a:r>
            <a:endParaRPr lang="en-US" altLang="en-US" sz="900" dirty="0"/>
          </a:p>
          <a:p>
            <a:r>
              <a:rPr lang="en-US" altLang="en-US" sz="2400" dirty="0"/>
              <a:t>Register access is done in one CPU clock (or less)</a:t>
            </a:r>
            <a:endParaRPr lang="en-US" altLang="en-US" sz="900" dirty="0"/>
          </a:p>
          <a:p>
            <a:r>
              <a:rPr lang="en-US" altLang="en-US" sz="2400" dirty="0"/>
              <a:t>Main memory can take many cycles, causing a </a:t>
            </a:r>
            <a:r>
              <a:rPr lang="en-US" altLang="en-US" sz="2400" b="1" dirty="0">
                <a:solidFill>
                  <a:srgbClr val="006699"/>
                </a:solidFill>
                <a:latin typeface="+mj-lt"/>
              </a:rPr>
              <a:t>stall</a:t>
            </a:r>
          </a:p>
          <a:p>
            <a:r>
              <a:rPr lang="en-US" altLang="en-US" sz="2400" b="1" dirty="0">
                <a:solidFill>
                  <a:srgbClr val="006699"/>
                </a:solidFill>
                <a:latin typeface="+mj-lt"/>
              </a:rPr>
              <a:t>Cache</a:t>
            </a:r>
            <a:r>
              <a:rPr lang="en-US" altLang="en-US" sz="2400" dirty="0">
                <a:solidFill>
                  <a:srgbClr val="3366FF"/>
                </a:solidFill>
              </a:rPr>
              <a:t> </a:t>
            </a:r>
            <a:r>
              <a:rPr lang="en-US" altLang="en-US" sz="2400" dirty="0"/>
              <a:t>sits between main memory and CPU registers</a:t>
            </a:r>
            <a:endParaRPr lang="en-US" altLang="en-US" sz="900" dirty="0"/>
          </a:p>
          <a:p>
            <a:r>
              <a:rPr lang="en-US" altLang="en-US" sz="2400" dirty="0"/>
              <a:t>Protection of memory required to ensure correct operation</a:t>
            </a:r>
          </a:p>
          <a:p>
            <a:pPr>
              <a:buFont typeface="Monotype Sorts" pitchFamily="-84" charset="2"/>
              <a:buNone/>
            </a:pPr>
            <a:endParaRPr lang="en-US" altLang="en-US" sz="2400" b="1"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sp>
        <p:nvSpPr>
          <p:cNvPr id="3" name="Text Placeholder 2"/>
          <p:cNvSpPr>
            <a:spLocks noGrp="1"/>
          </p:cNvSpPr>
          <p:nvPr>
            <p:ph type="body" idx="1"/>
          </p:nvPr>
        </p:nvSpPr>
        <p:spPr>
          <a:xfrm>
            <a:off x="766482" y="1013011"/>
            <a:ext cx="8229600" cy="4389300"/>
          </a:xfrm>
        </p:spPr>
        <p:txBody>
          <a:bodyPr/>
          <a:lstStyle/>
          <a:p>
            <a:pPr marL="127000" indent="0">
              <a:buNone/>
            </a:pPr>
            <a:r>
              <a:rPr lang="en-US" sz="2400" dirty="0" smtClean="0">
                <a:solidFill>
                  <a:srgbClr val="FF0000"/>
                </a:solidFill>
              </a:rPr>
              <a:t>a. Size </a:t>
            </a:r>
            <a:r>
              <a:rPr lang="en-US" sz="2400" dirty="0">
                <a:solidFill>
                  <a:srgbClr val="FF0000"/>
                </a:solidFill>
              </a:rPr>
              <a:t>of logical address space = 2</a:t>
            </a:r>
            <a:r>
              <a:rPr lang="en-US" sz="2400" baseline="30000" dirty="0">
                <a:solidFill>
                  <a:srgbClr val="FF0000"/>
                </a:solidFill>
              </a:rPr>
              <a:t>m</a:t>
            </a:r>
            <a:r>
              <a:rPr lang="en-US" sz="2400" dirty="0">
                <a:solidFill>
                  <a:srgbClr val="FF0000"/>
                </a:solidFill>
              </a:rPr>
              <a:t> = # of pages × page size</a:t>
            </a:r>
          </a:p>
          <a:p>
            <a:r>
              <a:rPr lang="en-US" sz="2400" dirty="0"/>
              <a:t>2</a:t>
            </a:r>
            <a:r>
              <a:rPr lang="en-US" sz="2400" baseline="30000" dirty="0"/>
              <a:t>m</a:t>
            </a:r>
            <a:r>
              <a:rPr lang="en-US" sz="2400" dirty="0"/>
              <a:t> = 64 × 1024</a:t>
            </a:r>
          </a:p>
          <a:p>
            <a:r>
              <a:rPr lang="en-US" sz="2400" dirty="0"/>
              <a:t>2</a:t>
            </a:r>
            <a:r>
              <a:rPr lang="en-US" sz="2400" baseline="30000" dirty="0"/>
              <a:t>m</a:t>
            </a:r>
            <a:r>
              <a:rPr lang="en-US" sz="2400" dirty="0"/>
              <a:t> = 2</a:t>
            </a:r>
            <a:r>
              <a:rPr lang="en-US" sz="2400" baseline="30000" dirty="0"/>
              <a:t>6</a:t>
            </a:r>
            <a:r>
              <a:rPr lang="en-US" sz="2400" dirty="0"/>
              <a:t> × 2</a:t>
            </a:r>
            <a:r>
              <a:rPr lang="en-US" sz="2400" baseline="30000" dirty="0"/>
              <a:t>10</a:t>
            </a:r>
          </a:p>
          <a:p>
            <a:r>
              <a:rPr lang="en-US" sz="2400" dirty="0"/>
              <a:t>2</a:t>
            </a:r>
            <a:r>
              <a:rPr lang="en-US" sz="2400" baseline="30000" dirty="0"/>
              <a:t>m</a:t>
            </a:r>
            <a:r>
              <a:rPr lang="en-US" sz="2400" dirty="0"/>
              <a:t> =2</a:t>
            </a:r>
            <a:r>
              <a:rPr lang="en-US" sz="2400" baseline="30000" dirty="0"/>
              <a:t>16 </a:t>
            </a:r>
            <a:r>
              <a:rPr lang="en-US" sz="2400" dirty="0"/>
              <a:t>»» </a:t>
            </a:r>
            <a:r>
              <a:rPr lang="en-US" sz="2400" b="1" dirty="0"/>
              <a:t>m=16 </a:t>
            </a:r>
            <a:r>
              <a:rPr lang="en-US" sz="2400" b="1" dirty="0" smtClean="0"/>
              <a:t>bit</a:t>
            </a:r>
          </a:p>
          <a:p>
            <a:endParaRPr lang="en-US" sz="2400" b="1" dirty="0"/>
          </a:p>
          <a:p>
            <a:pPr marL="127000" indent="0">
              <a:buNone/>
            </a:pPr>
            <a:r>
              <a:rPr lang="en-US" sz="2400" dirty="0" smtClean="0">
                <a:solidFill>
                  <a:srgbClr val="FF0000"/>
                </a:solidFill>
              </a:rPr>
              <a:t>b. Size </a:t>
            </a:r>
            <a:r>
              <a:rPr lang="en-US" sz="2400" dirty="0">
                <a:solidFill>
                  <a:srgbClr val="FF0000"/>
                </a:solidFill>
              </a:rPr>
              <a:t>of physical address space = 2</a:t>
            </a:r>
            <a:r>
              <a:rPr lang="en-US" sz="2400" baseline="30000" dirty="0">
                <a:solidFill>
                  <a:srgbClr val="FF0000"/>
                </a:solidFill>
              </a:rPr>
              <a:t>x</a:t>
            </a:r>
          </a:p>
          <a:p>
            <a:r>
              <a:rPr lang="en-US" sz="2400" dirty="0"/>
              <a:t>Size of physical address space = # of frames × frame size</a:t>
            </a:r>
          </a:p>
          <a:p>
            <a:r>
              <a:rPr lang="en-US" sz="2400" dirty="0"/>
              <a:t>(frame size = page size )</a:t>
            </a:r>
          </a:p>
          <a:p>
            <a:r>
              <a:rPr lang="en-US" sz="2400" dirty="0"/>
              <a:t>Size of physical address space = 32 × 1024</a:t>
            </a:r>
          </a:p>
          <a:p>
            <a:r>
              <a:rPr lang="en-US" sz="2400" dirty="0"/>
              <a:t>2</a:t>
            </a:r>
            <a:r>
              <a:rPr lang="en-US" sz="2400" baseline="30000" dirty="0"/>
              <a:t>x</a:t>
            </a:r>
            <a:r>
              <a:rPr lang="en-US" sz="2400" dirty="0"/>
              <a:t> =2</a:t>
            </a:r>
            <a:r>
              <a:rPr lang="en-US" sz="2400" baseline="30000" dirty="0"/>
              <a:t>5</a:t>
            </a:r>
            <a:r>
              <a:rPr lang="en-US" sz="2400" dirty="0"/>
              <a:t> × 2</a:t>
            </a:r>
            <a:r>
              <a:rPr lang="en-US" sz="2400" baseline="30000" dirty="0"/>
              <a:t>10</a:t>
            </a:r>
          </a:p>
          <a:p>
            <a:r>
              <a:rPr lang="en-US" sz="2400" dirty="0"/>
              <a:t>2</a:t>
            </a:r>
            <a:r>
              <a:rPr lang="en-US" sz="2400" baseline="30000" dirty="0"/>
              <a:t>x </a:t>
            </a:r>
            <a:r>
              <a:rPr lang="en-US" sz="2400" dirty="0"/>
              <a:t>= 2</a:t>
            </a:r>
            <a:r>
              <a:rPr lang="en-US" sz="2400" baseline="30000" dirty="0"/>
              <a:t>15</a:t>
            </a:r>
          </a:p>
          <a:p>
            <a:r>
              <a:rPr lang="en-US" sz="2400" dirty="0"/>
              <a:t>»» number of required bits in the physical address=</a:t>
            </a:r>
            <a:r>
              <a:rPr lang="en-US" sz="2400" b="1" dirty="0"/>
              <a:t>x =15 </a:t>
            </a:r>
            <a:r>
              <a:rPr lang="en-US" sz="2400" b="1" dirty="0" smtClean="0"/>
              <a:t>bit</a:t>
            </a:r>
            <a:endParaRPr lang="en-US" sz="2400" dirty="0"/>
          </a:p>
        </p:txBody>
      </p:sp>
    </p:spTree>
    <p:extLst>
      <p:ext uri="{BB962C8B-B14F-4D97-AF65-F5344CB8AC3E}">
        <p14:creationId xmlns:p14="http://schemas.microsoft.com/office/powerpoint/2010/main" val="2511025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30F89E33-0E54-4551-A82B-37622A289F14}"/>
              </a:ext>
            </a:extLst>
          </p:cNvPr>
          <p:cNvSpPr>
            <a:spLocks noGrp="1" noChangeArrowheads="1"/>
          </p:cNvSpPr>
          <p:nvPr>
            <p:ph type="title"/>
          </p:nvPr>
        </p:nvSpPr>
        <p:spPr>
          <a:xfrm>
            <a:off x="646113" y="235762"/>
            <a:ext cx="8229600" cy="576262"/>
          </a:xfrm>
        </p:spPr>
        <p:txBody>
          <a:bodyPr/>
          <a:lstStyle/>
          <a:p>
            <a:pPr eaLnBrk="1" hangingPunct="1"/>
            <a:r>
              <a:rPr lang="en-US" altLang="en-US" dirty="0"/>
              <a:t>Implementation of Page Table</a:t>
            </a:r>
          </a:p>
        </p:txBody>
      </p:sp>
      <p:sp>
        <p:nvSpPr>
          <p:cNvPr id="32771" name="Rectangle 3">
            <a:extLst>
              <a:ext uri="{FF2B5EF4-FFF2-40B4-BE49-F238E27FC236}">
                <a16:creationId xmlns="" xmlns:a16="http://schemas.microsoft.com/office/drawing/2014/main" id="{FB578CE8-E6A7-4D4B-8099-B7E1B8DD66E8}"/>
              </a:ext>
            </a:extLst>
          </p:cNvPr>
          <p:cNvSpPr>
            <a:spLocks noGrp="1" noChangeArrowheads="1"/>
          </p:cNvSpPr>
          <p:nvPr>
            <p:ph type="body" idx="1"/>
          </p:nvPr>
        </p:nvSpPr>
        <p:spPr>
          <a:xfrm>
            <a:off x="802434" y="1146175"/>
            <a:ext cx="7725746" cy="4686300"/>
          </a:xfrm>
        </p:spPr>
        <p:txBody>
          <a:bodyPr/>
          <a:lstStyle/>
          <a:p>
            <a:r>
              <a:rPr lang="en-US" altLang="en-US" sz="2400" dirty="0"/>
              <a:t>Page table is kept in main memory</a:t>
            </a:r>
          </a:p>
          <a:p>
            <a:pPr lvl="1"/>
            <a:r>
              <a:rPr lang="en-US" altLang="en-US" sz="2400" b="1" dirty="0">
                <a:solidFill>
                  <a:srgbClr val="006699"/>
                </a:solidFill>
                <a:latin typeface="+mj-lt"/>
              </a:rPr>
              <a:t>Page-table</a:t>
            </a:r>
            <a:r>
              <a:rPr lang="en-US" altLang="en-US" sz="2400" b="1" dirty="0">
                <a:solidFill>
                  <a:srgbClr val="3366FF"/>
                </a:solidFill>
              </a:rPr>
              <a:t> </a:t>
            </a:r>
            <a:r>
              <a:rPr lang="en-US" altLang="en-US" sz="2400" b="1" dirty="0">
                <a:solidFill>
                  <a:srgbClr val="006699"/>
                </a:solidFill>
                <a:latin typeface="+mj-lt"/>
              </a:rPr>
              <a:t>base</a:t>
            </a:r>
            <a:r>
              <a:rPr lang="en-US" altLang="en-US" sz="2400" b="1" dirty="0">
                <a:solidFill>
                  <a:srgbClr val="3366FF"/>
                </a:solidFill>
              </a:rPr>
              <a:t> </a:t>
            </a:r>
            <a:r>
              <a:rPr lang="en-US" altLang="en-US" sz="2400" b="1" dirty="0">
                <a:solidFill>
                  <a:srgbClr val="006699"/>
                </a:solidFill>
                <a:latin typeface="+mj-lt"/>
              </a:rPr>
              <a:t>register</a:t>
            </a:r>
            <a:r>
              <a:rPr lang="en-US" altLang="en-US" sz="2400" b="1" dirty="0">
                <a:solidFill>
                  <a:srgbClr val="3366FF"/>
                </a:solidFill>
              </a:rPr>
              <a:t> </a:t>
            </a:r>
            <a:r>
              <a:rPr lang="en-US" altLang="en-US" sz="2400" dirty="0"/>
              <a:t>(</a:t>
            </a:r>
            <a:r>
              <a:rPr lang="en-US" altLang="en-US" sz="2400" b="1" dirty="0">
                <a:solidFill>
                  <a:srgbClr val="006699"/>
                </a:solidFill>
                <a:latin typeface="+mj-lt"/>
              </a:rPr>
              <a:t>PTBR</a:t>
            </a:r>
            <a:r>
              <a:rPr lang="en-US" altLang="en-US" sz="2400" dirty="0"/>
              <a:t>)</a:t>
            </a:r>
            <a:r>
              <a:rPr lang="en-US" altLang="en-US" sz="2400" dirty="0">
                <a:solidFill>
                  <a:srgbClr val="3366FF"/>
                </a:solidFill>
              </a:rPr>
              <a:t> </a:t>
            </a:r>
            <a:r>
              <a:rPr lang="en-US" altLang="en-US" sz="2400" dirty="0"/>
              <a:t>points to the page table</a:t>
            </a:r>
          </a:p>
          <a:p>
            <a:pPr lvl="1"/>
            <a:r>
              <a:rPr lang="en-US" altLang="en-US" sz="2400" b="1" dirty="0">
                <a:solidFill>
                  <a:srgbClr val="006699"/>
                </a:solidFill>
                <a:latin typeface="+mj-lt"/>
              </a:rPr>
              <a:t>Page-table</a:t>
            </a:r>
            <a:r>
              <a:rPr lang="en-US" altLang="en-US" sz="2400" b="1" dirty="0">
                <a:solidFill>
                  <a:srgbClr val="3366FF"/>
                </a:solidFill>
              </a:rPr>
              <a:t> </a:t>
            </a:r>
            <a:r>
              <a:rPr lang="en-US" altLang="en-US" sz="2400" b="1" dirty="0">
                <a:solidFill>
                  <a:srgbClr val="006699"/>
                </a:solidFill>
                <a:latin typeface="+mj-lt"/>
              </a:rPr>
              <a:t>length</a:t>
            </a:r>
            <a:r>
              <a:rPr lang="en-US" altLang="en-US" sz="2400" b="1" dirty="0">
                <a:solidFill>
                  <a:srgbClr val="3366FF"/>
                </a:solidFill>
              </a:rPr>
              <a:t> </a:t>
            </a:r>
            <a:r>
              <a:rPr lang="en-US" altLang="en-US" sz="2400" b="1" dirty="0">
                <a:solidFill>
                  <a:srgbClr val="006699"/>
                </a:solidFill>
                <a:latin typeface="+mj-lt"/>
              </a:rPr>
              <a:t>register</a:t>
            </a:r>
            <a:r>
              <a:rPr lang="en-US" altLang="en-US" sz="2400" b="1" dirty="0">
                <a:solidFill>
                  <a:srgbClr val="3366FF"/>
                </a:solidFill>
              </a:rPr>
              <a:t> </a:t>
            </a:r>
            <a:r>
              <a:rPr lang="en-US" altLang="en-US" sz="2400" dirty="0"/>
              <a:t>(</a:t>
            </a:r>
            <a:r>
              <a:rPr lang="en-US" altLang="en-US" sz="2400" b="1" dirty="0">
                <a:solidFill>
                  <a:srgbClr val="006699"/>
                </a:solidFill>
                <a:latin typeface="+mj-lt"/>
              </a:rPr>
              <a:t>PTLR</a:t>
            </a:r>
            <a:r>
              <a:rPr lang="en-US" altLang="en-US" sz="2400" dirty="0"/>
              <a:t>)</a:t>
            </a:r>
            <a:r>
              <a:rPr lang="en-US" altLang="en-US" sz="2400" dirty="0">
                <a:solidFill>
                  <a:srgbClr val="3366FF"/>
                </a:solidFill>
              </a:rPr>
              <a:t> </a:t>
            </a:r>
            <a:r>
              <a:rPr lang="en-US" altLang="en-US" sz="2400" dirty="0"/>
              <a:t>indicates size of the page table</a:t>
            </a:r>
          </a:p>
          <a:p>
            <a:r>
              <a:rPr lang="en-US" altLang="en-US" sz="2400" dirty="0"/>
              <a:t>In this scheme every data/instruction access requires two memory accesses</a:t>
            </a:r>
          </a:p>
          <a:p>
            <a:pPr lvl="1"/>
            <a:r>
              <a:rPr lang="en-US" altLang="en-US" sz="2400" dirty="0"/>
              <a:t>One for the page table and one for the data / instruction</a:t>
            </a:r>
          </a:p>
          <a:p>
            <a:r>
              <a:rPr lang="en-US" altLang="en-US" sz="2400" dirty="0"/>
              <a:t>The two-memory access problem can be solved by the use of a special fast-lookup hardware cache called  </a:t>
            </a:r>
            <a:r>
              <a:rPr lang="en-US" altLang="en-US" sz="2400" b="1" dirty="0">
                <a:solidFill>
                  <a:srgbClr val="006699"/>
                </a:solidFill>
                <a:latin typeface="+mj-lt"/>
              </a:rPr>
              <a:t>translation</a:t>
            </a:r>
            <a:r>
              <a:rPr lang="en-US" altLang="en-US" sz="2400" b="1" dirty="0">
                <a:solidFill>
                  <a:srgbClr val="3366FF"/>
                </a:solidFill>
              </a:rPr>
              <a:t> </a:t>
            </a:r>
            <a:r>
              <a:rPr lang="en-US" altLang="en-US" sz="2400" b="1" dirty="0">
                <a:solidFill>
                  <a:srgbClr val="006699"/>
                </a:solidFill>
                <a:latin typeface="+mj-lt"/>
              </a:rPr>
              <a:t>look-aside</a:t>
            </a:r>
            <a:r>
              <a:rPr lang="en-US" altLang="en-US" sz="2400" b="1" dirty="0">
                <a:solidFill>
                  <a:srgbClr val="3366FF"/>
                </a:solidFill>
              </a:rPr>
              <a:t> </a:t>
            </a:r>
            <a:r>
              <a:rPr lang="en-US" altLang="en-US" sz="2400" b="1" dirty="0">
                <a:solidFill>
                  <a:srgbClr val="006699"/>
                </a:solidFill>
                <a:latin typeface="+mj-lt"/>
              </a:rPr>
              <a:t>buffers</a:t>
            </a:r>
            <a:r>
              <a:rPr lang="en-US" altLang="en-US" sz="2400" b="1" dirty="0">
                <a:solidFill>
                  <a:srgbClr val="3366FF"/>
                </a:solidFill>
              </a:rPr>
              <a:t> </a:t>
            </a:r>
            <a:r>
              <a:rPr lang="en-US" altLang="en-US" sz="2400" dirty="0"/>
              <a:t>(</a:t>
            </a:r>
            <a:r>
              <a:rPr lang="en-US" altLang="en-US" sz="2400" b="1" dirty="0">
                <a:solidFill>
                  <a:srgbClr val="006699"/>
                </a:solidFill>
                <a:latin typeface="+mj-lt"/>
              </a:rPr>
              <a:t>TLBs</a:t>
            </a:r>
            <a:r>
              <a:rPr lang="en-US" altLang="en-US" sz="2400" dirty="0"/>
              <a:t>) (also called </a:t>
            </a:r>
            <a:r>
              <a:rPr lang="en-US" altLang="en-US" sz="2400" b="1" dirty="0">
                <a:solidFill>
                  <a:srgbClr val="006699"/>
                </a:solidFill>
                <a:latin typeface="+mj-lt"/>
              </a:rPr>
              <a:t>associative</a:t>
            </a:r>
            <a:r>
              <a:rPr lang="en-US" altLang="en-US" sz="2400" b="1" dirty="0">
                <a:solidFill>
                  <a:srgbClr val="3366FF"/>
                </a:solidFill>
              </a:rPr>
              <a:t> </a:t>
            </a:r>
            <a:r>
              <a:rPr lang="en-US" altLang="en-US" sz="2400" b="1" dirty="0">
                <a:solidFill>
                  <a:srgbClr val="006699"/>
                </a:solidFill>
                <a:latin typeface="+mj-lt"/>
              </a:rPr>
              <a:t>memory</a:t>
            </a:r>
            <a:r>
              <a:rPr lang="en-US" altLang="en-US" sz="2400" dirty="0"/>
              <a:t>).</a:t>
            </a:r>
          </a:p>
        </p:txBody>
      </p:sp>
    </p:spTree>
    <p:extLst>
      <p:ext uri="{BB962C8B-B14F-4D97-AF65-F5344CB8AC3E}">
        <p14:creationId xmlns:p14="http://schemas.microsoft.com/office/powerpoint/2010/main" val="2152261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 xmlns:a16="http://schemas.microsoft.com/office/drawing/2014/main" id="{A230AB13-6435-4378-B830-FECCFE605468}"/>
              </a:ext>
            </a:extLst>
          </p:cNvPr>
          <p:cNvSpPr>
            <a:spLocks noGrp="1" noChangeArrowheads="1"/>
          </p:cNvSpPr>
          <p:nvPr>
            <p:ph type="title"/>
          </p:nvPr>
        </p:nvSpPr>
        <p:spPr>
          <a:xfrm>
            <a:off x="531846" y="222674"/>
            <a:ext cx="8360228" cy="576262"/>
          </a:xfrm>
        </p:spPr>
        <p:txBody>
          <a:bodyPr/>
          <a:lstStyle/>
          <a:p>
            <a:pPr eaLnBrk="1" hangingPunct="1"/>
            <a:r>
              <a:rPr lang="en-US" altLang="en-US" dirty="0"/>
              <a:t>Translation Look-Aside Buffer </a:t>
            </a:r>
          </a:p>
        </p:txBody>
      </p:sp>
      <p:sp>
        <p:nvSpPr>
          <p:cNvPr id="33795" name="Rectangle 3">
            <a:extLst>
              <a:ext uri="{FF2B5EF4-FFF2-40B4-BE49-F238E27FC236}">
                <a16:creationId xmlns="" xmlns:a16="http://schemas.microsoft.com/office/drawing/2014/main" id="{EB8310ED-D6D5-4E0C-8BB0-4E773523DA81}"/>
              </a:ext>
            </a:extLst>
          </p:cNvPr>
          <p:cNvSpPr>
            <a:spLocks noGrp="1" noChangeArrowheads="1"/>
          </p:cNvSpPr>
          <p:nvPr>
            <p:ph type="body" idx="1"/>
          </p:nvPr>
        </p:nvSpPr>
        <p:spPr>
          <a:xfrm>
            <a:off x="793101" y="1146175"/>
            <a:ext cx="7144399" cy="4606925"/>
          </a:xfrm>
        </p:spPr>
        <p:txBody>
          <a:bodyPr/>
          <a:lstStyle/>
          <a:p>
            <a:r>
              <a:rPr lang="en-US" altLang="en-US" sz="2400" dirty="0"/>
              <a:t>Some TLBs store</a:t>
            </a:r>
            <a:r>
              <a:rPr lang="en-US" altLang="en-US" sz="2400" b="1" dirty="0"/>
              <a:t> </a:t>
            </a:r>
            <a:r>
              <a:rPr lang="en-US" altLang="en-US" sz="2400" b="1" dirty="0">
                <a:solidFill>
                  <a:srgbClr val="006699"/>
                </a:solidFill>
                <a:latin typeface="+mj-lt"/>
              </a:rPr>
              <a:t>address-space</a:t>
            </a:r>
            <a:r>
              <a:rPr lang="en-US" altLang="en-US" sz="2400" b="1" dirty="0">
                <a:solidFill>
                  <a:srgbClr val="3366FF"/>
                </a:solidFill>
              </a:rPr>
              <a:t> </a:t>
            </a:r>
            <a:r>
              <a:rPr lang="en-US" altLang="en-US" sz="2400" b="1" dirty="0">
                <a:solidFill>
                  <a:srgbClr val="006699"/>
                </a:solidFill>
                <a:latin typeface="+mj-lt"/>
              </a:rPr>
              <a:t>identifiers</a:t>
            </a:r>
            <a:r>
              <a:rPr lang="en-US" altLang="en-US" sz="2400" b="1" dirty="0">
                <a:solidFill>
                  <a:srgbClr val="3366FF"/>
                </a:solidFill>
              </a:rPr>
              <a:t> </a:t>
            </a:r>
            <a:r>
              <a:rPr lang="en-US" altLang="en-US" sz="2400" dirty="0"/>
              <a:t>(</a:t>
            </a:r>
            <a:r>
              <a:rPr lang="en-US" altLang="en-US" sz="2400" b="1" dirty="0">
                <a:solidFill>
                  <a:srgbClr val="006699"/>
                </a:solidFill>
                <a:latin typeface="+mj-lt"/>
              </a:rPr>
              <a:t>ASIDs</a:t>
            </a:r>
            <a:r>
              <a:rPr lang="en-US" altLang="en-US" sz="2400" dirty="0"/>
              <a:t>)</a:t>
            </a:r>
            <a:r>
              <a:rPr lang="en-US" altLang="en-US" sz="2400" b="1" dirty="0">
                <a:solidFill>
                  <a:srgbClr val="3366FF"/>
                </a:solidFill>
              </a:rPr>
              <a:t> </a:t>
            </a:r>
            <a:r>
              <a:rPr lang="en-US" altLang="en-US" sz="2400" dirty="0"/>
              <a:t>in each TLB entry – uniquely identifies each process to provide address-space protection for that process</a:t>
            </a:r>
          </a:p>
          <a:p>
            <a:pPr lvl="1"/>
            <a:r>
              <a:rPr lang="en-US" altLang="en-US" sz="2400" dirty="0"/>
              <a:t>Otherwise need to flush at every context switch</a:t>
            </a:r>
          </a:p>
          <a:p>
            <a:r>
              <a:rPr lang="en-US" altLang="en-US" sz="2400" dirty="0"/>
              <a:t>TLBs typically small (64 to 1,024 entries)</a:t>
            </a:r>
          </a:p>
          <a:p>
            <a:r>
              <a:rPr lang="en-US" altLang="en-US" sz="2400" dirty="0"/>
              <a:t>On a TLB miss, value is loaded into the TLB for faster access next time</a:t>
            </a:r>
          </a:p>
          <a:p>
            <a:pPr lvl="1"/>
            <a:r>
              <a:rPr lang="en-US" altLang="en-US" sz="2400" dirty="0"/>
              <a:t>Replacement policies must be considered</a:t>
            </a:r>
          </a:p>
          <a:p>
            <a:pPr lvl="1"/>
            <a:r>
              <a:rPr lang="en-US" altLang="en-US" sz="2400" dirty="0"/>
              <a:t>Some entries can be</a:t>
            </a:r>
            <a:r>
              <a:rPr lang="en-US" altLang="en-US" sz="2400" b="1" dirty="0">
                <a:solidFill>
                  <a:srgbClr val="3366FF"/>
                </a:solidFill>
              </a:rPr>
              <a:t> </a:t>
            </a:r>
            <a:r>
              <a:rPr lang="en-US" altLang="en-US" sz="2400" b="1" dirty="0">
                <a:solidFill>
                  <a:srgbClr val="006699"/>
                </a:solidFill>
                <a:latin typeface="+mj-lt"/>
              </a:rPr>
              <a:t>wired</a:t>
            </a:r>
            <a:r>
              <a:rPr lang="en-US" altLang="en-US" sz="2400" b="1" dirty="0">
                <a:solidFill>
                  <a:srgbClr val="3366FF"/>
                </a:solidFill>
              </a:rPr>
              <a:t> </a:t>
            </a:r>
            <a:r>
              <a:rPr lang="en-US" altLang="en-US" sz="2400" b="1" dirty="0">
                <a:solidFill>
                  <a:srgbClr val="006699"/>
                </a:solidFill>
                <a:latin typeface="+mj-lt"/>
              </a:rPr>
              <a:t>down</a:t>
            </a:r>
            <a:r>
              <a:rPr lang="en-US" altLang="en-US" sz="2400" b="1" dirty="0">
                <a:solidFill>
                  <a:srgbClr val="3366FF"/>
                </a:solidFill>
              </a:rPr>
              <a:t> </a:t>
            </a:r>
            <a:r>
              <a:rPr lang="en-US" altLang="en-US" sz="2400" dirty="0"/>
              <a:t>for permanent fast access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050">
            <a:extLst>
              <a:ext uri="{FF2B5EF4-FFF2-40B4-BE49-F238E27FC236}">
                <a16:creationId xmlns="" xmlns:a16="http://schemas.microsoft.com/office/drawing/2014/main" id="{A7C684B0-80FB-46D4-B8E4-5BAFFE7E2C8E}"/>
              </a:ext>
            </a:extLst>
          </p:cNvPr>
          <p:cNvSpPr>
            <a:spLocks noGrp="1" noChangeArrowheads="1"/>
          </p:cNvSpPr>
          <p:nvPr>
            <p:ph type="title"/>
          </p:nvPr>
        </p:nvSpPr>
        <p:spPr>
          <a:xfrm>
            <a:off x="457200" y="232005"/>
            <a:ext cx="8229600" cy="576262"/>
          </a:xfrm>
        </p:spPr>
        <p:txBody>
          <a:bodyPr/>
          <a:lstStyle/>
          <a:p>
            <a:pPr eaLnBrk="1" hangingPunct="1"/>
            <a:r>
              <a:rPr lang="en-US" altLang="en-US" dirty="0"/>
              <a:t>Hardware</a:t>
            </a:r>
          </a:p>
        </p:txBody>
      </p:sp>
      <p:sp>
        <p:nvSpPr>
          <p:cNvPr id="34819" name="Rectangle 2051">
            <a:extLst>
              <a:ext uri="{FF2B5EF4-FFF2-40B4-BE49-F238E27FC236}">
                <a16:creationId xmlns="" xmlns:a16="http://schemas.microsoft.com/office/drawing/2014/main" id="{E7B29C5B-AFCD-4031-B6DE-A755EE36ADBD}"/>
              </a:ext>
            </a:extLst>
          </p:cNvPr>
          <p:cNvSpPr>
            <a:spLocks noGrp="1" noChangeArrowheads="1"/>
          </p:cNvSpPr>
          <p:nvPr>
            <p:ph type="body" idx="1"/>
          </p:nvPr>
        </p:nvSpPr>
        <p:spPr>
          <a:xfrm>
            <a:off x="811763" y="1211263"/>
            <a:ext cx="7735078" cy="4483100"/>
          </a:xfrm>
        </p:spPr>
        <p:txBody>
          <a:bodyPr/>
          <a:lstStyle/>
          <a:p>
            <a:r>
              <a:rPr lang="en-US" altLang="en-US" sz="2400" dirty="0"/>
              <a:t>Associative memory – parallel search </a:t>
            </a:r>
          </a:p>
          <a:p>
            <a:endParaRPr lang="en-US" altLang="en-US" sz="2400" dirty="0"/>
          </a:p>
          <a:p>
            <a:endParaRPr lang="en-US" altLang="en-US" sz="2400" dirty="0"/>
          </a:p>
          <a:p>
            <a:endParaRPr lang="en-US" altLang="en-US" sz="2400" dirty="0"/>
          </a:p>
          <a:p>
            <a:endParaRPr lang="en-US" altLang="en-US" sz="2400" dirty="0"/>
          </a:p>
          <a:p>
            <a:pPr>
              <a:buFont typeface="Monotype Sorts" pitchFamily="-84" charset="2"/>
              <a:buNone/>
            </a:pPr>
            <a:endParaRPr lang="en-US" altLang="en-US" sz="2400" dirty="0"/>
          </a:p>
          <a:p>
            <a:r>
              <a:rPr lang="en-US" altLang="en-US" sz="2400" dirty="0"/>
              <a:t>Address translation (p, d)</a:t>
            </a:r>
          </a:p>
          <a:p>
            <a:pPr marL="627063" lvl="1"/>
            <a:r>
              <a:rPr lang="en-US" altLang="en-US" sz="2400" dirty="0"/>
              <a:t>If p is in associative register, get frame # out</a:t>
            </a:r>
          </a:p>
          <a:p>
            <a:pPr marL="627063" lvl="1"/>
            <a:r>
              <a:rPr lang="en-US" altLang="en-US" sz="2400" dirty="0"/>
              <a:t>Otherwise get frame # from page table in memory</a:t>
            </a:r>
          </a:p>
          <a:p>
            <a:pPr marL="627063" lvl="1"/>
            <a:endParaRPr lang="en-US" altLang="en-US" sz="2400" dirty="0"/>
          </a:p>
        </p:txBody>
      </p:sp>
      <p:pic>
        <p:nvPicPr>
          <p:cNvPr id="34820" name="Picture 1">
            <a:extLst>
              <a:ext uri="{FF2B5EF4-FFF2-40B4-BE49-F238E27FC236}">
                <a16:creationId xmlns="" xmlns:a16="http://schemas.microsoft.com/office/drawing/2014/main" id="{1BA7F075-72DD-4E05-B0C4-AC7DAF33AA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52675" y="1882121"/>
            <a:ext cx="2943225"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 xmlns:a16="http://schemas.microsoft.com/office/drawing/2014/main" id="{B034F0B9-0ADC-441A-ABA1-37FF750921FD}"/>
              </a:ext>
            </a:extLst>
          </p:cNvPr>
          <p:cNvSpPr>
            <a:spLocks noGrp="1" noChangeArrowheads="1"/>
          </p:cNvSpPr>
          <p:nvPr>
            <p:ph type="title"/>
          </p:nvPr>
        </p:nvSpPr>
        <p:spPr>
          <a:xfrm>
            <a:off x="488950" y="238549"/>
            <a:ext cx="8229600" cy="576262"/>
          </a:xfrm>
        </p:spPr>
        <p:txBody>
          <a:bodyPr/>
          <a:lstStyle/>
          <a:p>
            <a:pPr eaLnBrk="1" hangingPunct="1"/>
            <a:r>
              <a:rPr lang="en-US" altLang="en-US" dirty="0"/>
              <a:t>Paging Hardware With TLB</a:t>
            </a:r>
            <a:endParaRPr lang="en-US" altLang="en-US" sz="2400" dirty="0"/>
          </a:p>
        </p:txBody>
      </p:sp>
      <p:pic>
        <p:nvPicPr>
          <p:cNvPr id="35843" name="Picture 5">
            <a:extLst>
              <a:ext uri="{FF2B5EF4-FFF2-40B4-BE49-F238E27FC236}">
                <a16:creationId xmlns="" xmlns:a16="http://schemas.microsoft.com/office/drawing/2014/main" id="{0D2FCA98-0A3D-46E7-B9FC-5E2B1E8640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081" y="1149816"/>
            <a:ext cx="6937375" cy="524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 xmlns:a16="http://schemas.microsoft.com/office/drawing/2014/main" id="{5A1C10ED-0838-45BF-9D06-E530E5EF268D}"/>
              </a:ext>
            </a:extLst>
          </p:cNvPr>
          <p:cNvSpPr>
            <a:spLocks noGrp="1" noChangeArrowheads="1"/>
          </p:cNvSpPr>
          <p:nvPr>
            <p:ph type="title"/>
          </p:nvPr>
        </p:nvSpPr>
        <p:spPr>
          <a:xfrm>
            <a:off x="457200" y="236379"/>
            <a:ext cx="8229600" cy="576263"/>
          </a:xfrm>
        </p:spPr>
        <p:txBody>
          <a:bodyPr/>
          <a:lstStyle/>
          <a:p>
            <a:pPr eaLnBrk="1" hangingPunct="1"/>
            <a:r>
              <a:rPr lang="en-US" altLang="en-US" dirty="0"/>
              <a:t>Effective Access Time</a:t>
            </a:r>
          </a:p>
        </p:txBody>
      </p:sp>
      <p:sp>
        <p:nvSpPr>
          <p:cNvPr id="49155" name="Rectangle 3">
            <a:extLst>
              <a:ext uri="{FF2B5EF4-FFF2-40B4-BE49-F238E27FC236}">
                <a16:creationId xmlns="" xmlns:a16="http://schemas.microsoft.com/office/drawing/2014/main" id="{D1905E63-D1E4-48E6-BE3E-4EFB204C389B}"/>
              </a:ext>
            </a:extLst>
          </p:cNvPr>
          <p:cNvSpPr>
            <a:spLocks noGrp="1" noChangeArrowheads="1"/>
          </p:cNvSpPr>
          <p:nvPr>
            <p:ph type="body" idx="1"/>
          </p:nvPr>
        </p:nvSpPr>
        <p:spPr>
          <a:xfrm>
            <a:off x="821095" y="1231638"/>
            <a:ext cx="7772400" cy="4835558"/>
          </a:xfrm>
        </p:spPr>
        <p:txBody>
          <a:bodyPr/>
          <a:lstStyle/>
          <a:p>
            <a:pPr marL="342900" lvl="1" indent="-342900">
              <a:lnSpc>
                <a:spcPct val="90000"/>
              </a:lnSpc>
              <a:buClr>
                <a:srgbClr val="993300"/>
              </a:buClr>
              <a:buFont typeface="Wingdings" panose="05000000000000000000" pitchFamily="2" charset="2"/>
              <a:buChar char="§"/>
              <a:tabLst>
                <a:tab pos="2062163" algn="l"/>
                <a:tab pos="2566988" algn="l"/>
              </a:tabLst>
              <a:defRPr/>
            </a:pPr>
            <a:r>
              <a:rPr lang="en-US" altLang="en-US" sz="2200" dirty="0">
                <a:sym typeface="Symbol" pitchFamily="18" charset="2"/>
              </a:rPr>
              <a:t>Hit ratio – percentage of times that a page number is found in the  TLB</a:t>
            </a:r>
          </a:p>
          <a:p>
            <a:pPr>
              <a:lnSpc>
                <a:spcPct val="90000"/>
              </a:lnSpc>
              <a:tabLst>
                <a:tab pos="2062163" algn="l"/>
                <a:tab pos="2566988" algn="l"/>
              </a:tabLst>
              <a:defRPr/>
            </a:pPr>
            <a:r>
              <a:rPr lang="en-US" altLang="en-US" sz="2200" dirty="0"/>
              <a:t>An </a:t>
            </a:r>
            <a:r>
              <a:rPr lang="en-US" altLang="en-US" sz="2200" dirty="0">
                <a:sym typeface="Symbol" pitchFamily="18" charset="2"/>
              </a:rPr>
              <a:t>80% hit ratio means that we find the desired  page number  in the TLB 80% of the time.</a:t>
            </a:r>
            <a:endParaRPr lang="en-US" altLang="en-US" sz="2200" dirty="0"/>
          </a:p>
          <a:p>
            <a:pPr>
              <a:lnSpc>
                <a:spcPct val="90000"/>
              </a:lnSpc>
              <a:tabLst>
                <a:tab pos="2062163" algn="l"/>
                <a:tab pos="2566988" algn="l"/>
              </a:tabLst>
              <a:defRPr/>
            </a:pPr>
            <a:r>
              <a:rPr lang="en-US" altLang="en-US" sz="2200" dirty="0"/>
              <a:t>Suppose that 10 nanoseconds to access memory.  </a:t>
            </a:r>
          </a:p>
          <a:p>
            <a:pPr lvl="1">
              <a:lnSpc>
                <a:spcPct val="90000"/>
              </a:lnSpc>
              <a:tabLst>
                <a:tab pos="2062163" algn="l"/>
                <a:tab pos="2566988" algn="l"/>
              </a:tabLst>
              <a:defRPr/>
            </a:pPr>
            <a:r>
              <a:rPr lang="en-US" altLang="en-US" sz="2200" dirty="0"/>
              <a:t>If we find the desired page in TLB then a mapped-memory access take 10 ns</a:t>
            </a:r>
          </a:p>
          <a:p>
            <a:pPr lvl="1">
              <a:lnSpc>
                <a:spcPct val="90000"/>
              </a:lnSpc>
              <a:tabLst>
                <a:tab pos="2062163" algn="l"/>
                <a:tab pos="2566988" algn="l"/>
              </a:tabLst>
              <a:defRPr/>
            </a:pPr>
            <a:r>
              <a:rPr lang="en-US" altLang="en-US" sz="2200" dirty="0"/>
              <a:t>Otherwise we need two memory access so it is 20 ns</a:t>
            </a:r>
          </a:p>
          <a:p>
            <a:pPr>
              <a:lnSpc>
                <a:spcPct val="90000"/>
              </a:lnSpc>
              <a:tabLst>
                <a:tab pos="2062163" algn="l"/>
                <a:tab pos="2566988" algn="l"/>
              </a:tabLst>
              <a:defRPr/>
            </a:pPr>
            <a:r>
              <a:rPr lang="en-US" altLang="en-US" sz="2200" b="1" dirty="0">
                <a:solidFill>
                  <a:srgbClr val="006699"/>
                </a:solidFill>
                <a:latin typeface="+mj-lt"/>
                <a:sym typeface="Symbol" pitchFamily="18" charset="2"/>
              </a:rPr>
              <a:t>Effective</a:t>
            </a:r>
            <a:r>
              <a:rPr lang="en-US" altLang="en-US" sz="2200" b="1" dirty="0">
                <a:solidFill>
                  <a:srgbClr val="3366FF"/>
                </a:solidFill>
                <a:sym typeface="Symbol" pitchFamily="18" charset="2"/>
              </a:rPr>
              <a:t> </a:t>
            </a:r>
            <a:r>
              <a:rPr lang="en-US" altLang="en-US" sz="2200" b="1" dirty="0">
                <a:solidFill>
                  <a:srgbClr val="006699"/>
                </a:solidFill>
                <a:latin typeface="+mj-lt"/>
                <a:sym typeface="Symbol" pitchFamily="18" charset="2"/>
              </a:rPr>
              <a:t>Access</a:t>
            </a:r>
            <a:r>
              <a:rPr lang="en-US" altLang="en-US" sz="2200" b="1" dirty="0">
                <a:solidFill>
                  <a:srgbClr val="3366FF"/>
                </a:solidFill>
                <a:sym typeface="Symbol" pitchFamily="18" charset="2"/>
              </a:rPr>
              <a:t> </a:t>
            </a:r>
            <a:r>
              <a:rPr lang="en-US" altLang="en-US" sz="2200" b="1" dirty="0">
                <a:solidFill>
                  <a:srgbClr val="006699"/>
                </a:solidFill>
                <a:latin typeface="+mj-lt"/>
                <a:sym typeface="Symbol" pitchFamily="18" charset="2"/>
              </a:rPr>
              <a:t>Time</a:t>
            </a:r>
            <a:r>
              <a:rPr lang="en-US" altLang="en-US" sz="2200" dirty="0">
                <a:solidFill>
                  <a:srgbClr val="3366FF"/>
                </a:solidFill>
                <a:sym typeface="Symbol" pitchFamily="18" charset="2"/>
              </a:rPr>
              <a:t> </a:t>
            </a:r>
            <a:r>
              <a:rPr lang="en-US" altLang="en-US" sz="2200" dirty="0">
                <a:sym typeface="Symbol" pitchFamily="18" charset="2"/>
              </a:rPr>
              <a:t>(</a:t>
            </a:r>
            <a:r>
              <a:rPr lang="en-US" altLang="en-US" sz="2200" b="1" dirty="0">
                <a:solidFill>
                  <a:srgbClr val="006699"/>
                </a:solidFill>
                <a:latin typeface="+mj-lt"/>
                <a:sym typeface="Symbol" pitchFamily="18" charset="2"/>
              </a:rPr>
              <a:t>EAT</a:t>
            </a:r>
            <a:r>
              <a:rPr lang="en-US" altLang="en-US" sz="2200" dirty="0">
                <a:sym typeface="Symbol" pitchFamily="18" charset="2"/>
              </a:rPr>
              <a:t>)</a:t>
            </a:r>
          </a:p>
          <a:p>
            <a:pPr>
              <a:lnSpc>
                <a:spcPct val="90000"/>
              </a:lnSpc>
              <a:buFont typeface="Monotype Sorts" pitchFamily="-84" charset="2"/>
              <a:buNone/>
              <a:tabLst>
                <a:tab pos="2062163" algn="l"/>
                <a:tab pos="2566988" algn="l"/>
              </a:tabLst>
              <a:defRPr/>
            </a:pPr>
            <a:r>
              <a:rPr lang="en-US" altLang="en-US" sz="2200" dirty="0"/>
              <a:t>	               EAT = </a:t>
            </a:r>
            <a:r>
              <a:rPr lang="en-US" altLang="en-US" sz="2200" dirty="0">
                <a:sym typeface="Symbol" pitchFamily="18" charset="2"/>
              </a:rPr>
              <a:t>0.80 x 10 + 0.20 x 20 = 12 </a:t>
            </a:r>
            <a:r>
              <a:rPr lang="en-US" altLang="en-US" sz="2200" dirty="0"/>
              <a:t> nanoseconds</a:t>
            </a:r>
          </a:p>
          <a:p>
            <a:pPr>
              <a:lnSpc>
                <a:spcPct val="90000"/>
              </a:lnSpc>
              <a:buFont typeface="Monotype Sorts" pitchFamily="-84" charset="2"/>
              <a:buNone/>
              <a:tabLst>
                <a:tab pos="2062163" algn="l"/>
                <a:tab pos="2566988" algn="l"/>
              </a:tabLst>
              <a:defRPr/>
            </a:pPr>
            <a:r>
              <a:rPr lang="en-US" altLang="en-US" sz="2200" dirty="0"/>
              <a:t>       implying 20% slowdown in access time</a:t>
            </a:r>
          </a:p>
          <a:p>
            <a:pPr>
              <a:lnSpc>
                <a:spcPct val="90000"/>
              </a:lnSpc>
              <a:tabLst>
                <a:tab pos="2062163" algn="l"/>
                <a:tab pos="2566988" algn="l"/>
              </a:tabLst>
              <a:defRPr/>
            </a:pPr>
            <a:r>
              <a:rPr lang="en-US" altLang="en-US" sz="2200">
                <a:sym typeface="Symbol" pitchFamily="18" charset="2"/>
              </a:rPr>
              <a:t>Consider  </a:t>
            </a:r>
            <a:r>
              <a:rPr lang="en-US" altLang="en-US" sz="2200" smtClean="0">
                <a:sym typeface="Symbol" pitchFamily="18" charset="2"/>
              </a:rPr>
              <a:t>a more </a:t>
            </a:r>
            <a:r>
              <a:rPr lang="en-US" altLang="en-US" sz="2200" dirty="0">
                <a:sym typeface="Symbol" pitchFamily="18" charset="2"/>
              </a:rPr>
              <a:t>realistic hit ratio of 99%, </a:t>
            </a:r>
          </a:p>
          <a:p>
            <a:pPr lvl="1">
              <a:lnSpc>
                <a:spcPct val="90000"/>
              </a:lnSpc>
              <a:buFont typeface="Monotype Sorts" pitchFamily="-84" charset="2"/>
              <a:buNone/>
              <a:tabLst>
                <a:tab pos="2062163" algn="l"/>
                <a:tab pos="2566988" algn="l"/>
              </a:tabLst>
              <a:defRPr/>
            </a:pPr>
            <a:r>
              <a:rPr lang="en-US" altLang="en-US" sz="2200" dirty="0">
                <a:sym typeface="Symbol" pitchFamily="18" charset="2"/>
              </a:rPr>
              <a:t>     EAT = 0.99 x 10 + 0.01 x 20 = 10.1ns</a:t>
            </a:r>
          </a:p>
          <a:p>
            <a:pPr>
              <a:lnSpc>
                <a:spcPct val="90000"/>
              </a:lnSpc>
              <a:buFont typeface="Monotype Sorts" pitchFamily="-84" charset="2"/>
              <a:buNone/>
              <a:tabLst>
                <a:tab pos="2062163" algn="l"/>
                <a:tab pos="2566988" algn="l"/>
              </a:tabLst>
              <a:defRPr/>
            </a:pPr>
            <a:r>
              <a:rPr lang="en-US" altLang="en-US" sz="2200" dirty="0"/>
              <a:t>      implying  only 1% slowdown in access time.</a:t>
            </a:r>
          </a:p>
          <a:p>
            <a:pPr>
              <a:lnSpc>
                <a:spcPct val="90000"/>
              </a:lnSpc>
              <a:buFont typeface="Monotype Sorts" pitchFamily="-84" charset="2"/>
              <a:buNone/>
              <a:tabLst>
                <a:tab pos="2062163" algn="l"/>
                <a:tab pos="2566988" algn="l"/>
              </a:tabLst>
              <a:defRPr/>
            </a:pPr>
            <a:endParaRPr lang="en-US" altLang="en-US" sz="2200" dirty="0"/>
          </a:p>
          <a:p>
            <a:pPr lvl="1">
              <a:lnSpc>
                <a:spcPct val="90000"/>
              </a:lnSpc>
              <a:tabLst>
                <a:tab pos="2062163" algn="l"/>
                <a:tab pos="2566988" algn="l"/>
              </a:tabLst>
              <a:defRPr/>
            </a:pPr>
            <a:endParaRPr lang="en-US" altLang="en-US" sz="2200" dirty="0">
              <a:sym typeface="Symbol" pitchFamily="18" charset="2"/>
            </a:endParaRPr>
          </a:p>
          <a:p>
            <a:pPr>
              <a:lnSpc>
                <a:spcPct val="90000"/>
              </a:lnSpc>
              <a:buFont typeface="Monotype Sorts" pitchFamily="-84" charset="2"/>
              <a:buNone/>
              <a:tabLst>
                <a:tab pos="2062163" algn="l"/>
                <a:tab pos="2566988" algn="l"/>
              </a:tabLst>
              <a:defRPr/>
            </a:pPr>
            <a:endParaRPr lang="en-US" altLang="en-US" sz="22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050">
            <a:extLst>
              <a:ext uri="{FF2B5EF4-FFF2-40B4-BE49-F238E27FC236}">
                <a16:creationId xmlns="" xmlns:a16="http://schemas.microsoft.com/office/drawing/2014/main" id="{81EB7566-C4A8-46A0-8405-B237E98989F1}"/>
              </a:ext>
            </a:extLst>
          </p:cNvPr>
          <p:cNvSpPr>
            <a:spLocks noGrp="1" noChangeArrowheads="1"/>
          </p:cNvSpPr>
          <p:nvPr>
            <p:ph type="title"/>
          </p:nvPr>
        </p:nvSpPr>
        <p:spPr>
          <a:xfrm>
            <a:off x="457200" y="247880"/>
            <a:ext cx="8229600" cy="576262"/>
          </a:xfrm>
        </p:spPr>
        <p:txBody>
          <a:bodyPr/>
          <a:lstStyle/>
          <a:p>
            <a:pPr eaLnBrk="1" hangingPunct="1"/>
            <a:r>
              <a:rPr lang="en-US" altLang="en-US" dirty="0"/>
              <a:t>Memory Protection</a:t>
            </a:r>
          </a:p>
        </p:txBody>
      </p:sp>
      <p:sp>
        <p:nvSpPr>
          <p:cNvPr id="37891" name="Rectangle 2051">
            <a:extLst>
              <a:ext uri="{FF2B5EF4-FFF2-40B4-BE49-F238E27FC236}">
                <a16:creationId xmlns="" xmlns:a16="http://schemas.microsoft.com/office/drawing/2014/main" id="{243E4155-B2C5-48A3-9386-D371D820EF99}"/>
              </a:ext>
            </a:extLst>
          </p:cNvPr>
          <p:cNvSpPr>
            <a:spLocks noGrp="1" noChangeArrowheads="1"/>
          </p:cNvSpPr>
          <p:nvPr>
            <p:ph type="body" idx="1"/>
          </p:nvPr>
        </p:nvSpPr>
        <p:spPr>
          <a:xfrm>
            <a:off x="830425" y="1049712"/>
            <a:ext cx="8071528" cy="4468812"/>
          </a:xfrm>
        </p:spPr>
        <p:txBody>
          <a:bodyPr/>
          <a:lstStyle/>
          <a:p>
            <a:r>
              <a:rPr lang="en-US" altLang="en-US" sz="2400" dirty="0"/>
              <a:t>Memory protection implemented by associating protection bit with each frame to indicate if read-only or read-write access is allowed</a:t>
            </a:r>
          </a:p>
          <a:p>
            <a:pPr lvl="1"/>
            <a:r>
              <a:rPr lang="en-US" altLang="en-US" sz="2400" dirty="0"/>
              <a:t>Can also add more bits to indicate page execute-only, and so on</a:t>
            </a:r>
          </a:p>
          <a:p>
            <a:r>
              <a:rPr lang="en-US" altLang="en-US" sz="2400" b="1" dirty="0">
                <a:solidFill>
                  <a:srgbClr val="006699"/>
                </a:solidFill>
                <a:latin typeface="+mj-lt"/>
              </a:rPr>
              <a:t>Valid-invalid</a:t>
            </a:r>
            <a:r>
              <a:rPr lang="en-US" altLang="en-US" sz="2400" dirty="0">
                <a:solidFill>
                  <a:srgbClr val="3366FF"/>
                </a:solidFill>
              </a:rPr>
              <a:t> </a:t>
            </a:r>
            <a:r>
              <a:rPr lang="en-US" altLang="en-US" sz="2400" dirty="0"/>
              <a:t>bit attached to each entry in the page table:</a:t>
            </a:r>
          </a:p>
          <a:p>
            <a:pPr lvl="1"/>
            <a:r>
              <a:rPr lang="ja-JP" altLang="en-US" sz="2400" dirty="0"/>
              <a:t>“</a:t>
            </a:r>
            <a:r>
              <a:rPr lang="en-US" altLang="ja-JP" sz="2400" dirty="0"/>
              <a:t>valid</a:t>
            </a:r>
            <a:r>
              <a:rPr lang="ja-JP" altLang="en-US" sz="2400" dirty="0"/>
              <a:t>”</a:t>
            </a:r>
            <a:r>
              <a:rPr lang="en-US" altLang="ja-JP" sz="2400" dirty="0"/>
              <a:t> indicates that the associated page is in the process</a:t>
            </a:r>
            <a:r>
              <a:rPr lang="ja-JP" altLang="en-US" sz="2400" dirty="0"/>
              <a:t>’</a:t>
            </a:r>
            <a:r>
              <a:rPr lang="en-US" altLang="ja-JP" sz="2400" dirty="0"/>
              <a:t> logical address space, and is thus a legal page</a:t>
            </a:r>
          </a:p>
          <a:p>
            <a:pPr lvl="1"/>
            <a:r>
              <a:rPr lang="ja-JP" altLang="en-US" sz="2400" dirty="0"/>
              <a:t>“</a:t>
            </a:r>
            <a:r>
              <a:rPr lang="en-US" altLang="ja-JP" sz="2400" dirty="0"/>
              <a:t>invalid</a:t>
            </a:r>
            <a:r>
              <a:rPr lang="ja-JP" altLang="en-US" sz="2400" dirty="0"/>
              <a:t>”</a:t>
            </a:r>
            <a:r>
              <a:rPr lang="en-US" altLang="ja-JP" sz="2400" dirty="0"/>
              <a:t> indicates that the page is not in the process</a:t>
            </a:r>
            <a:r>
              <a:rPr lang="ja-JP" altLang="en-US" sz="2400" dirty="0"/>
              <a:t>’</a:t>
            </a:r>
            <a:r>
              <a:rPr lang="en-US" altLang="ja-JP" sz="2400" dirty="0"/>
              <a:t> logical address space</a:t>
            </a:r>
          </a:p>
          <a:p>
            <a:pPr lvl="1"/>
            <a:r>
              <a:rPr lang="en-US" altLang="en-US" sz="2400" dirty="0"/>
              <a:t>Or use </a:t>
            </a:r>
            <a:r>
              <a:rPr lang="en-US" altLang="en-US" sz="2400" b="1" dirty="0">
                <a:solidFill>
                  <a:srgbClr val="006699"/>
                </a:solidFill>
                <a:latin typeface="+mj-lt"/>
              </a:rPr>
              <a:t>page-table</a:t>
            </a:r>
            <a:r>
              <a:rPr lang="en-US" altLang="en-US" sz="2400" b="1" dirty="0">
                <a:solidFill>
                  <a:srgbClr val="3366FF"/>
                </a:solidFill>
              </a:rPr>
              <a:t> </a:t>
            </a:r>
            <a:r>
              <a:rPr lang="en-US" altLang="en-US" sz="2400" b="1" dirty="0">
                <a:solidFill>
                  <a:srgbClr val="006699"/>
                </a:solidFill>
                <a:latin typeface="+mj-lt"/>
              </a:rPr>
              <a:t>length</a:t>
            </a:r>
            <a:r>
              <a:rPr lang="en-US" altLang="en-US" sz="2400" b="1" dirty="0">
                <a:solidFill>
                  <a:srgbClr val="3366FF"/>
                </a:solidFill>
              </a:rPr>
              <a:t> </a:t>
            </a:r>
            <a:r>
              <a:rPr lang="en-US" altLang="en-US" sz="2400" b="1" dirty="0">
                <a:solidFill>
                  <a:srgbClr val="006699"/>
                </a:solidFill>
                <a:latin typeface="+mj-lt"/>
              </a:rPr>
              <a:t>register</a:t>
            </a:r>
            <a:r>
              <a:rPr lang="en-US" altLang="en-US" sz="2400" b="1" dirty="0">
                <a:solidFill>
                  <a:srgbClr val="3366FF"/>
                </a:solidFill>
              </a:rPr>
              <a:t> </a:t>
            </a:r>
            <a:r>
              <a:rPr lang="en-US" altLang="en-US" sz="2400" dirty="0"/>
              <a:t>(</a:t>
            </a:r>
            <a:r>
              <a:rPr lang="en-US" altLang="en-US" sz="2400" b="1" dirty="0">
                <a:solidFill>
                  <a:srgbClr val="006699"/>
                </a:solidFill>
                <a:latin typeface="+mj-lt"/>
              </a:rPr>
              <a:t>PTLR</a:t>
            </a:r>
            <a:r>
              <a:rPr lang="en-US" altLang="en-US" sz="2400" dirty="0"/>
              <a:t>)</a:t>
            </a:r>
          </a:p>
          <a:p>
            <a:r>
              <a:rPr lang="en-US" altLang="en-US" sz="2400" dirty="0"/>
              <a:t>Any violations result in a trap to the kernel</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 xmlns:a16="http://schemas.microsoft.com/office/drawing/2014/main" id="{6145B4E6-5DED-4B37-B9F1-D64E18F15EDD}"/>
              </a:ext>
            </a:extLst>
          </p:cNvPr>
          <p:cNvSpPr>
            <a:spLocks noGrp="1" noChangeArrowheads="1"/>
          </p:cNvSpPr>
          <p:nvPr>
            <p:ph type="title"/>
          </p:nvPr>
        </p:nvSpPr>
        <p:spPr>
          <a:xfrm>
            <a:off x="709127" y="-95603"/>
            <a:ext cx="8112611" cy="903288"/>
          </a:xfrm>
        </p:spPr>
        <p:txBody>
          <a:bodyPr/>
          <a:lstStyle/>
          <a:p>
            <a:pPr eaLnBrk="1" hangingPunct="1"/>
            <a:r>
              <a:rPr lang="en-US" altLang="en-US" sz="3600" dirty="0"/>
              <a:t>Valid (v) or Invalid (i) Bit In A Page Table</a:t>
            </a:r>
          </a:p>
        </p:txBody>
      </p:sp>
      <p:pic>
        <p:nvPicPr>
          <p:cNvPr id="38915" name="Picture 5">
            <a:extLst>
              <a:ext uri="{FF2B5EF4-FFF2-40B4-BE49-F238E27FC236}">
                <a16:creationId xmlns="" xmlns:a16="http://schemas.microsoft.com/office/drawing/2014/main" id="{51286D0E-48B1-4A77-B77D-2A6859C884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700" y="1104620"/>
            <a:ext cx="6316382" cy="54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 xmlns:a16="http://schemas.microsoft.com/office/drawing/2014/main" id="{B921CA97-CF77-4743-9E98-4A047BEE3367}"/>
              </a:ext>
            </a:extLst>
          </p:cNvPr>
          <p:cNvSpPr>
            <a:spLocks noGrp="1" noChangeArrowheads="1"/>
          </p:cNvSpPr>
          <p:nvPr>
            <p:ph type="title"/>
          </p:nvPr>
        </p:nvSpPr>
        <p:spPr>
          <a:xfrm>
            <a:off x="457200" y="247880"/>
            <a:ext cx="8229600" cy="576262"/>
          </a:xfrm>
        </p:spPr>
        <p:txBody>
          <a:bodyPr/>
          <a:lstStyle/>
          <a:p>
            <a:pPr eaLnBrk="1" hangingPunct="1"/>
            <a:r>
              <a:rPr lang="en-US" altLang="en-US" dirty="0"/>
              <a:t>Shared Pages</a:t>
            </a:r>
          </a:p>
        </p:txBody>
      </p:sp>
      <p:sp>
        <p:nvSpPr>
          <p:cNvPr id="39939" name="Rectangle 3">
            <a:extLst>
              <a:ext uri="{FF2B5EF4-FFF2-40B4-BE49-F238E27FC236}">
                <a16:creationId xmlns="" xmlns:a16="http://schemas.microsoft.com/office/drawing/2014/main" id="{D36A1277-493F-4EAE-9460-2793BEE19806}"/>
              </a:ext>
            </a:extLst>
          </p:cNvPr>
          <p:cNvSpPr>
            <a:spLocks noGrp="1" noChangeArrowheads="1"/>
          </p:cNvSpPr>
          <p:nvPr>
            <p:ph type="body" idx="1"/>
          </p:nvPr>
        </p:nvSpPr>
        <p:spPr>
          <a:xfrm>
            <a:off x="802432" y="1113421"/>
            <a:ext cx="8059179" cy="4483100"/>
          </a:xfrm>
        </p:spPr>
        <p:txBody>
          <a:bodyPr/>
          <a:lstStyle/>
          <a:p>
            <a:r>
              <a:rPr lang="en-US" altLang="en-US" sz="2400" b="1" dirty="0">
                <a:solidFill>
                  <a:srgbClr val="006699"/>
                </a:solidFill>
                <a:latin typeface="+mj-lt"/>
              </a:rPr>
              <a:t>Shared</a:t>
            </a:r>
            <a:r>
              <a:rPr lang="en-US" altLang="en-US" sz="2400" b="1" dirty="0">
                <a:solidFill>
                  <a:srgbClr val="3366FF"/>
                </a:solidFill>
              </a:rPr>
              <a:t> </a:t>
            </a:r>
            <a:r>
              <a:rPr lang="en-US" altLang="en-US" sz="2400" b="1" dirty="0">
                <a:solidFill>
                  <a:srgbClr val="006699"/>
                </a:solidFill>
                <a:latin typeface="+mj-lt"/>
              </a:rPr>
              <a:t>code</a:t>
            </a:r>
          </a:p>
          <a:p>
            <a:pPr lvl="1"/>
            <a:r>
              <a:rPr lang="en-US" altLang="en-US" sz="2400" dirty="0"/>
              <a:t>One copy of read-only (</a:t>
            </a:r>
            <a:r>
              <a:rPr lang="en-US" altLang="en-US" sz="2400" b="1" dirty="0">
                <a:solidFill>
                  <a:srgbClr val="006699"/>
                </a:solidFill>
                <a:latin typeface="+mj-lt"/>
              </a:rPr>
              <a:t>reentrant</a:t>
            </a:r>
            <a:r>
              <a:rPr lang="en-US" altLang="en-US" sz="2400" dirty="0"/>
              <a:t>) code shared among processes (i.e., text editors, compilers, window systems)</a:t>
            </a:r>
          </a:p>
          <a:p>
            <a:pPr lvl="1"/>
            <a:r>
              <a:rPr lang="en-US" altLang="en-US" sz="2400" dirty="0"/>
              <a:t>Similar to multiple threads sharing the same process space</a:t>
            </a:r>
          </a:p>
          <a:p>
            <a:pPr lvl="1"/>
            <a:r>
              <a:rPr lang="en-US" altLang="en-US" sz="2400" dirty="0"/>
              <a:t>Also useful for interprocess communication if sharing of read-write pages is allowed</a:t>
            </a:r>
          </a:p>
          <a:p>
            <a:r>
              <a:rPr lang="en-US" altLang="en-US" sz="2400" b="1" dirty="0">
                <a:solidFill>
                  <a:srgbClr val="006699"/>
                </a:solidFill>
                <a:latin typeface="+mj-lt"/>
              </a:rPr>
              <a:t>Private</a:t>
            </a:r>
            <a:r>
              <a:rPr lang="en-US" altLang="en-US" sz="2400" b="1" dirty="0">
                <a:solidFill>
                  <a:srgbClr val="3366FF"/>
                </a:solidFill>
              </a:rPr>
              <a:t> </a:t>
            </a:r>
            <a:r>
              <a:rPr lang="en-US" altLang="en-US" sz="2400" b="1" dirty="0">
                <a:solidFill>
                  <a:srgbClr val="006699"/>
                </a:solidFill>
                <a:latin typeface="+mj-lt"/>
              </a:rPr>
              <a:t>code</a:t>
            </a:r>
            <a:r>
              <a:rPr lang="en-US" altLang="en-US" sz="2400" b="1" dirty="0">
                <a:solidFill>
                  <a:srgbClr val="3366FF"/>
                </a:solidFill>
              </a:rPr>
              <a:t> </a:t>
            </a:r>
            <a:r>
              <a:rPr lang="en-US" altLang="en-US" sz="2400" b="1" dirty="0">
                <a:solidFill>
                  <a:srgbClr val="006699"/>
                </a:solidFill>
                <a:latin typeface="+mj-lt"/>
              </a:rPr>
              <a:t>and</a:t>
            </a:r>
            <a:r>
              <a:rPr lang="en-US" altLang="en-US" sz="2400" b="1" dirty="0">
                <a:solidFill>
                  <a:srgbClr val="3366FF"/>
                </a:solidFill>
              </a:rPr>
              <a:t> </a:t>
            </a:r>
            <a:r>
              <a:rPr lang="en-US" altLang="en-US" sz="2400" b="1" dirty="0">
                <a:solidFill>
                  <a:srgbClr val="006699"/>
                </a:solidFill>
                <a:latin typeface="+mj-lt"/>
              </a:rPr>
              <a:t>data</a:t>
            </a:r>
            <a:r>
              <a:rPr lang="en-US" altLang="en-US" sz="2400" dirty="0">
                <a:solidFill>
                  <a:srgbClr val="3366FF"/>
                </a:solidFill>
              </a:rPr>
              <a:t> </a:t>
            </a:r>
          </a:p>
          <a:p>
            <a:pPr lvl="1"/>
            <a:r>
              <a:rPr lang="en-US" altLang="en-US" sz="2400" dirty="0"/>
              <a:t>Each process keeps a separate copy of the code and data</a:t>
            </a:r>
          </a:p>
          <a:p>
            <a:pPr lvl="1"/>
            <a:r>
              <a:rPr lang="en-US" altLang="en-US" sz="2400" dirty="0"/>
              <a:t>The pages for the private code and data can appear anywhere in the logical address space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 xmlns:a16="http://schemas.microsoft.com/office/drawing/2014/main" id="{5518330E-1EFB-4794-938C-DE2C8EE9418F}"/>
              </a:ext>
            </a:extLst>
          </p:cNvPr>
          <p:cNvSpPr>
            <a:spLocks noGrp="1" noChangeArrowheads="1"/>
          </p:cNvSpPr>
          <p:nvPr>
            <p:ph type="title"/>
          </p:nvPr>
        </p:nvSpPr>
        <p:spPr>
          <a:xfrm>
            <a:off x="982663" y="245093"/>
            <a:ext cx="7704137" cy="576262"/>
          </a:xfrm>
        </p:spPr>
        <p:txBody>
          <a:bodyPr/>
          <a:lstStyle/>
          <a:p>
            <a:pPr eaLnBrk="1" hangingPunct="1"/>
            <a:r>
              <a:rPr lang="en-US" altLang="en-US" dirty="0"/>
              <a:t>Shared Pages Example</a:t>
            </a:r>
            <a:endParaRPr lang="en-US" altLang="en-US" sz="2400" dirty="0"/>
          </a:p>
        </p:txBody>
      </p:sp>
      <p:pic>
        <p:nvPicPr>
          <p:cNvPr id="40963" name="Picture 5" descr="W:\os-book\OS10\slide-dir\os-figures\9_14.jpg">
            <a:extLst>
              <a:ext uri="{FF2B5EF4-FFF2-40B4-BE49-F238E27FC236}">
                <a16:creationId xmlns="" xmlns:a16="http://schemas.microsoft.com/office/drawing/2014/main" id="{8CF5A6BC-36FF-41D3-9A9A-0B6C47B07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9540" y="984249"/>
            <a:ext cx="5070381" cy="55261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2E119B86-5C5B-4A93-AC7C-158FC121EE16}"/>
              </a:ext>
            </a:extLst>
          </p:cNvPr>
          <p:cNvSpPr>
            <a:spLocks noGrp="1" noChangeArrowheads="1"/>
          </p:cNvSpPr>
          <p:nvPr>
            <p:ph type="title"/>
          </p:nvPr>
        </p:nvSpPr>
        <p:spPr>
          <a:xfrm>
            <a:off x="1265238" y="224685"/>
            <a:ext cx="6559550" cy="576262"/>
          </a:xfrm>
        </p:spPr>
        <p:txBody>
          <a:bodyPr/>
          <a:lstStyle/>
          <a:p>
            <a:pPr eaLnBrk="1" hangingPunct="1"/>
            <a:r>
              <a:rPr lang="en-US" altLang="en-US" sz="4000" dirty="0"/>
              <a:t>Protection</a:t>
            </a:r>
          </a:p>
        </p:txBody>
      </p:sp>
      <p:sp>
        <p:nvSpPr>
          <p:cNvPr id="7171" name="Rectangle 3">
            <a:extLst>
              <a:ext uri="{FF2B5EF4-FFF2-40B4-BE49-F238E27FC236}">
                <a16:creationId xmlns="" xmlns:a16="http://schemas.microsoft.com/office/drawing/2014/main" id="{2CDF6D2A-F8C6-4CEA-AF47-307E410F6C37}"/>
              </a:ext>
            </a:extLst>
          </p:cNvPr>
          <p:cNvSpPr>
            <a:spLocks noGrp="1" noChangeArrowheads="1"/>
          </p:cNvSpPr>
          <p:nvPr>
            <p:ph type="body" idx="1"/>
          </p:nvPr>
        </p:nvSpPr>
        <p:spPr>
          <a:xfrm>
            <a:off x="912204" y="935417"/>
            <a:ext cx="7949408" cy="1673193"/>
          </a:xfrm>
        </p:spPr>
        <p:txBody>
          <a:bodyPr/>
          <a:lstStyle/>
          <a:p>
            <a:r>
              <a:rPr lang="en-US" altLang="en-US" dirty="0"/>
              <a:t>Need to </a:t>
            </a:r>
            <a:r>
              <a:rPr lang="en-US" altLang="en-US" dirty="0" smtClean="0"/>
              <a:t>ensure </a:t>
            </a:r>
            <a:r>
              <a:rPr lang="en-US" altLang="en-US" dirty="0"/>
              <a:t>that a process can access only those addresses in its address space.</a:t>
            </a:r>
          </a:p>
          <a:p>
            <a:r>
              <a:rPr lang="en-US" altLang="en-US" dirty="0"/>
              <a:t>We can provide this protection by using  a pair of </a:t>
            </a:r>
            <a:r>
              <a:rPr lang="en-US" altLang="en-US" b="1" dirty="0">
                <a:solidFill>
                  <a:srgbClr val="006699"/>
                </a:solidFill>
                <a:latin typeface="+mj-lt"/>
              </a:rPr>
              <a:t>base</a:t>
            </a:r>
            <a:r>
              <a:rPr lang="en-US" altLang="en-US" dirty="0">
                <a:solidFill>
                  <a:srgbClr val="3366FF"/>
                </a:solidFill>
              </a:rPr>
              <a:t> </a:t>
            </a:r>
            <a:r>
              <a:rPr lang="en-US" altLang="en-US" dirty="0"/>
              <a:t>and</a:t>
            </a:r>
            <a:r>
              <a:rPr lang="en-US" altLang="en-US" b="1" dirty="0">
                <a:solidFill>
                  <a:srgbClr val="FF0000"/>
                </a:solidFill>
              </a:rPr>
              <a:t> </a:t>
            </a:r>
            <a:r>
              <a:rPr lang="en-US" altLang="en-US" b="1" dirty="0">
                <a:solidFill>
                  <a:srgbClr val="006699"/>
                </a:solidFill>
                <a:latin typeface="+mj-lt"/>
              </a:rPr>
              <a:t>limit registers</a:t>
            </a:r>
            <a:r>
              <a:rPr lang="en-US" altLang="en-US" dirty="0"/>
              <a:t> define the logical address space of a </a:t>
            </a:r>
            <a:r>
              <a:rPr lang="en-US" altLang="en-US" dirty="0" smtClean="0"/>
              <a:t>process</a:t>
            </a:r>
          </a:p>
          <a:p>
            <a:pPr lvl="1"/>
            <a:r>
              <a:rPr lang="en-US" sz="1800" dirty="0">
                <a:latin typeface="Calibri" pitchFamily="34" charset="0"/>
                <a:cs typeface="Calibri" pitchFamily="34" charset="0"/>
              </a:rPr>
              <a:t>Base register – holds smallest legal physical memory address</a:t>
            </a:r>
          </a:p>
          <a:p>
            <a:pPr lvl="1"/>
            <a:r>
              <a:rPr lang="en-US" sz="1800" dirty="0">
                <a:latin typeface="Calibri" pitchFamily="34" charset="0"/>
                <a:cs typeface="Calibri" pitchFamily="34" charset="0"/>
              </a:rPr>
              <a:t>Limit register - specifies the size of the range</a:t>
            </a:r>
          </a:p>
          <a:p>
            <a:endParaRPr lang="en-US" altLang="en-US" sz="2400" dirty="0"/>
          </a:p>
        </p:txBody>
      </p:sp>
      <p:pic>
        <p:nvPicPr>
          <p:cNvPr id="7172" name="Picture 5" descr="W:\os-book\OS10\slide-dir\os-figures\9_01.jpg">
            <a:extLst>
              <a:ext uri="{FF2B5EF4-FFF2-40B4-BE49-F238E27FC236}">
                <a16:creationId xmlns="" xmlns:a16="http://schemas.microsoft.com/office/drawing/2014/main" id="{AFDDF805-A4EF-4AEB-B1EC-649AE08850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0888" y="3461777"/>
            <a:ext cx="32639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dirty="0" smtClean="0"/>
              <a:t>Segmentation</a:t>
            </a:r>
          </a:p>
        </p:txBody>
      </p:sp>
      <p:sp>
        <p:nvSpPr>
          <p:cNvPr id="47107" name="Rectangle 3"/>
          <p:cNvSpPr>
            <a:spLocks noGrp="1" noChangeArrowheads="1"/>
          </p:cNvSpPr>
          <p:nvPr>
            <p:ph type="body" idx="1"/>
          </p:nvPr>
        </p:nvSpPr>
        <p:spPr>
          <a:xfrm>
            <a:off x="984250" y="974538"/>
            <a:ext cx="7702550" cy="4940300"/>
          </a:xfrm>
        </p:spPr>
        <p:txBody>
          <a:bodyPr/>
          <a:lstStyle/>
          <a:p>
            <a:pPr>
              <a:lnSpc>
                <a:spcPct val="90000"/>
              </a:lnSpc>
              <a:tabLst>
                <a:tab pos="1833563" algn="l"/>
              </a:tabLst>
            </a:pPr>
            <a:r>
              <a:rPr lang="en-US" sz="2400" dirty="0" smtClean="0"/>
              <a:t>Memory-management scheme that supports user view of memory </a:t>
            </a:r>
            <a:endParaRPr lang="en-US" sz="1000" dirty="0" smtClean="0"/>
          </a:p>
          <a:p>
            <a:pPr>
              <a:lnSpc>
                <a:spcPct val="90000"/>
              </a:lnSpc>
              <a:tabLst>
                <a:tab pos="1833563" algn="l"/>
              </a:tabLst>
            </a:pPr>
            <a:r>
              <a:rPr lang="en-US" sz="2400" dirty="0" smtClean="0"/>
              <a:t>A program is a collection of segments</a:t>
            </a:r>
          </a:p>
          <a:p>
            <a:pPr lvl="1">
              <a:lnSpc>
                <a:spcPct val="90000"/>
              </a:lnSpc>
              <a:tabLst>
                <a:tab pos="1833563" algn="l"/>
              </a:tabLst>
            </a:pPr>
            <a:r>
              <a:rPr lang="en-US" sz="2400" dirty="0" smtClean="0"/>
              <a:t>A segment is a logical unit such as:</a:t>
            </a:r>
          </a:p>
          <a:p>
            <a:pPr>
              <a:lnSpc>
                <a:spcPct val="90000"/>
              </a:lnSpc>
              <a:buFont typeface="Monotype Sorts" charset="2"/>
              <a:buNone/>
              <a:tabLst>
                <a:tab pos="1833563" algn="l"/>
              </a:tabLst>
            </a:pPr>
            <a:r>
              <a:rPr lang="en-US" sz="2400" dirty="0" smtClean="0"/>
              <a:t>		main program</a:t>
            </a:r>
          </a:p>
          <a:p>
            <a:pPr>
              <a:lnSpc>
                <a:spcPct val="90000"/>
              </a:lnSpc>
              <a:buFont typeface="Monotype Sorts" charset="2"/>
              <a:buNone/>
              <a:tabLst>
                <a:tab pos="1833563" algn="l"/>
              </a:tabLst>
            </a:pPr>
            <a:r>
              <a:rPr lang="en-US" sz="2400" dirty="0" smtClean="0"/>
              <a:t>		procedure </a:t>
            </a:r>
          </a:p>
          <a:p>
            <a:pPr>
              <a:lnSpc>
                <a:spcPct val="90000"/>
              </a:lnSpc>
              <a:buFont typeface="Monotype Sorts" charset="2"/>
              <a:buNone/>
              <a:tabLst>
                <a:tab pos="1833563" algn="l"/>
              </a:tabLst>
            </a:pPr>
            <a:r>
              <a:rPr lang="en-US" sz="2400" dirty="0" smtClean="0"/>
              <a:t>		function</a:t>
            </a:r>
          </a:p>
          <a:p>
            <a:pPr>
              <a:lnSpc>
                <a:spcPct val="90000"/>
              </a:lnSpc>
              <a:buFont typeface="Monotype Sorts" charset="2"/>
              <a:buNone/>
              <a:tabLst>
                <a:tab pos="1833563" algn="l"/>
              </a:tabLst>
            </a:pPr>
            <a:r>
              <a:rPr lang="en-US" sz="2400" dirty="0" smtClean="0"/>
              <a:t>		method</a:t>
            </a:r>
          </a:p>
          <a:p>
            <a:pPr>
              <a:lnSpc>
                <a:spcPct val="90000"/>
              </a:lnSpc>
              <a:buFont typeface="Monotype Sorts" charset="2"/>
              <a:buNone/>
              <a:tabLst>
                <a:tab pos="1833563" algn="l"/>
              </a:tabLst>
            </a:pPr>
            <a:r>
              <a:rPr lang="en-US" sz="2400" dirty="0" smtClean="0"/>
              <a:t>		object</a:t>
            </a:r>
          </a:p>
          <a:p>
            <a:pPr>
              <a:lnSpc>
                <a:spcPct val="90000"/>
              </a:lnSpc>
              <a:buFont typeface="Monotype Sorts" charset="2"/>
              <a:buNone/>
              <a:tabLst>
                <a:tab pos="1833563" algn="l"/>
              </a:tabLst>
            </a:pPr>
            <a:r>
              <a:rPr lang="en-US" sz="2400" dirty="0" smtClean="0"/>
              <a:t>		local variables, global variables</a:t>
            </a:r>
          </a:p>
          <a:p>
            <a:pPr>
              <a:lnSpc>
                <a:spcPct val="90000"/>
              </a:lnSpc>
              <a:buFont typeface="Monotype Sorts" charset="2"/>
              <a:buNone/>
              <a:tabLst>
                <a:tab pos="1833563" algn="l"/>
              </a:tabLst>
            </a:pPr>
            <a:r>
              <a:rPr lang="en-US" sz="2400" dirty="0" smtClean="0"/>
              <a:t>		common block</a:t>
            </a:r>
          </a:p>
          <a:p>
            <a:pPr>
              <a:lnSpc>
                <a:spcPct val="90000"/>
              </a:lnSpc>
              <a:buFont typeface="Monotype Sorts" charset="2"/>
              <a:buNone/>
              <a:tabLst>
                <a:tab pos="1833563" algn="l"/>
              </a:tabLst>
            </a:pPr>
            <a:r>
              <a:rPr lang="en-US" sz="2400" dirty="0" smtClean="0"/>
              <a:t>		stack</a:t>
            </a:r>
          </a:p>
          <a:p>
            <a:pPr>
              <a:lnSpc>
                <a:spcPct val="90000"/>
              </a:lnSpc>
              <a:buFont typeface="Monotype Sorts" charset="2"/>
              <a:buNone/>
              <a:tabLst>
                <a:tab pos="1833563" algn="l"/>
              </a:tabLst>
            </a:pPr>
            <a:r>
              <a:rPr lang="en-US" sz="2400" dirty="0" smtClean="0"/>
              <a:t>		symbol table</a:t>
            </a:r>
          </a:p>
          <a:p>
            <a:pPr>
              <a:lnSpc>
                <a:spcPct val="90000"/>
              </a:lnSpc>
              <a:buFont typeface="Monotype Sorts" charset="2"/>
              <a:buNone/>
              <a:tabLst>
                <a:tab pos="1833563" algn="l"/>
              </a:tabLst>
            </a:pPr>
            <a:r>
              <a:rPr lang="en-US" sz="2400" dirty="0" smtClean="0"/>
              <a:t>		arrays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72352" y="-310887"/>
            <a:ext cx="8305800" cy="1143000"/>
          </a:xfrm>
        </p:spPr>
        <p:txBody>
          <a:bodyPr/>
          <a:lstStyle/>
          <a:p>
            <a:pPr eaLnBrk="1" hangingPunct="1"/>
            <a:r>
              <a:rPr lang="en-US" dirty="0" smtClean="0"/>
              <a:t>User’s View of a Program</a:t>
            </a:r>
            <a:endParaRPr lang="en-US" sz="2400" dirty="0" smtClean="0"/>
          </a:p>
        </p:txBody>
      </p:sp>
      <p:pic>
        <p:nvPicPr>
          <p:cNvPr id="48131" name="Picture 6"/>
          <p:cNvPicPr>
            <a:picLocks noChangeAspect="1" noChangeArrowheads="1"/>
          </p:cNvPicPr>
          <p:nvPr/>
        </p:nvPicPr>
        <p:blipFill>
          <a:blip r:embed="rId3"/>
          <a:srcRect/>
          <a:stretch>
            <a:fillRect/>
          </a:stretch>
        </p:blipFill>
        <p:spPr bwMode="auto">
          <a:xfrm>
            <a:off x="2682128" y="1152805"/>
            <a:ext cx="3695700" cy="48387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885825" y="277813"/>
            <a:ext cx="7800975" cy="576262"/>
          </a:xfrm>
        </p:spPr>
        <p:txBody>
          <a:bodyPr/>
          <a:lstStyle/>
          <a:p>
            <a:pPr eaLnBrk="1" hangingPunct="1"/>
            <a:r>
              <a:rPr lang="en-US" smtClean="0"/>
              <a:t>Logical View of Segmentation</a:t>
            </a:r>
          </a:p>
        </p:txBody>
      </p:sp>
      <p:sp>
        <p:nvSpPr>
          <p:cNvPr id="49155" name="Oval 3"/>
          <p:cNvSpPr>
            <a:spLocks noChangeArrowheads="1"/>
          </p:cNvSpPr>
          <p:nvPr/>
        </p:nvSpPr>
        <p:spPr bwMode="auto">
          <a:xfrm>
            <a:off x="1371600" y="1171575"/>
            <a:ext cx="2895600" cy="3962400"/>
          </a:xfrm>
          <a:prstGeom prst="ellipse">
            <a:avLst/>
          </a:prstGeom>
          <a:solidFill>
            <a:schemeClr val="bg1"/>
          </a:solidFill>
          <a:ln w="9525">
            <a:solidFill>
              <a:schemeClr val="tx1"/>
            </a:solidFill>
            <a:round/>
            <a:headEnd/>
            <a:tailEnd/>
          </a:ln>
        </p:spPr>
        <p:txBody>
          <a:bodyPr wrap="none" anchor="ctr"/>
          <a:lstStyle/>
          <a:p>
            <a:endParaRPr lang="en-US"/>
          </a:p>
        </p:txBody>
      </p:sp>
      <p:sp>
        <p:nvSpPr>
          <p:cNvPr id="49156" name="Rectangle 4"/>
          <p:cNvSpPr>
            <a:spLocks noChangeArrowheads="1"/>
          </p:cNvSpPr>
          <p:nvPr/>
        </p:nvSpPr>
        <p:spPr bwMode="auto">
          <a:xfrm>
            <a:off x="1905000" y="1857375"/>
            <a:ext cx="990600" cy="5334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1</a:t>
            </a:r>
          </a:p>
        </p:txBody>
      </p:sp>
      <p:sp>
        <p:nvSpPr>
          <p:cNvPr id="49157" name="Rectangle 5"/>
          <p:cNvSpPr>
            <a:spLocks noChangeArrowheads="1"/>
          </p:cNvSpPr>
          <p:nvPr/>
        </p:nvSpPr>
        <p:spPr bwMode="auto">
          <a:xfrm>
            <a:off x="1752600" y="3000375"/>
            <a:ext cx="914400" cy="9144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3</a:t>
            </a:r>
          </a:p>
        </p:txBody>
      </p:sp>
      <p:sp>
        <p:nvSpPr>
          <p:cNvPr id="49158" name="Rectangle 6"/>
          <p:cNvSpPr>
            <a:spLocks noChangeArrowheads="1"/>
          </p:cNvSpPr>
          <p:nvPr/>
        </p:nvSpPr>
        <p:spPr bwMode="auto">
          <a:xfrm>
            <a:off x="3200400" y="2466975"/>
            <a:ext cx="914400" cy="3810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2</a:t>
            </a:r>
          </a:p>
        </p:txBody>
      </p:sp>
      <p:sp>
        <p:nvSpPr>
          <p:cNvPr id="49159" name="Rectangle 7"/>
          <p:cNvSpPr>
            <a:spLocks noChangeArrowheads="1"/>
          </p:cNvSpPr>
          <p:nvPr/>
        </p:nvSpPr>
        <p:spPr bwMode="auto">
          <a:xfrm>
            <a:off x="3124200" y="3457575"/>
            <a:ext cx="914400" cy="533400"/>
          </a:xfrm>
          <a:prstGeom prst="rect">
            <a:avLst/>
          </a:prstGeom>
          <a:solidFill>
            <a:schemeClr val="bg1"/>
          </a:solidFill>
          <a:ln w="9525">
            <a:solidFill>
              <a:schemeClr val="tx1"/>
            </a:solidFill>
            <a:miter lim="800000"/>
            <a:headEnd/>
            <a:tailEnd/>
          </a:ln>
        </p:spPr>
        <p:txBody>
          <a:bodyPr wrap="none" anchor="ctr"/>
          <a:lstStyle/>
          <a:p>
            <a:pPr algn="ctr"/>
            <a:r>
              <a:rPr lang="en-US">
                <a:latin typeface="Helvetica" charset="0"/>
              </a:rPr>
              <a:t>4</a:t>
            </a:r>
          </a:p>
        </p:txBody>
      </p:sp>
      <p:grpSp>
        <p:nvGrpSpPr>
          <p:cNvPr id="49160" name="Group 24"/>
          <p:cNvGrpSpPr>
            <a:grpSpLocks/>
          </p:cNvGrpSpPr>
          <p:nvPr/>
        </p:nvGrpSpPr>
        <p:grpSpPr bwMode="auto">
          <a:xfrm>
            <a:off x="5638800" y="1171575"/>
            <a:ext cx="1143000" cy="3962400"/>
            <a:chOff x="3888" y="1056"/>
            <a:chExt cx="720" cy="2496"/>
          </a:xfrm>
        </p:grpSpPr>
        <p:grpSp>
          <p:nvGrpSpPr>
            <p:cNvPr id="49163" name="Group 11"/>
            <p:cNvGrpSpPr>
              <a:grpSpLocks/>
            </p:cNvGrpSpPr>
            <p:nvPr/>
          </p:nvGrpSpPr>
          <p:grpSpPr bwMode="auto">
            <a:xfrm>
              <a:off x="3888" y="1056"/>
              <a:ext cx="720" cy="672"/>
              <a:chOff x="3888" y="1056"/>
              <a:chExt cx="720" cy="672"/>
            </a:xfrm>
          </p:grpSpPr>
          <p:sp>
            <p:nvSpPr>
              <p:cNvPr id="49174" name="Rectangle 8"/>
              <p:cNvSpPr>
                <a:spLocks noChangeArrowheads="1"/>
              </p:cNvSpPr>
              <p:nvPr/>
            </p:nvSpPr>
            <p:spPr bwMode="auto">
              <a:xfrm>
                <a:off x="3888" y="1056"/>
                <a:ext cx="720" cy="67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175" name="Line 9"/>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grpSp>
          <p:nvGrpSpPr>
            <p:cNvPr id="49164" name="Group 12"/>
            <p:cNvGrpSpPr>
              <a:grpSpLocks/>
            </p:cNvGrpSpPr>
            <p:nvPr/>
          </p:nvGrpSpPr>
          <p:grpSpPr bwMode="auto">
            <a:xfrm>
              <a:off x="3888" y="1728"/>
              <a:ext cx="720" cy="672"/>
              <a:chOff x="3888" y="1056"/>
              <a:chExt cx="720" cy="672"/>
            </a:xfrm>
          </p:grpSpPr>
          <p:sp>
            <p:nvSpPr>
              <p:cNvPr id="49172" name="Rectangle 13"/>
              <p:cNvSpPr>
                <a:spLocks noChangeArrowheads="1"/>
              </p:cNvSpPr>
              <p:nvPr/>
            </p:nvSpPr>
            <p:spPr bwMode="auto">
              <a:xfrm>
                <a:off x="3888" y="1056"/>
                <a:ext cx="720" cy="672"/>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9173" name="Line 14"/>
              <p:cNvSpPr>
                <a:spLocks noChangeShapeType="1"/>
              </p:cNvSpPr>
              <p:nvPr/>
            </p:nvSpPr>
            <p:spPr bwMode="auto">
              <a:xfrm>
                <a:off x="3888" y="1392"/>
                <a:ext cx="720" cy="0"/>
              </a:xfrm>
              <a:prstGeom prst="line">
                <a:avLst/>
              </a:prstGeom>
              <a:noFill/>
              <a:ln w="9525">
                <a:solidFill>
                  <a:schemeClr val="tx1"/>
                </a:solidFill>
                <a:round/>
                <a:headEnd/>
                <a:tailEnd/>
              </a:ln>
            </p:spPr>
            <p:txBody>
              <a:bodyPr wrap="none" anchor="ctr"/>
              <a:lstStyle/>
              <a:p>
                <a:endParaRPr lang="en-US"/>
              </a:p>
            </p:txBody>
          </p:sp>
        </p:grpSp>
        <p:sp>
          <p:nvSpPr>
            <p:cNvPr id="49165" name="Text Box 15"/>
            <p:cNvSpPr txBox="1">
              <a:spLocks noChangeArrowheads="1"/>
            </p:cNvSpPr>
            <p:nvPr/>
          </p:nvSpPr>
          <p:spPr bwMode="auto">
            <a:xfrm>
              <a:off x="4126" y="1133"/>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1</a:t>
              </a:r>
            </a:p>
          </p:txBody>
        </p:sp>
        <p:sp>
          <p:nvSpPr>
            <p:cNvPr id="49166" name="Text Box 16"/>
            <p:cNvSpPr txBox="1">
              <a:spLocks noChangeArrowheads="1"/>
            </p:cNvSpPr>
            <p:nvPr/>
          </p:nvSpPr>
          <p:spPr bwMode="auto">
            <a:xfrm>
              <a:off x="4128" y="1440"/>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4</a:t>
              </a:r>
            </a:p>
          </p:txBody>
        </p:sp>
        <p:sp>
          <p:nvSpPr>
            <p:cNvPr id="49167" name="Rectangle 17"/>
            <p:cNvSpPr>
              <a:spLocks noChangeArrowheads="1"/>
            </p:cNvSpPr>
            <p:nvPr/>
          </p:nvSpPr>
          <p:spPr bwMode="auto">
            <a:xfrm>
              <a:off x="3888" y="2400"/>
              <a:ext cx="720" cy="912"/>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49168" name="Rectangle 18"/>
            <p:cNvSpPr>
              <a:spLocks noChangeArrowheads="1"/>
            </p:cNvSpPr>
            <p:nvPr/>
          </p:nvSpPr>
          <p:spPr bwMode="auto">
            <a:xfrm>
              <a:off x="3888" y="3312"/>
              <a:ext cx="720" cy="240"/>
            </a:xfrm>
            <a:prstGeom prst="rect">
              <a:avLst/>
            </a:prstGeom>
            <a:solidFill>
              <a:srgbClr val="DDDDDD"/>
            </a:solidFill>
            <a:ln w="9525">
              <a:solidFill>
                <a:schemeClr val="tx1"/>
              </a:solidFill>
              <a:miter lim="800000"/>
              <a:headEnd/>
              <a:tailEnd/>
            </a:ln>
          </p:spPr>
          <p:txBody>
            <a:bodyPr wrap="none" anchor="ctr"/>
            <a:lstStyle/>
            <a:p>
              <a:endParaRPr lang="en-US"/>
            </a:p>
          </p:txBody>
        </p:sp>
        <p:sp>
          <p:nvSpPr>
            <p:cNvPr id="49169" name="Line 19"/>
            <p:cNvSpPr>
              <a:spLocks noChangeShapeType="1"/>
            </p:cNvSpPr>
            <p:nvPr/>
          </p:nvSpPr>
          <p:spPr bwMode="auto">
            <a:xfrm>
              <a:off x="3888" y="2640"/>
              <a:ext cx="720" cy="0"/>
            </a:xfrm>
            <a:prstGeom prst="line">
              <a:avLst/>
            </a:prstGeom>
            <a:noFill/>
            <a:ln w="9525">
              <a:solidFill>
                <a:schemeClr val="tx1"/>
              </a:solidFill>
              <a:round/>
              <a:headEnd/>
              <a:tailEnd/>
            </a:ln>
          </p:spPr>
          <p:txBody>
            <a:bodyPr wrap="none" anchor="ctr"/>
            <a:lstStyle/>
            <a:p>
              <a:endParaRPr lang="en-US"/>
            </a:p>
          </p:txBody>
        </p:sp>
        <p:sp>
          <p:nvSpPr>
            <p:cNvPr id="49170" name="Text Box 20"/>
            <p:cNvSpPr txBox="1">
              <a:spLocks noChangeArrowheads="1"/>
            </p:cNvSpPr>
            <p:nvPr/>
          </p:nvSpPr>
          <p:spPr bwMode="auto">
            <a:xfrm>
              <a:off x="4128" y="2429"/>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2</a:t>
              </a:r>
            </a:p>
          </p:txBody>
        </p:sp>
        <p:sp>
          <p:nvSpPr>
            <p:cNvPr id="49171" name="Text Box 21"/>
            <p:cNvSpPr txBox="1">
              <a:spLocks noChangeArrowheads="1"/>
            </p:cNvSpPr>
            <p:nvPr/>
          </p:nvSpPr>
          <p:spPr bwMode="auto">
            <a:xfrm>
              <a:off x="4128" y="2889"/>
              <a:ext cx="196" cy="231"/>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3</a:t>
              </a:r>
            </a:p>
          </p:txBody>
        </p:sp>
      </p:grpSp>
      <p:sp>
        <p:nvSpPr>
          <p:cNvPr id="49161" name="Text Box 22"/>
          <p:cNvSpPr txBox="1">
            <a:spLocks noChangeArrowheads="1"/>
          </p:cNvSpPr>
          <p:nvPr/>
        </p:nvSpPr>
        <p:spPr bwMode="auto">
          <a:xfrm>
            <a:off x="2022475" y="5256213"/>
            <a:ext cx="13652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user space </a:t>
            </a:r>
          </a:p>
        </p:txBody>
      </p:sp>
      <p:sp>
        <p:nvSpPr>
          <p:cNvPr id="49162" name="Text Box 23"/>
          <p:cNvSpPr txBox="1">
            <a:spLocks noChangeArrowheads="1"/>
          </p:cNvSpPr>
          <p:nvPr/>
        </p:nvSpPr>
        <p:spPr bwMode="auto">
          <a:xfrm>
            <a:off x="4883150" y="5256213"/>
            <a:ext cx="2571750" cy="366712"/>
          </a:xfrm>
          <a:prstGeom prst="rect">
            <a:avLst/>
          </a:prstGeom>
          <a:noFill/>
          <a:ln w="9525">
            <a:noFill/>
            <a:miter lim="800000"/>
            <a:headEnd/>
            <a:tailEnd/>
          </a:ln>
        </p:spPr>
        <p:txBody>
          <a:bodyPr wrap="none" anchor="ctr">
            <a:spAutoFit/>
          </a:bodyPr>
          <a:lstStyle/>
          <a:p>
            <a:pPr algn="ctr">
              <a:spcBef>
                <a:spcPct val="50000"/>
              </a:spcBef>
            </a:pPr>
            <a:r>
              <a:rPr lang="en-US">
                <a:latin typeface="Helvetica" charset="0"/>
              </a:rPr>
              <a:t>physical memory space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77875" y="277813"/>
            <a:ext cx="7908925" cy="576262"/>
          </a:xfrm>
        </p:spPr>
        <p:txBody>
          <a:bodyPr/>
          <a:lstStyle/>
          <a:p>
            <a:pPr eaLnBrk="1" hangingPunct="1"/>
            <a:r>
              <a:rPr lang="en-US" smtClean="0"/>
              <a:t>Segmentation Architecture </a:t>
            </a:r>
          </a:p>
        </p:txBody>
      </p:sp>
      <p:sp>
        <p:nvSpPr>
          <p:cNvPr id="50179" name="Rectangle 3"/>
          <p:cNvSpPr>
            <a:spLocks noGrp="1" noChangeArrowheads="1"/>
          </p:cNvSpPr>
          <p:nvPr>
            <p:ph type="body" idx="1"/>
          </p:nvPr>
        </p:nvSpPr>
        <p:spPr>
          <a:xfrm>
            <a:off x="762000" y="1235075"/>
            <a:ext cx="7734300" cy="5053013"/>
          </a:xfrm>
        </p:spPr>
        <p:txBody>
          <a:bodyPr/>
          <a:lstStyle/>
          <a:p>
            <a:pPr>
              <a:tabLst>
                <a:tab pos="1830388" algn="l"/>
                <a:tab pos="2857500" algn="ctr"/>
              </a:tabLst>
            </a:pPr>
            <a:r>
              <a:rPr lang="en-US" sz="2400" smtClean="0"/>
              <a:t>Logical address consists of a two tuple:</a:t>
            </a:r>
          </a:p>
          <a:p>
            <a:pPr>
              <a:buFont typeface="Monotype Sorts" charset="2"/>
              <a:buNone/>
              <a:tabLst>
                <a:tab pos="1830388" algn="l"/>
                <a:tab pos="2857500" algn="ctr"/>
              </a:tabLst>
            </a:pPr>
            <a:r>
              <a:rPr lang="en-US" sz="2400" smtClean="0"/>
              <a:t>		&lt;segment-number, offset&gt;,</a:t>
            </a:r>
            <a:endParaRPr lang="en-US" sz="1000" smtClean="0"/>
          </a:p>
          <a:p>
            <a:pPr>
              <a:tabLst>
                <a:tab pos="1830388" algn="l"/>
                <a:tab pos="2857500" algn="ctr"/>
              </a:tabLst>
            </a:pPr>
            <a:r>
              <a:rPr lang="en-US" sz="2400" b="1" smtClean="0">
                <a:solidFill>
                  <a:srgbClr val="3366FF"/>
                </a:solidFill>
              </a:rPr>
              <a:t>Segment table</a:t>
            </a:r>
            <a:r>
              <a:rPr lang="en-US" sz="2400" smtClean="0">
                <a:solidFill>
                  <a:srgbClr val="3366FF"/>
                </a:solidFill>
              </a:rPr>
              <a:t> </a:t>
            </a:r>
            <a:r>
              <a:rPr lang="en-US" sz="2400" smtClean="0"/>
              <a:t>– maps two-dimensional physical addresses; each table entry has:</a:t>
            </a:r>
          </a:p>
          <a:p>
            <a:pPr lvl="1">
              <a:tabLst>
                <a:tab pos="1830388" algn="l"/>
                <a:tab pos="2857500" algn="ctr"/>
              </a:tabLst>
            </a:pPr>
            <a:r>
              <a:rPr lang="en-US" sz="2400" b="1" smtClean="0">
                <a:solidFill>
                  <a:srgbClr val="3366FF"/>
                </a:solidFill>
              </a:rPr>
              <a:t>base</a:t>
            </a:r>
            <a:r>
              <a:rPr lang="en-US" sz="2400" smtClean="0">
                <a:solidFill>
                  <a:srgbClr val="3366FF"/>
                </a:solidFill>
              </a:rPr>
              <a:t> </a:t>
            </a:r>
            <a:r>
              <a:rPr lang="en-US" sz="2400" smtClean="0"/>
              <a:t>– contains the starting physical address where the segments reside in memory</a:t>
            </a:r>
          </a:p>
          <a:p>
            <a:pPr lvl="1">
              <a:tabLst>
                <a:tab pos="1830388" algn="l"/>
                <a:tab pos="2857500" algn="ctr"/>
              </a:tabLst>
            </a:pPr>
            <a:r>
              <a:rPr lang="en-US" sz="2400" b="1" smtClean="0">
                <a:solidFill>
                  <a:srgbClr val="3366FF"/>
                </a:solidFill>
              </a:rPr>
              <a:t>limit</a:t>
            </a:r>
            <a:r>
              <a:rPr lang="en-US" sz="2400" smtClean="0">
                <a:solidFill>
                  <a:srgbClr val="3366FF"/>
                </a:solidFill>
              </a:rPr>
              <a:t> </a:t>
            </a:r>
            <a:r>
              <a:rPr lang="en-US" sz="2400" smtClean="0"/>
              <a:t>– specifies the length of the segment</a:t>
            </a:r>
            <a:endParaRPr lang="en-US" sz="1000" smtClean="0"/>
          </a:p>
          <a:p>
            <a:pPr>
              <a:tabLst>
                <a:tab pos="1830388" algn="l"/>
                <a:tab pos="2857500" algn="ctr"/>
              </a:tabLst>
            </a:pPr>
            <a:r>
              <a:rPr lang="en-US" sz="2400" b="1" smtClean="0">
                <a:solidFill>
                  <a:srgbClr val="3366FF"/>
                </a:solidFill>
              </a:rPr>
              <a:t>Segment-table base register (STBR)</a:t>
            </a:r>
            <a:r>
              <a:rPr lang="en-US" sz="2400" smtClean="0">
                <a:solidFill>
                  <a:srgbClr val="3366FF"/>
                </a:solidFill>
              </a:rPr>
              <a:t> </a:t>
            </a:r>
            <a:r>
              <a:rPr lang="en-US" sz="2400" smtClean="0"/>
              <a:t>points to the segment table’s location in memory</a:t>
            </a:r>
            <a:endParaRPr lang="en-US" sz="1000" smtClean="0"/>
          </a:p>
          <a:p>
            <a:pPr>
              <a:tabLst>
                <a:tab pos="1830388" algn="l"/>
                <a:tab pos="2857500" algn="ctr"/>
              </a:tabLst>
            </a:pPr>
            <a:r>
              <a:rPr lang="en-US" sz="2400" b="1" smtClean="0">
                <a:solidFill>
                  <a:srgbClr val="3366FF"/>
                </a:solidFill>
              </a:rPr>
              <a:t>Segment-table length register (STLR)</a:t>
            </a:r>
            <a:r>
              <a:rPr lang="en-US" sz="2400" smtClean="0">
                <a:solidFill>
                  <a:srgbClr val="3366FF"/>
                </a:solidFill>
              </a:rPr>
              <a:t> </a:t>
            </a:r>
            <a:r>
              <a:rPr lang="en-US" sz="2400" smtClean="0"/>
              <a:t>indicates number of segments used by a program;</a:t>
            </a:r>
          </a:p>
          <a:p>
            <a:pPr>
              <a:buFont typeface="Monotype Sorts" charset="2"/>
              <a:buNone/>
              <a:tabLst>
                <a:tab pos="1830388" algn="l"/>
                <a:tab pos="2857500" algn="ctr"/>
              </a:tabLst>
            </a:pPr>
            <a:r>
              <a:rPr lang="en-US" sz="2400" smtClean="0"/>
              <a:t>	                  segment number </a:t>
            </a:r>
            <a:r>
              <a:rPr lang="en-US" sz="2400" b="1" i="1" smtClean="0">
                <a:solidFill>
                  <a:srgbClr val="FF0000"/>
                </a:solidFill>
              </a:rPr>
              <a:t>s</a:t>
            </a:r>
            <a:r>
              <a:rPr lang="en-US" sz="2400" smtClean="0"/>
              <a:t> is legal if </a:t>
            </a:r>
            <a:r>
              <a:rPr lang="en-US" sz="2400" b="1" i="1" smtClean="0">
                <a:solidFill>
                  <a:srgbClr val="FF0000"/>
                </a:solidFill>
              </a:rPr>
              <a:t>s</a:t>
            </a:r>
            <a:r>
              <a:rPr lang="en-US" sz="2400" smtClean="0"/>
              <a:t> &lt; </a:t>
            </a:r>
            <a:r>
              <a:rPr lang="en-US" sz="2400" b="1" smtClean="0">
                <a:solidFill>
                  <a:srgbClr val="FF0000"/>
                </a:solidFill>
              </a:rPr>
              <a:t>STLR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857250" y="277813"/>
            <a:ext cx="7829550" cy="576262"/>
          </a:xfrm>
        </p:spPr>
        <p:txBody>
          <a:bodyPr/>
          <a:lstStyle/>
          <a:p>
            <a:pPr eaLnBrk="1" hangingPunct="1"/>
            <a:r>
              <a:rPr lang="en-US" smtClean="0"/>
              <a:t>Segmentation Architecture (Cont.)</a:t>
            </a:r>
          </a:p>
        </p:txBody>
      </p:sp>
      <p:sp>
        <p:nvSpPr>
          <p:cNvPr id="51203" name="Rectangle 3"/>
          <p:cNvSpPr>
            <a:spLocks noGrp="1" noChangeArrowheads="1"/>
          </p:cNvSpPr>
          <p:nvPr>
            <p:ph type="body" idx="1"/>
          </p:nvPr>
        </p:nvSpPr>
        <p:spPr>
          <a:xfrm>
            <a:off x="804863" y="1149350"/>
            <a:ext cx="7631112" cy="4468813"/>
          </a:xfrm>
        </p:spPr>
        <p:txBody>
          <a:bodyPr/>
          <a:lstStyle/>
          <a:p>
            <a:r>
              <a:rPr lang="en-US" sz="2800" smtClean="0"/>
              <a:t>Protection</a:t>
            </a:r>
          </a:p>
          <a:p>
            <a:pPr lvl="1"/>
            <a:r>
              <a:rPr lang="en-US" sz="2800" smtClean="0"/>
              <a:t>With each entry in segment table associate:</a:t>
            </a:r>
          </a:p>
          <a:p>
            <a:pPr lvl="2"/>
            <a:r>
              <a:rPr lang="en-US" sz="2800" smtClean="0"/>
              <a:t>validation bit = 0 </a:t>
            </a:r>
            <a:r>
              <a:rPr lang="en-US" sz="2800" smtClean="0">
                <a:sym typeface="Symbol" pitchFamily="18" charset="2"/>
              </a:rPr>
              <a:t> illegal segment</a:t>
            </a:r>
          </a:p>
          <a:p>
            <a:pPr lvl="2"/>
            <a:r>
              <a:rPr lang="en-US" sz="2800" smtClean="0">
                <a:sym typeface="Symbol" pitchFamily="18" charset="2"/>
              </a:rPr>
              <a:t>read/write/execute privileges</a:t>
            </a:r>
          </a:p>
          <a:p>
            <a:r>
              <a:rPr lang="en-US" sz="2800" smtClean="0"/>
              <a:t>Protection bits associated with segments; code sharing occurs at segment level</a:t>
            </a:r>
          </a:p>
          <a:p>
            <a:r>
              <a:rPr lang="en-US" sz="2800" smtClean="0"/>
              <a:t>Since segments vary in length, memory allocation is a dynamic storage-allocation problem</a:t>
            </a:r>
          </a:p>
          <a:p>
            <a:r>
              <a:rPr lang="en-US" sz="2800" smtClean="0"/>
              <a:t>A segmentation example is shown in the following diagram</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smtClean="0"/>
              <a:t>Segmentation Hardware</a:t>
            </a:r>
            <a:endParaRPr lang="en-US" sz="2400" smtClean="0"/>
          </a:p>
        </p:txBody>
      </p:sp>
      <p:pic>
        <p:nvPicPr>
          <p:cNvPr id="52227" name="Picture 4" descr="8"/>
          <p:cNvPicPr>
            <a:picLocks noChangeAspect="1" noChangeArrowheads="1"/>
          </p:cNvPicPr>
          <p:nvPr/>
        </p:nvPicPr>
        <p:blipFill>
          <a:blip r:embed="rId3"/>
          <a:srcRect/>
          <a:stretch>
            <a:fillRect/>
          </a:stretch>
        </p:blipFill>
        <p:spPr bwMode="auto">
          <a:xfrm>
            <a:off x="950913" y="1112838"/>
            <a:ext cx="6921500" cy="4856162"/>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77875" y="277813"/>
            <a:ext cx="7908925" cy="576262"/>
          </a:xfrm>
        </p:spPr>
        <p:txBody>
          <a:bodyPr/>
          <a:lstStyle/>
          <a:p>
            <a:pPr eaLnBrk="1" hangingPunct="1"/>
            <a:r>
              <a:rPr lang="en-US" smtClean="0"/>
              <a:t>Example of Segmentation</a:t>
            </a:r>
            <a:endParaRPr lang="en-US" sz="2400" smtClean="0"/>
          </a:p>
        </p:txBody>
      </p:sp>
      <p:pic>
        <p:nvPicPr>
          <p:cNvPr id="53251" name="Picture 5" descr="8"/>
          <p:cNvPicPr>
            <a:picLocks noChangeAspect="1" noChangeArrowheads="1"/>
          </p:cNvPicPr>
          <p:nvPr/>
        </p:nvPicPr>
        <p:blipFill>
          <a:blip r:embed="rId3"/>
          <a:srcRect/>
          <a:stretch>
            <a:fillRect/>
          </a:stretch>
        </p:blipFill>
        <p:spPr bwMode="auto">
          <a:xfrm>
            <a:off x="1514475" y="1076325"/>
            <a:ext cx="5749925" cy="50244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 xmlns:a16="http://schemas.microsoft.com/office/drawing/2014/main" id="{20D2ACB3-978E-4C92-8147-5A9751FD5084}"/>
              </a:ext>
            </a:extLst>
          </p:cNvPr>
          <p:cNvSpPr>
            <a:spLocks noGrp="1" noChangeArrowheads="1"/>
          </p:cNvSpPr>
          <p:nvPr>
            <p:ph type="title"/>
          </p:nvPr>
        </p:nvSpPr>
        <p:spPr>
          <a:xfrm>
            <a:off x="488950" y="231035"/>
            <a:ext cx="8229600" cy="576262"/>
          </a:xfrm>
        </p:spPr>
        <p:txBody>
          <a:bodyPr/>
          <a:lstStyle/>
          <a:p>
            <a:pPr eaLnBrk="1" hangingPunct="1"/>
            <a:r>
              <a:rPr lang="en-US" altLang="en-US" dirty="0"/>
              <a:t>Swapping</a:t>
            </a:r>
          </a:p>
        </p:txBody>
      </p:sp>
      <p:sp>
        <p:nvSpPr>
          <p:cNvPr id="54275" name="Rectangle 3">
            <a:extLst>
              <a:ext uri="{FF2B5EF4-FFF2-40B4-BE49-F238E27FC236}">
                <a16:creationId xmlns="" xmlns:a16="http://schemas.microsoft.com/office/drawing/2014/main" id="{70D0E06F-7484-4112-A8C2-84609CEC1DF6}"/>
              </a:ext>
            </a:extLst>
          </p:cNvPr>
          <p:cNvSpPr>
            <a:spLocks noGrp="1" noChangeArrowheads="1"/>
          </p:cNvSpPr>
          <p:nvPr>
            <p:ph type="body" idx="1"/>
          </p:nvPr>
        </p:nvSpPr>
        <p:spPr>
          <a:xfrm>
            <a:off x="849086" y="1122363"/>
            <a:ext cx="7679094" cy="5067300"/>
          </a:xfrm>
        </p:spPr>
        <p:txBody>
          <a:bodyPr/>
          <a:lstStyle/>
          <a:p>
            <a:r>
              <a:rPr lang="en-US" altLang="en-US" dirty="0"/>
              <a:t>A process can be </a:t>
            </a:r>
            <a:r>
              <a:rPr lang="en-US" altLang="en-US" b="1" dirty="0">
                <a:solidFill>
                  <a:srgbClr val="006699"/>
                </a:solidFill>
                <a:latin typeface="+mj-lt"/>
              </a:rPr>
              <a:t>swapped</a:t>
            </a:r>
            <a:r>
              <a:rPr lang="en-US" altLang="en-US" dirty="0"/>
              <a:t> temporarily out of memory to a backing store, and then brought </a:t>
            </a:r>
            <a:r>
              <a:rPr lang="en-US" altLang="en-US" b="1" dirty="0">
                <a:solidFill>
                  <a:srgbClr val="006699"/>
                </a:solidFill>
                <a:latin typeface="+mj-lt"/>
              </a:rPr>
              <a:t>back</a:t>
            </a:r>
            <a:r>
              <a:rPr lang="en-US" altLang="en-US" dirty="0"/>
              <a:t> into memory for continued execution</a:t>
            </a:r>
          </a:p>
          <a:p>
            <a:pPr lvl="1"/>
            <a:r>
              <a:rPr lang="en-US" altLang="en-US" dirty="0"/>
              <a:t>Total physical memory space of processes can exceed physical memory</a:t>
            </a:r>
          </a:p>
          <a:p>
            <a:r>
              <a:rPr lang="en-US" altLang="en-US" b="1" dirty="0">
                <a:solidFill>
                  <a:srgbClr val="006699"/>
                </a:solidFill>
                <a:latin typeface="+mj-lt"/>
              </a:rPr>
              <a:t>Backing</a:t>
            </a:r>
            <a:r>
              <a:rPr lang="en-US" altLang="en-US" b="1" dirty="0">
                <a:solidFill>
                  <a:srgbClr val="3366FF"/>
                </a:solidFill>
              </a:rPr>
              <a:t> </a:t>
            </a:r>
            <a:r>
              <a:rPr lang="en-US" altLang="en-US" b="1" dirty="0">
                <a:solidFill>
                  <a:srgbClr val="006699"/>
                </a:solidFill>
                <a:latin typeface="+mj-lt"/>
              </a:rPr>
              <a:t>store</a:t>
            </a:r>
            <a:r>
              <a:rPr lang="en-US" altLang="en-US" dirty="0">
                <a:solidFill>
                  <a:srgbClr val="3366FF"/>
                </a:solidFill>
              </a:rPr>
              <a:t> </a:t>
            </a:r>
            <a:r>
              <a:rPr lang="en-US" altLang="en-US" dirty="0"/>
              <a:t>– fast disk large enough to accommodate copies of all memory images for all users; must provide direct access to these memory images</a:t>
            </a:r>
          </a:p>
          <a:p>
            <a:r>
              <a:rPr lang="en-US" altLang="en-US" b="1" dirty="0">
                <a:solidFill>
                  <a:srgbClr val="006699"/>
                </a:solidFill>
                <a:latin typeface="+mj-lt"/>
              </a:rPr>
              <a:t>Roll</a:t>
            </a:r>
            <a:r>
              <a:rPr lang="en-US" altLang="en-US" b="1" dirty="0">
                <a:solidFill>
                  <a:srgbClr val="3366FF"/>
                </a:solidFill>
              </a:rPr>
              <a:t> </a:t>
            </a:r>
            <a:r>
              <a:rPr lang="en-US" altLang="en-US" b="1" dirty="0">
                <a:solidFill>
                  <a:srgbClr val="006699"/>
                </a:solidFill>
                <a:latin typeface="+mj-lt"/>
              </a:rPr>
              <a:t>out</a:t>
            </a:r>
            <a:r>
              <a:rPr lang="en-US" altLang="en-US" b="1" dirty="0">
                <a:solidFill>
                  <a:srgbClr val="3366FF"/>
                </a:solidFill>
              </a:rPr>
              <a:t>, </a:t>
            </a:r>
            <a:r>
              <a:rPr lang="en-US" altLang="en-US" b="1" dirty="0">
                <a:solidFill>
                  <a:srgbClr val="006699"/>
                </a:solidFill>
                <a:latin typeface="+mj-lt"/>
              </a:rPr>
              <a:t>roll</a:t>
            </a:r>
            <a:r>
              <a:rPr lang="en-US" altLang="en-US" b="1" dirty="0">
                <a:solidFill>
                  <a:srgbClr val="3366FF"/>
                </a:solidFill>
              </a:rPr>
              <a:t> </a:t>
            </a:r>
            <a:r>
              <a:rPr lang="en-US" altLang="en-US" b="1" dirty="0">
                <a:solidFill>
                  <a:srgbClr val="006699"/>
                </a:solidFill>
                <a:latin typeface="+mj-lt"/>
              </a:rPr>
              <a:t>in</a:t>
            </a:r>
            <a:r>
              <a:rPr lang="en-US" altLang="en-US" dirty="0">
                <a:solidFill>
                  <a:srgbClr val="3366FF"/>
                </a:solidFill>
              </a:rPr>
              <a:t> </a:t>
            </a:r>
            <a:r>
              <a:rPr lang="en-US" altLang="en-US" dirty="0"/>
              <a:t>– swapping variant used for priority-based scheduling algorithms; lower-priority process is swapped out so higher-priority process can be loaded and executed</a:t>
            </a:r>
          </a:p>
          <a:p>
            <a:r>
              <a:rPr lang="en-US" altLang="en-US" dirty="0"/>
              <a:t>Major part of swap time is transfer time; total transfer time is directly proportional to the amount of memory swapped</a:t>
            </a:r>
          </a:p>
          <a:p>
            <a:r>
              <a:rPr lang="en-US" altLang="en-US" dirty="0"/>
              <a:t>System maintains a </a:t>
            </a:r>
            <a:r>
              <a:rPr lang="en-US" altLang="en-US" b="1" dirty="0">
                <a:solidFill>
                  <a:srgbClr val="006699"/>
                </a:solidFill>
                <a:latin typeface="+mj-lt"/>
              </a:rPr>
              <a:t>ready</a:t>
            </a:r>
            <a:r>
              <a:rPr lang="en-US" altLang="en-US" b="1" dirty="0">
                <a:solidFill>
                  <a:srgbClr val="3366FF"/>
                </a:solidFill>
              </a:rPr>
              <a:t> </a:t>
            </a:r>
            <a:r>
              <a:rPr lang="en-US" altLang="en-US" b="1" dirty="0">
                <a:solidFill>
                  <a:srgbClr val="006699"/>
                </a:solidFill>
                <a:latin typeface="+mj-lt"/>
              </a:rPr>
              <a:t>queue</a:t>
            </a:r>
            <a:r>
              <a:rPr lang="en-US" altLang="en-US" dirty="0">
                <a:solidFill>
                  <a:srgbClr val="3366FF"/>
                </a:solidFill>
              </a:rPr>
              <a:t> </a:t>
            </a:r>
            <a:r>
              <a:rPr lang="en-US" altLang="en-US" dirty="0"/>
              <a:t>of ready-to-run processes which have memory images on disk</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 xmlns:a16="http://schemas.microsoft.com/office/drawing/2014/main" id="{8421CF3F-82BB-4386-898B-2EEB6506DDD6}"/>
              </a:ext>
            </a:extLst>
          </p:cNvPr>
          <p:cNvSpPr>
            <a:spLocks noGrp="1" noChangeArrowheads="1"/>
          </p:cNvSpPr>
          <p:nvPr>
            <p:ph type="title"/>
          </p:nvPr>
        </p:nvSpPr>
        <p:spPr>
          <a:xfrm>
            <a:off x="817563" y="229218"/>
            <a:ext cx="7869237" cy="576262"/>
          </a:xfrm>
        </p:spPr>
        <p:txBody>
          <a:bodyPr/>
          <a:lstStyle/>
          <a:p>
            <a:pPr eaLnBrk="1" hangingPunct="1"/>
            <a:r>
              <a:rPr lang="en-US" altLang="en-US" dirty="0"/>
              <a:t>Schematic View of Swapping</a:t>
            </a:r>
            <a:endParaRPr lang="en-US" altLang="en-US" sz="2400" dirty="0"/>
          </a:p>
        </p:txBody>
      </p:sp>
      <p:pic>
        <p:nvPicPr>
          <p:cNvPr id="56323" name="Picture 4" descr="8">
            <a:extLst>
              <a:ext uri="{FF2B5EF4-FFF2-40B4-BE49-F238E27FC236}">
                <a16:creationId xmlns="" xmlns:a16="http://schemas.microsoft.com/office/drawing/2014/main" id="{0F3A3C22-04AE-4A1C-8813-C9697C3F0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1213" y="140017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156446" y="5413049"/>
            <a:ext cx="7530353" cy="830997"/>
          </a:xfrm>
          <a:prstGeom prst="rect">
            <a:avLst/>
          </a:prstGeom>
        </p:spPr>
        <p:txBody>
          <a:bodyPr wrap="square">
            <a:spAutoFit/>
          </a:bodyPr>
          <a:lstStyle/>
          <a:p>
            <a:r>
              <a:rPr lang="en-US" altLang="en-US" sz="2400" dirty="0">
                <a:latin typeface="Times New Roman" panose="02020603050405020304" pitchFamily="18" charset="0"/>
                <a:cs typeface="Times New Roman" panose="02020603050405020304" pitchFamily="18" charset="0"/>
              </a:rPr>
              <a:t>If next processes to be put on CPU is not in memory, need to swap out a process and swap in target process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 xmlns:a16="http://schemas.microsoft.com/office/drawing/2014/main" id="{924735D7-A004-488D-9911-97DF52D6334B}"/>
              </a:ext>
            </a:extLst>
          </p:cNvPr>
          <p:cNvSpPr>
            <a:spLocks noGrp="1" noChangeArrowheads="1"/>
          </p:cNvSpPr>
          <p:nvPr>
            <p:ph type="title"/>
          </p:nvPr>
        </p:nvSpPr>
        <p:spPr>
          <a:xfrm>
            <a:off x="817563" y="238549"/>
            <a:ext cx="7869237" cy="576262"/>
          </a:xfrm>
        </p:spPr>
        <p:txBody>
          <a:bodyPr/>
          <a:lstStyle/>
          <a:p>
            <a:pPr eaLnBrk="1" hangingPunct="1"/>
            <a:r>
              <a:rPr lang="en-US" altLang="en-US" dirty="0"/>
              <a:t>Swapping with Paging</a:t>
            </a:r>
            <a:endParaRPr lang="en-US" altLang="en-US" sz="2400" dirty="0"/>
          </a:p>
        </p:txBody>
      </p:sp>
      <p:pic>
        <p:nvPicPr>
          <p:cNvPr id="60419" name="Picture 2" descr="W:\os-book\OS10\slide-dir\os-figures\9_20.jpg">
            <a:extLst>
              <a:ext uri="{FF2B5EF4-FFF2-40B4-BE49-F238E27FC236}">
                <a16:creationId xmlns="" xmlns:a16="http://schemas.microsoft.com/office/drawing/2014/main" id="{D7C55644-50F2-4074-8699-2BE71EB4A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9913" y="1295400"/>
            <a:ext cx="4875212"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1089212" y="5842000"/>
            <a:ext cx="7597588" cy="707886"/>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A </a:t>
            </a:r>
            <a:r>
              <a:rPr lang="en-US" sz="2000" b="1" dirty="0" smtClean="0">
                <a:solidFill>
                  <a:srgbClr val="FF0000"/>
                </a:solidFill>
                <a:latin typeface="Times New Roman" panose="02020603050405020304" pitchFamily="18" charset="0"/>
                <a:cs typeface="Times New Roman" panose="02020603050405020304" pitchFamily="18" charset="0"/>
              </a:rPr>
              <a:t>page </a:t>
            </a:r>
            <a:r>
              <a:rPr lang="en-US" sz="2000" b="1" dirty="0">
                <a:solidFill>
                  <a:srgbClr val="FF0000"/>
                </a:solidFill>
                <a:latin typeface="Times New Roman" panose="02020603050405020304" pitchFamily="18" charset="0"/>
                <a:cs typeface="Times New Roman" panose="02020603050405020304" pitchFamily="18" charset="0"/>
              </a:rPr>
              <a:t>out</a:t>
            </a:r>
            <a:r>
              <a:rPr lang="en-US" sz="2000" b="1" dirty="0">
                <a:solidFill>
                  <a:srgbClr val="00FFF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operation moves a page from memory to the </a:t>
            </a:r>
            <a:r>
              <a:rPr lang="en-US" sz="2000" dirty="0" smtClean="0">
                <a:latin typeface="Times New Roman" panose="02020603050405020304" pitchFamily="18" charset="0"/>
                <a:cs typeface="Times New Roman" panose="02020603050405020304" pitchFamily="18" charset="0"/>
              </a:rPr>
              <a:t>backing store</a:t>
            </a:r>
            <a:r>
              <a:rPr lang="en-US" sz="2000" dirty="0">
                <a:latin typeface="Times New Roman" panose="02020603050405020304" pitchFamily="18" charset="0"/>
                <a:cs typeface="Times New Roman" panose="02020603050405020304" pitchFamily="18" charset="0"/>
              </a:rPr>
              <a:t>; the reverse process is known as a </a:t>
            </a:r>
            <a:r>
              <a:rPr lang="en-US" sz="2000" b="1" dirty="0">
                <a:solidFill>
                  <a:srgbClr val="FF0000"/>
                </a:solidFill>
                <a:latin typeface="Times New Roman" panose="02020603050405020304" pitchFamily="18" charset="0"/>
                <a:cs typeface="Times New Roman" panose="02020603050405020304" pitchFamily="18" charset="0"/>
              </a:rPr>
              <a:t>page in</a:t>
            </a:r>
            <a:r>
              <a:rPr 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 xmlns:a16="http://schemas.microsoft.com/office/drawing/2014/main" id="{0FEA4152-F51E-450F-8EB1-7EDAF762DFDB}"/>
              </a:ext>
            </a:extLst>
          </p:cNvPr>
          <p:cNvSpPr>
            <a:spLocks noGrp="1"/>
          </p:cNvSpPr>
          <p:nvPr>
            <p:ph type="title"/>
          </p:nvPr>
        </p:nvSpPr>
        <p:spPr>
          <a:xfrm>
            <a:off x="941388" y="228636"/>
            <a:ext cx="7745412" cy="576262"/>
          </a:xfrm>
        </p:spPr>
        <p:txBody>
          <a:bodyPr/>
          <a:lstStyle/>
          <a:p>
            <a:r>
              <a:rPr lang="en-US" altLang="en-US" sz="4000" dirty="0"/>
              <a:t>Hardware Address Protection</a:t>
            </a:r>
          </a:p>
        </p:txBody>
      </p:sp>
      <p:sp>
        <p:nvSpPr>
          <p:cNvPr id="8195" name="Content Placeholder 3">
            <a:extLst>
              <a:ext uri="{FF2B5EF4-FFF2-40B4-BE49-F238E27FC236}">
                <a16:creationId xmlns="" xmlns:a16="http://schemas.microsoft.com/office/drawing/2014/main" id="{E339BA72-DE38-4DD0-AECD-94CEBF5B201D}"/>
              </a:ext>
            </a:extLst>
          </p:cNvPr>
          <p:cNvSpPr>
            <a:spLocks noGrp="1"/>
          </p:cNvSpPr>
          <p:nvPr>
            <p:ph idx="1"/>
          </p:nvPr>
        </p:nvSpPr>
        <p:spPr>
          <a:xfrm>
            <a:off x="941388" y="1147763"/>
            <a:ext cx="7920224" cy="4610100"/>
          </a:xfrm>
        </p:spPr>
        <p:txBody>
          <a:bodyPr/>
          <a:lstStyle/>
          <a:p>
            <a:r>
              <a:rPr lang="en-US" altLang="en-US" sz="2400" dirty="0"/>
              <a:t>CPU must check every memory access generated in user mode to be sure it is between base and limit for that user</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r>
              <a:rPr lang="en-US" altLang="en-US" sz="2400" dirty="0"/>
              <a:t>the instructions to loading the base and limit registers are privileged </a:t>
            </a:r>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a:p>
            <a:endParaRPr lang="en-US" altLang="en-US" sz="2400" dirty="0"/>
          </a:p>
        </p:txBody>
      </p:sp>
      <p:pic>
        <p:nvPicPr>
          <p:cNvPr id="8196" name="Picture 4" descr="W:\os-book\OS10\slide-dir\os-figures\9_02.jpg">
            <a:extLst>
              <a:ext uri="{FF2B5EF4-FFF2-40B4-BE49-F238E27FC236}">
                <a16:creationId xmlns="" xmlns:a16="http://schemas.microsoft.com/office/drawing/2014/main" id="{174AFAC5-44F9-4ADE-8DC6-07277643F8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263" y="2381623"/>
            <a:ext cx="6499972" cy="3002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 xmlns:a16="http://schemas.microsoft.com/office/drawing/2014/main" id="{2B652F6E-8935-4E03-8244-BD24D7F2BA81}"/>
              </a:ext>
            </a:extLst>
          </p:cNvPr>
          <p:cNvSpPr>
            <a:spLocks noGrp="1" noChangeArrowheads="1"/>
          </p:cNvSpPr>
          <p:nvPr>
            <p:ph type="title"/>
          </p:nvPr>
        </p:nvSpPr>
        <p:spPr>
          <a:xfrm>
            <a:off x="830423" y="226854"/>
            <a:ext cx="7876009" cy="576263"/>
          </a:xfrm>
        </p:spPr>
        <p:txBody>
          <a:bodyPr/>
          <a:lstStyle/>
          <a:p>
            <a:pPr eaLnBrk="1" hangingPunct="1"/>
            <a:r>
              <a:rPr lang="en-US" altLang="en-US" sz="3600" dirty="0"/>
              <a:t>Example: The Intel </a:t>
            </a:r>
            <a:r>
              <a:rPr lang="en-US" altLang="en-US" sz="3600" dirty="0" smtClean="0"/>
              <a:t>32-bit </a:t>
            </a:r>
            <a:r>
              <a:rPr lang="en-US" altLang="en-US" sz="3600" dirty="0"/>
              <a:t>Architectures</a:t>
            </a:r>
          </a:p>
        </p:txBody>
      </p:sp>
      <p:sp>
        <p:nvSpPr>
          <p:cNvPr id="61443" name="Rectangle 3">
            <a:extLst>
              <a:ext uri="{FF2B5EF4-FFF2-40B4-BE49-F238E27FC236}">
                <a16:creationId xmlns="" xmlns:a16="http://schemas.microsoft.com/office/drawing/2014/main" id="{241EA058-298F-4E9F-B388-B239FEEFE4A9}"/>
              </a:ext>
            </a:extLst>
          </p:cNvPr>
          <p:cNvSpPr>
            <a:spLocks noGrp="1" noChangeArrowheads="1"/>
          </p:cNvSpPr>
          <p:nvPr>
            <p:ph type="body" idx="1"/>
          </p:nvPr>
        </p:nvSpPr>
        <p:spPr>
          <a:xfrm>
            <a:off x="830423" y="1233488"/>
            <a:ext cx="7669765" cy="4530725"/>
          </a:xfrm>
        </p:spPr>
        <p:txBody>
          <a:bodyPr/>
          <a:lstStyle/>
          <a:p>
            <a:r>
              <a:rPr lang="en-US" altLang="en-US" sz="2400" dirty="0"/>
              <a:t>Dominant industry chips</a:t>
            </a:r>
          </a:p>
          <a:p>
            <a:r>
              <a:rPr lang="en-US" altLang="en-US" sz="2400" dirty="0"/>
              <a:t>Pentium CPUs are 32-bit and called IA-32 architecture</a:t>
            </a:r>
          </a:p>
          <a:p>
            <a:r>
              <a:rPr lang="en-US" altLang="en-US" sz="2400" dirty="0"/>
              <a:t>Current Intel CPUs are 64-bit and called IA-64 architecture</a:t>
            </a:r>
          </a:p>
          <a:p>
            <a:r>
              <a:rPr lang="en-US" altLang="en-US" sz="2400" dirty="0"/>
              <a:t>Many variations in the chips, cover the main ideas here</a:t>
            </a:r>
          </a:p>
          <a:p>
            <a:endParaRPr lang="en-US" altLang="en-US" sz="24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 xmlns:a16="http://schemas.microsoft.com/office/drawing/2014/main" id="{FDB4188C-D822-4667-96B6-5A34F27480B0}"/>
              </a:ext>
            </a:extLst>
          </p:cNvPr>
          <p:cNvSpPr>
            <a:spLocks noGrp="1" noChangeArrowheads="1"/>
          </p:cNvSpPr>
          <p:nvPr>
            <p:ph type="title"/>
          </p:nvPr>
        </p:nvSpPr>
        <p:spPr>
          <a:xfrm>
            <a:off x="921721" y="232005"/>
            <a:ext cx="7607300" cy="576262"/>
          </a:xfrm>
        </p:spPr>
        <p:txBody>
          <a:bodyPr/>
          <a:lstStyle/>
          <a:p>
            <a:pPr eaLnBrk="1" hangingPunct="1"/>
            <a:r>
              <a:rPr lang="en-US" altLang="en-US" sz="3600" dirty="0"/>
              <a:t>Example: The Intel IA-32 Architecture</a:t>
            </a:r>
          </a:p>
        </p:txBody>
      </p:sp>
      <p:sp>
        <p:nvSpPr>
          <p:cNvPr id="62467" name="Rectangle 3">
            <a:extLst>
              <a:ext uri="{FF2B5EF4-FFF2-40B4-BE49-F238E27FC236}">
                <a16:creationId xmlns="" xmlns:a16="http://schemas.microsoft.com/office/drawing/2014/main" id="{390E50A7-12CC-4711-932D-A49351A86484}"/>
              </a:ext>
            </a:extLst>
          </p:cNvPr>
          <p:cNvSpPr>
            <a:spLocks noGrp="1" noChangeArrowheads="1"/>
          </p:cNvSpPr>
          <p:nvPr>
            <p:ph type="body" idx="1"/>
          </p:nvPr>
        </p:nvSpPr>
        <p:spPr>
          <a:xfrm>
            <a:off x="819080" y="1339361"/>
            <a:ext cx="7735918" cy="4530725"/>
          </a:xfrm>
        </p:spPr>
        <p:txBody>
          <a:bodyPr/>
          <a:lstStyle/>
          <a:p>
            <a:r>
              <a:rPr lang="en-US" altLang="en-US" sz="2400" dirty="0"/>
              <a:t>Supports both segmentation and segmentation with paging</a:t>
            </a:r>
          </a:p>
          <a:p>
            <a:pPr lvl="1"/>
            <a:r>
              <a:rPr lang="en-US" altLang="en-US" sz="2400" dirty="0"/>
              <a:t>Each segment can be 4 GB</a:t>
            </a:r>
          </a:p>
          <a:p>
            <a:pPr lvl="1"/>
            <a:r>
              <a:rPr lang="en-US" altLang="en-US" sz="2400" dirty="0"/>
              <a:t>Up to 16 K segments per process</a:t>
            </a:r>
          </a:p>
          <a:p>
            <a:pPr lvl="1"/>
            <a:r>
              <a:rPr lang="en-US" altLang="en-US" sz="2400" dirty="0"/>
              <a:t>Divided into two partitions</a:t>
            </a:r>
          </a:p>
          <a:p>
            <a:pPr lvl="2"/>
            <a:r>
              <a:rPr lang="en-US" altLang="en-US" sz="2400" dirty="0"/>
              <a:t>First partition of up to 8 K segments are private to process (kept in </a:t>
            </a:r>
            <a:r>
              <a:rPr lang="en-US" altLang="en-US" sz="2400" b="1" dirty="0">
                <a:solidFill>
                  <a:srgbClr val="006699"/>
                </a:solidFill>
                <a:latin typeface="+mj-lt"/>
              </a:rPr>
              <a:t>local</a:t>
            </a:r>
            <a:r>
              <a:rPr lang="en-US" altLang="en-US" sz="2400" b="1" dirty="0">
                <a:solidFill>
                  <a:srgbClr val="3366FF"/>
                </a:solidFill>
              </a:rPr>
              <a:t> </a:t>
            </a:r>
            <a:r>
              <a:rPr lang="en-US" altLang="en-US" sz="2400" b="1" dirty="0">
                <a:solidFill>
                  <a:srgbClr val="006699"/>
                </a:solidFill>
                <a:latin typeface="+mj-lt"/>
              </a:rPr>
              <a:t>descriptor</a:t>
            </a:r>
            <a:r>
              <a:rPr lang="en-US" altLang="en-US" sz="2400" b="1" dirty="0">
                <a:solidFill>
                  <a:srgbClr val="3366FF"/>
                </a:solidFill>
              </a:rPr>
              <a:t> </a:t>
            </a:r>
            <a:r>
              <a:rPr lang="en-US" altLang="en-US" sz="2400" b="1" dirty="0">
                <a:solidFill>
                  <a:srgbClr val="006699"/>
                </a:solidFill>
                <a:latin typeface="+mj-lt"/>
              </a:rPr>
              <a:t>table</a:t>
            </a:r>
            <a:r>
              <a:rPr lang="en-US" altLang="en-US" sz="2400" b="1" dirty="0">
                <a:solidFill>
                  <a:srgbClr val="3366FF"/>
                </a:solidFill>
              </a:rPr>
              <a:t> </a:t>
            </a:r>
            <a:r>
              <a:rPr lang="en-US" altLang="en-US" sz="2400" dirty="0"/>
              <a:t>(</a:t>
            </a:r>
            <a:r>
              <a:rPr lang="en-US" altLang="en-US" sz="2400" b="1" dirty="0">
                <a:solidFill>
                  <a:srgbClr val="006699"/>
                </a:solidFill>
                <a:latin typeface="+mj-lt"/>
              </a:rPr>
              <a:t>LDT</a:t>
            </a:r>
            <a:r>
              <a:rPr lang="en-US" altLang="en-US" sz="2400" dirty="0"/>
              <a:t>))</a:t>
            </a:r>
          </a:p>
          <a:p>
            <a:pPr lvl="2"/>
            <a:r>
              <a:rPr lang="en-US" altLang="en-US" sz="2400" dirty="0"/>
              <a:t>Second partition of up to 8K segments shared among all processes (kept in </a:t>
            </a:r>
            <a:r>
              <a:rPr lang="en-US" altLang="en-US" sz="2400" b="1" dirty="0">
                <a:solidFill>
                  <a:srgbClr val="006699"/>
                </a:solidFill>
                <a:latin typeface="+mj-lt"/>
              </a:rPr>
              <a:t>global</a:t>
            </a:r>
            <a:r>
              <a:rPr lang="en-US" altLang="en-US" sz="2400" b="1" dirty="0">
                <a:solidFill>
                  <a:srgbClr val="3366FF"/>
                </a:solidFill>
              </a:rPr>
              <a:t> </a:t>
            </a:r>
            <a:r>
              <a:rPr lang="en-US" altLang="en-US" sz="2400" b="1" dirty="0">
                <a:solidFill>
                  <a:srgbClr val="006699"/>
                </a:solidFill>
                <a:latin typeface="+mj-lt"/>
              </a:rPr>
              <a:t>descriptor</a:t>
            </a:r>
            <a:r>
              <a:rPr lang="en-US" altLang="en-US" sz="2400" b="1" dirty="0">
                <a:solidFill>
                  <a:srgbClr val="3366FF"/>
                </a:solidFill>
              </a:rPr>
              <a:t> </a:t>
            </a:r>
            <a:r>
              <a:rPr lang="en-US" altLang="en-US" sz="2400" b="1" dirty="0">
                <a:solidFill>
                  <a:srgbClr val="006699"/>
                </a:solidFill>
                <a:latin typeface="+mj-lt"/>
              </a:rPr>
              <a:t>table</a:t>
            </a:r>
            <a:r>
              <a:rPr lang="en-US" altLang="en-US" sz="2400" b="1" dirty="0">
                <a:solidFill>
                  <a:srgbClr val="3366FF"/>
                </a:solidFill>
              </a:rPr>
              <a:t> </a:t>
            </a:r>
            <a:r>
              <a:rPr lang="en-US" altLang="en-US" sz="2400" dirty="0"/>
              <a:t>(</a:t>
            </a:r>
            <a:r>
              <a:rPr lang="en-US" altLang="en-US" sz="2400" b="1" dirty="0">
                <a:solidFill>
                  <a:srgbClr val="006699"/>
                </a:solidFill>
                <a:latin typeface="+mj-lt"/>
              </a:rPr>
              <a:t>GDT</a:t>
            </a:r>
            <a:r>
              <a:rPr lang="en-US" altLang="en-US" sz="2400" dirty="0"/>
              <a:t>))</a:t>
            </a:r>
          </a:p>
          <a:p>
            <a:endParaRPr lang="en-US" altLang="en-US" sz="2400"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 xmlns:a16="http://schemas.microsoft.com/office/drawing/2014/main" id="{7961E1DC-399D-435D-8FAC-1A10240619CE}"/>
              </a:ext>
            </a:extLst>
          </p:cNvPr>
          <p:cNvSpPr>
            <a:spLocks noGrp="1" noChangeArrowheads="1"/>
          </p:cNvSpPr>
          <p:nvPr>
            <p:ph type="title"/>
          </p:nvPr>
        </p:nvSpPr>
        <p:spPr>
          <a:xfrm>
            <a:off x="886408" y="130049"/>
            <a:ext cx="8146467" cy="576263"/>
          </a:xfrm>
        </p:spPr>
        <p:txBody>
          <a:bodyPr/>
          <a:lstStyle/>
          <a:p>
            <a:pPr eaLnBrk="1" hangingPunct="1"/>
            <a:r>
              <a:rPr lang="en-US" altLang="en-US" sz="3200" dirty="0"/>
              <a:t>Example: The Intel IA-32 Architecture (Cont.)</a:t>
            </a:r>
          </a:p>
        </p:txBody>
      </p:sp>
      <p:sp>
        <p:nvSpPr>
          <p:cNvPr id="61443" name="Rectangle 3">
            <a:extLst>
              <a:ext uri="{FF2B5EF4-FFF2-40B4-BE49-F238E27FC236}">
                <a16:creationId xmlns="" xmlns:a16="http://schemas.microsoft.com/office/drawing/2014/main" id="{9606FB1F-38F1-4099-94DE-A7FB2E327AFD}"/>
              </a:ext>
            </a:extLst>
          </p:cNvPr>
          <p:cNvSpPr>
            <a:spLocks noGrp="1" noChangeArrowheads="1"/>
          </p:cNvSpPr>
          <p:nvPr>
            <p:ph type="body" idx="1"/>
          </p:nvPr>
        </p:nvSpPr>
        <p:spPr>
          <a:xfrm>
            <a:off x="886408" y="829720"/>
            <a:ext cx="7679093" cy="4530725"/>
          </a:xfrm>
        </p:spPr>
        <p:txBody>
          <a:bodyPr/>
          <a:lstStyle/>
          <a:p>
            <a:pPr>
              <a:defRPr/>
            </a:pPr>
            <a:r>
              <a:rPr lang="en-US" altLang="en-US" dirty="0"/>
              <a:t>CPU generates </a:t>
            </a:r>
            <a:r>
              <a:rPr lang="en-US" altLang="en-US" dirty="0">
                <a:solidFill>
                  <a:srgbClr val="0070C0"/>
                </a:solidFill>
              </a:rPr>
              <a:t>logical </a:t>
            </a:r>
            <a:r>
              <a:rPr lang="en-US" altLang="en-US" dirty="0" smtClean="0">
                <a:solidFill>
                  <a:srgbClr val="0070C0"/>
                </a:solidFill>
              </a:rPr>
              <a:t>address</a:t>
            </a:r>
          </a:p>
          <a:p>
            <a:r>
              <a:rPr lang="en-US" dirty="0"/>
              <a:t>The logical address is a pair (selector, offset), where the selector is a </a:t>
            </a:r>
            <a:r>
              <a:rPr lang="en-US" dirty="0" smtClean="0"/>
              <a:t>16-bit number</a:t>
            </a:r>
            <a:r>
              <a:rPr lang="en-US" dirty="0"/>
              <a:t>:</a:t>
            </a:r>
            <a:endParaRPr lang="en-US" altLang="en-US" dirty="0"/>
          </a:p>
          <a:p>
            <a:pPr lvl="1">
              <a:defRPr/>
            </a:pPr>
            <a:endParaRPr lang="en-US" altLang="en-US" dirty="0" smtClean="0"/>
          </a:p>
          <a:p>
            <a:pPr lvl="1">
              <a:defRPr/>
            </a:pPr>
            <a:endParaRPr lang="en-US" altLang="en-US" dirty="0"/>
          </a:p>
          <a:p>
            <a:pPr lvl="1"/>
            <a:r>
              <a:rPr lang="en-US" i="1" dirty="0">
                <a:solidFill>
                  <a:srgbClr val="FF0000"/>
                </a:solidFill>
              </a:rPr>
              <a:t>s </a:t>
            </a:r>
            <a:r>
              <a:rPr lang="en-US" dirty="0">
                <a:solidFill>
                  <a:srgbClr val="FF0000"/>
                </a:solidFill>
              </a:rPr>
              <a:t>designates the segment number, </a:t>
            </a:r>
            <a:endParaRPr lang="en-US" dirty="0" smtClean="0">
              <a:solidFill>
                <a:srgbClr val="FF0000"/>
              </a:solidFill>
            </a:endParaRPr>
          </a:p>
          <a:p>
            <a:pPr lvl="1"/>
            <a:r>
              <a:rPr lang="en-US" i="1" dirty="0" smtClean="0">
                <a:solidFill>
                  <a:srgbClr val="FF0000"/>
                </a:solidFill>
              </a:rPr>
              <a:t>g </a:t>
            </a:r>
            <a:r>
              <a:rPr lang="en-US" dirty="0">
                <a:solidFill>
                  <a:srgbClr val="FF0000"/>
                </a:solidFill>
              </a:rPr>
              <a:t>indicates whether the segment </a:t>
            </a:r>
            <a:r>
              <a:rPr lang="en-US" dirty="0" smtClean="0">
                <a:solidFill>
                  <a:srgbClr val="FF0000"/>
                </a:solidFill>
              </a:rPr>
              <a:t>is in </a:t>
            </a:r>
            <a:r>
              <a:rPr lang="en-US" dirty="0">
                <a:solidFill>
                  <a:srgbClr val="FF0000"/>
                </a:solidFill>
              </a:rPr>
              <a:t>the </a:t>
            </a:r>
            <a:r>
              <a:rPr lang="en-US" sz="1800" dirty="0">
                <a:solidFill>
                  <a:srgbClr val="FF0000"/>
                </a:solidFill>
              </a:rPr>
              <a:t>GDT </a:t>
            </a:r>
            <a:r>
              <a:rPr lang="en-US" dirty="0">
                <a:solidFill>
                  <a:srgbClr val="FF0000"/>
                </a:solidFill>
              </a:rPr>
              <a:t>or </a:t>
            </a:r>
            <a:r>
              <a:rPr lang="en-US" sz="1800" dirty="0" smtClean="0">
                <a:solidFill>
                  <a:srgbClr val="FF0000"/>
                </a:solidFill>
              </a:rPr>
              <a:t>LDT</a:t>
            </a:r>
            <a:endParaRPr lang="en-US" dirty="0" smtClean="0">
              <a:solidFill>
                <a:srgbClr val="FF0000"/>
              </a:solidFill>
            </a:endParaRPr>
          </a:p>
          <a:p>
            <a:pPr lvl="1"/>
            <a:r>
              <a:rPr lang="en-US" i="1" dirty="0" smtClean="0">
                <a:solidFill>
                  <a:srgbClr val="FF0000"/>
                </a:solidFill>
              </a:rPr>
              <a:t>p </a:t>
            </a:r>
            <a:r>
              <a:rPr lang="en-US" dirty="0">
                <a:solidFill>
                  <a:srgbClr val="FF0000"/>
                </a:solidFill>
              </a:rPr>
              <a:t>deals with protection</a:t>
            </a:r>
            <a:r>
              <a:rPr lang="en-US" dirty="0"/>
              <a:t>. </a:t>
            </a:r>
            <a:endParaRPr lang="en-US" dirty="0" smtClean="0"/>
          </a:p>
          <a:p>
            <a:pPr lvl="1"/>
            <a:r>
              <a:rPr lang="en-US" dirty="0" smtClean="0"/>
              <a:t>The </a:t>
            </a:r>
            <a:r>
              <a:rPr lang="en-US" dirty="0"/>
              <a:t>offset is a 32-bit </a:t>
            </a:r>
            <a:r>
              <a:rPr lang="en-US" dirty="0" smtClean="0"/>
              <a:t>number specifying </a:t>
            </a:r>
            <a:r>
              <a:rPr lang="en-US" dirty="0"/>
              <a:t>the location of the byte within the segment</a:t>
            </a:r>
            <a:endParaRPr lang="en-US" altLang="en-US" dirty="0" smtClean="0"/>
          </a:p>
          <a:p>
            <a:pPr lvl="1">
              <a:defRPr/>
            </a:pPr>
            <a:r>
              <a:rPr lang="en-US" altLang="en-US" dirty="0" smtClean="0"/>
              <a:t>Selector is given </a:t>
            </a:r>
            <a:r>
              <a:rPr lang="en-US" altLang="en-US" dirty="0"/>
              <a:t>to segmentation unit</a:t>
            </a:r>
          </a:p>
          <a:p>
            <a:pPr lvl="2">
              <a:defRPr/>
            </a:pPr>
            <a:r>
              <a:rPr lang="en-US" altLang="en-US" dirty="0"/>
              <a:t>Which produces </a:t>
            </a:r>
            <a:r>
              <a:rPr lang="en-US" altLang="en-US" dirty="0">
                <a:solidFill>
                  <a:srgbClr val="0070C0"/>
                </a:solidFill>
              </a:rPr>
              <a:t>linear addresses </a:t>
            </a:r>
            <a:r>
              <a:rPr lang="en-US" altLang="en-US" dirty="0" smtClean="0">
                <a:solidFill>
                  <a:srgbClr val="0070C0"/>
                </a:solidFill>
              </a:rPr>
              <a:t>(32 bit)</a:t>
            </a:r>
            <a:endParaRPr lang="en-US" altLang="en-US" dirty="0"/>
          </a:p>
          <a:p>
            <a:pPr lvl="1">
              <a:defRPr/>
            </a:pPr>
            <a:r>
              <a:rPr lang="en-US" altLang="en-US" dirty="0" smtClean="0"/>
              <a:t>Linear </a:t>
            </a:r>
            <a:r>
              <a:rPr lang="en-US" altLang="en-US" dirty="0"/>
              <a:t>address given to paging unit</a:t>
            </a:r>
          </a:p>
          <a:p>
            <a:pPr lvl="2">
              <a:defRPr/>
            </a:pPr>
            <a:r>
              <a:rPr lang="en-US" altLang="en-US" dirty="0"/>
              <a:t>Which generates </a:t>
            </a:r>
            <a:r>
              <a:rPr lang="en-US" altLang="en-US" dirty="0">
                <a:solidFill>
                  <a:srgbClr val="0070C0"/>
                </a:solidFill>
              </a:rPr>
              <a:t>physical address </a:t>
            </a:r>
            <a:r>
              <a:rPr lang="en-US" altLang="en-US" dirty="0"/>
              <a:t>in main memory</a:t>
            </a:r>
          </a:p>
          <a:p>
            <a:pPr lvl="2">
              <a:defRPr/>
            </a:pPr>
            <a:r>
              <a:rPr lang="en-US" altLang="en-US" dirty="0"/>
              <a:t>Paging units form equivalent of MMU</a:t>
            </a:r>
          </a:p>
          <a:p>
            <a:pPr lvl="2">
              <a:defRPr/>
            </a:pPr>
            <a:r>
              <a:rPr lang="en-US" altLang="en-US" dirty="0"/>
              <a:t>Pages sizes can be 4 KB or 4 MB</a:t>
            </a:r>
          </a:p>
          <a:p>
            <a:pPr>
              <a:defRPr/>
            </a:pPr>
            <a:endParaRPr lang="en-US" altLang="en-US" dirty="0"/>
          </a:p>
        </p:txBody>
      </p:sp>
      <p:pic>
        <p:nvPicPr>
          <p:cNvPr id="63492" name="Picture 1" descr="Screen Shot 2013-01-04 at 12.24.50 PM.png">
            <a:extLst>
              <a:ext uri="{FF2B5EF4-FFF2-40B4-BE49-F238E27FC236}">
                <a16:creationId xmlns="" xmlns:a16="http://schemas.microsoft.com/office/drawing/2014/main" id="{1802C1BC-A147-4105-A498-ACB3034163D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34086" y="1813317"/>
            <a:ext cx="2436812"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10FC880D-958B-4972-B907-A987920BA0AB}"/>
              </a:ext>
            </a:extLst>
          </p:cNvPr>
          <p:cNvSpPr>
            <a:spLocks noGrp="1" noChangeArrowheads="1"/>
          </p:cNvSpPr>
          <p:nvPr>
            <p:ph type="title"/>
          </p:nvPr>
        </p:nvSpPr>
        <p:spPr>
          <a:xfrm>
            <a:off x="1356893" y="-118813"/>
            <a:ext cx="7670800" cy="619125"/>
          </a:xfrm>
        </p:spPr>
        <p:txBody>
          <a:bodyPr/>
          <a:lstStyle/>
          <a:p>
            <a:pPr eaLnBrk="1" hangingPunct="1"/>
            <a:r>
              <a:rPr lang="en-US" altLang="en-US" sz="3000" dirty="0"/>
              <a:t>Logical to Physical Address Translation in IA-32</a:t>
            </a:r>
          </a:p>
        </p:txBody>
      </p:sp>
      <p:pic>
        <p:nvPicPr>
          <p:cNvPr id="64516" name="Picture 5">
            <a:extLst>
              <a:ext uri="{FF2B5EF4-FFF2-40B4-BE49-F238E27FC236}">
                <a16:creationId xmlns="" xmlns:a16="http://schemas.microsoft.com/office/drawing/2014/main" id="{79C420AF-26CF-4190-AF70-4350F6539F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7160" y="961897"/>
            <a:ext cx="6157912"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 descr="8">
            <a:extLst>
              <a:ext uri="{FF2B5EF4-FFF2-40B4-BE49-F238E27FC236}">
                <a16:creationId xmlns="" xmlns:a16="http://schemas.microsoft.com/office/drawing/2014/main" id="{7D194F7E-28F0-4FDC-A111-00416AFA2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072" y="2085092"/>
            <a:ext cx="4777628" cy="293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4">
            <a:extLst>
              <a:ext uri="{FF2B5EF4-FFF2-40B4-BE49-F238E27FC236}">
                <a16:creationId xmlns="" xmlns:a16="http://schemas.microsoft.com/office/drawing/2014/main" id="{6B1B5BAA-DC9D-46F7-82BF-E599416FEE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638" t="35571" r="661" b="35571"/>
          <a:stretch>
            <a:fillRect/>
          </a:stretch>
        </p:blipFill>
        <p:spPr bwMode="auto">
          <a:xfrm>
            <a:off x="1929980" y="5237536"/>
            <a:ext cx="45958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8" name="TextBox 7"/>
          <p:cNvSpPr txBox="1"/>
          <p:nvPr/>
        </p:nvSpPr>
        <p:spPr>
          <a:xfrm>
            <a:off x="2871461" y="6359898"/>
            <a:ext cx="3969310" cy="400110"/>
          </a:xfrm>
          <a:prstGeom prst="rect">
            <a:avLst/>
          </a:prstGeom>
          <a:noFill/>
        </p:spPr>
        <p:txBody>
          <a:bodyPr wrap="square" rtlCol="0">
            <a:spAutoFit/>
          </a:bodyPr>
          <a:lstStyle/>
          <a:p>
            <a:r>
              <a:rPr lang="en-US" sz="2000" dirty="0" smtClean="0"/>
              <a:t>32 bit Linear Address</a:t>
            </a:r>
            <a:endParaRPr lang="en-US" sz="20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5A802929-8C9E-4AD9-851A-726A5C7B0E07}"/>
              </a:ext>
            </a:extLst>
          </p:cNvPr>
          <p:cNvSpPr>
            <a:spLocks noGrp="1" noChangeArrowheads="1"/>
          </p:cNvSpPr>
          <p:nvPr>
            <p:ph type="title"/>
          </p:nvPr>
        </p:nvSpPr>
        <p:spPr>
          <a:xfrm>
            <a:off x="817563" y="238549"/>
            <a:ext cx="7869237" cy="576262"/>
          </a:xfrm>
        </p:spPr>
        <p:txBody>
          <a:bodyPr/>
          <a:lstStyle/>
          <a:p>
            <a:pPr eaLnBrk="1" hangingPunct="1"/>
            <a:r>
              <a:rPr lang="en-US" altLang="en-US" dirty="0"/>
              <a:t>Intel IA-32 Paging Architecture</a:t>
            </a:r>
          </a:p>
        </p:txBody>
      </p:sp>
      <p:pic>
        <p:nvPicPr>
          <p:cNvPr id="66563" name="Picture 4">
            <a:extLst>
              <a:ext uri="{FF2B5EF4-FFF2-40B4-BE49-F238E27FC236}">
                <a16:creationId xmlns="" xmlns:a16="http://schemas.microsoft.com/office/drawing/2014/main" id="{EA02C8D5-7EBE-42A0-8DC3-0C75C34F56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042" y="1032530"/>
            <a:ext cx="5530476" cy="53959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pPr>
              <a:spcBef>
                <a:spcPts val="545"/>
              </a:spcBef>
            </a:pPr>
            <a:r>
              <a:rPr lang="en-US" sz="3636" dirty="0">
                <a:ln w="11430"/>
                <a:sym typeface="Arial"/>
              </a:rPr>
              <a:t>Course Outcome</a:t>
            </a:r>
          </a:p>
        </p:txBody>
      </p:sp>
      <p:sp>
        <p:nvSpPr>
          <p:cNvPr id="4" name="Content Placeholder 3"/>
          <p:cNvSpPr>
            <a:spLocks noGrp="1"/>
          </p:cNvSpPr>
          <p:nvPr>
            <p:ph idx="1"/>
          </p:nvPr>
        </p:nvSpPr>
        <p:spPr/>
        <p:txBody>
          <a:bodyPr/>
          <a:lstStyle/>
          <a:p>
            <a:pPr algn="just">
              <a:buNone/>
            </a:pPr>
            <a:r>
              <a:rPr lang="en-US" dirty="0" smtClean="0">
                <a:solidFill>
                  <a:srgbClr val="0033CC"/>
                </a:solidFill>
              </a:rPr>
              <a:t>On completion of the course, the students will be able to</a:t>
            </a:r>
          </a:p>
          <a:p>
            <a:pPr algn="just"/>
            <a:r>
              <a:rPr lang="en-US" dirty="0" smtClean="0"/>
              <a:t>CO1 : </a:t>
            </a:r>
            <a:r>
              <a:rPr lang="en-US" dirty="0"/>
              <a:t>explain operating system structure, services and system calls and identify appropriate system calls for a given service</a:t>
            </a:r>
            <a:endParaRPr lang="en-US" dirty="0" smtClean="0"/>
          </a:p>
          <a:p>
            <a:pPr algn="just"/>
            <a:r>
              <a:rPr lang="en-US" dirty="0" smtClean="0"/>
              <a:t>CO2 : </a:t>
            </a:r>
            <a:r>
              <a:rPr lang="en-US" dirty="0"/>
              <a:t>make use of process management strategies for scheduling processes</a:t>
            </a:r>
            <a:endParaRPr lang="en-US" dirty="0" smtClean="0"/>
          </a:p>
          <a:p>
            <a:pPr algn="just"/>
            <a:r>
              <a:rPr lang="en-US" dirty="0" smtClean="0">
                <a:solidFill>
                  <a:schemeClr val="tx1"/>
                </a:solidFill>
              </a:rPr>
              <a:t>CO3 : </a:t>
            </a:r>
            <a:r>
              <a:rPr lang="en-US" dirty="0">
                <a:solidFill>
                  <a:schemeClr val="tx1"/>
                </a:solidFill>
              </a:rPr>
              <a:t>apply different methods for process synchronization and deadlock </a:t>
            </a:r>
            <a:r>
              <a:rPr lang="en-US" dirty="0" smtClean="0">
                <a:solidFill>
                  <a:schemeClr val="tx1"/>
                </a:solidFill>
              </a:rPr>
              <a:t>handling</a:t>
            </a:r>
          </a:p>
          <a:p>
            <a:pPr algn="just"/>
            <a:r>
              <a:rPr lang="en-US" b="1" dirty="0" smtClean="0">
                <a:solidFill>
                  <a:srgbClr val="FF0000"/>
                </a:solidFill>
              </a:rPr>
              <a:t>CO4 : </a:t>
            </a:r>
            <a:r>
              <a:rPr lang="en-US" b="1" dirty="0">
                <a:solidFill>
                  <a:srgbClr val="FF0000"/>
                </a:solidFill>
              </a:rPr>
              <a:t>make use of memory management strategies and apply page replacement policies to address demand paging</a:t>
            </a:r>
            <a:endParaRPr lang="en-US" b="1" dirty="0" smtClean="0">
              <a:solidFill>
                <a:srgbClr val="FF0000"/>
              </a:solidFill>
            </a:endParaRPr>
          </a:p>
          <a:p>
            <a:pPr algn="just"/>
            <a:r>
              <a:rPr lang="en-US" dirty="0" smtClean="0"/>
              <a:t>CO5 : </a:t>
            </a:r>
            <a:r>
              <a:rPr lang="en-US" dirty="0"/>
              <a:t>apply various disk scheduling algorithms and elaborate file systems concepts</a:t>
            </a:r>
            <a:endParaRPr lang="en-US" dirty="0" smtClean="0"/>
          </a:p>
          <a:p>
            <a:pPr algn="just">
              <a:buNone/>
            </a:pPr>
            <a:endParaRPr lang="en-US" dirty="0"/>
          </a:p>
        </p:txBody>
      </p:sp>
      <p:sp>
        <p:nvSpPr>
          <p:cNvPr id="6" name="Slide Number Placeholder 5"/>
          <p:cNvSpPr>
            <a:spLocks noGrp="1"/>
          </p:cNvSpPr>
          <p:nvPr>
            <p:ph type="sldNum" sz="quarter" idx="4294967295"/>
          </p:nvPr>
        </p:nvSpPr>
        <p:spPr>
          <a:xfrm>
            <a:off x="8458200" y="5821218"/>
            <a:ext cx="685800" cy="517236"/>
          </a:xfrm>
          <a:prstGeom prst="ellipse">
            <a:avLst/>
          </a:prstGeom>
        </p:spPr>
        <p:txBody>
          <a:bodyPr/>
          <a:lstStyle/>
          <a:p>
            <a:r>
              <a:rPr lang="en-US" altLang="en-US" smtClean="0"/>
              <a:t>  </a:t>
            </a:r>
            <a:fld id="{05B87AD5-00B7-48EA-9BEB-8C98CC8860F8}" type="slidenum">
              <a:rPr lang="en-US" altLang="en-US" smtClean="0"/>
              <a:pPr/>
              <a:t>65</a:t>
            </a:fld>
            <a:endParaRPr lang="en-US" altLang="en-US" dirty="0"/>
          </a:p>
        </p:txBody>
      </p:sp>
    </p:spTree>
    <p:extLst>
      <p:ext uri="{BB962C8B-B14F-4D97-AF65-F5344CB8AC3E}">
        <p14:creationId xmlns:p14="http://schemas.microsoft.com/office/powerpoint/2010/main" val="3916162700"/>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 xmlns:a16="http://schemas.microsoft.com/office/drawing/2014/main" id="{1270BE95-63FA-4E80-993B-493058D85F67}"/>
              </a:ext>
            </a:extLst>
          </p:cNvPr>
          <p:cNvSpPr>
            <a:spLocks noGrp="1"/>
          </p:cNvSpPr>
          <p:nvPr>
            <p:ph type="title"/>
          </p:nvPr>
        </p:nvSpPr>
        <p:spPr>
          <a:xfrm>
            <a:off x="457200" y="235568"/>
            <a:ext cx="8229600" cy="576262"/>
          </a:xfrm>
        </p:spPr>
        <p:txBody>
          <a:bodyPr/>
          <a:lstStyle/>
          <a:p>
            <a:r>
              <a:rPr lang="en-US" altLang="en-US" sz="4000" dirty="0"/>
              <a:t>Address Binding</a:t>
            </a:r>
          </a:p>
        </p:txBody>
      </p:sp>
      <p:sp>
        <p:nvSpPr>
          <p:cNvPr id="9219" name="Content Placeholder 2">
            <a:extLst>
              <a:ext uri="{FF2B5EF4-FFF2-40B4-BE49-F238E27FC236}">
                <a16:creationId xmlns="" xmlns:a16="http://schemas.microsoft.com/office/drawing/2014/main" id="{8A5804ED-6C6C-4BF4-8BFF-7FB99CC306D3}"/>
              </a:ext>
            </a:extLst>
          </p:cNvPr>
          <p:cNvSpPr>
            <a:spLocks noGrp="1"/>
          </p:cNvSpPr>
          <p:nvPr>
            <p:ph idx="1"/>
          </p:nvPr>
        </p:nvSpPr>
        <p:spPr>
          <a:xfrm>
            <a:off x="849085" y="1144588"/>
            <a:ext cx="7688424" cy="4926012"/>
          </a:xfrm>
        </p:spPr>
        <p:txBody>
          <a:bodyPr/>
          <a:lstStyle/>
          <a:p>
            <a:r>
              <a:rPr kumimoji="0" lang="en-US" altLang="en-US" dirty="0"/>
              <a:t>Programs on disk, ready to be brought into memory to execute form an </a:t>
            </a:r>
            <a:r>
              <a:rPr lang="en-US" altLang="en-US" b="1" dirty="0">
                <a:solidFill>
                  <a:srgbClr val="006699"/>
                </a:solidFill>
                <a:latin typeface="+mj-lt"/>
              </a:rPr>
              <a:t>input queue</a:t>
            </a:r>
          </a:p>
          <a:p>
            <a:r>
              <a:rPr lang="en-US" dirty="0" smtClean="0"/>
              <a:t>Most </a:t>
            </a:r>
            <a:r>
              <a:rPr lang="en-US" dirty="0"/>
              <a:t>systems allow a user process to reside in any part of the physical memory.  Although the address space of the computer may start at 00000, the first address of the user process need not be </a:t>
            </a:r>
          </a:p>
          <a:p>
            <a:r>
              <a:rPr kumimoji="0" lang="en-US" altLang="en-US" dirty="0" smtClean="0"/>
              <a:t>Addresses </a:t>
            </a:r>
            <a:r>
              <a:rPr kumimoji="0" lang="en-US" altLang="en-US" dirty="0"/>
              <a:t>represented in different ways at different stages of a program</a:t>
            </a:r>
            <a:r>
              <a:rPr kumimoji="0" lang="ja-JP" altLang="en-US" dirty="0"/>
              <a:t>’</a:t>
            </a:r>
            <a:r>
              <a:rPr kumimoji="0" lang="en-US" altLang="ja-JP" dirty="0"/>
              <a:t>s life</a:t>
            </a:r>
          </a:p>
          <a:p>
            <a:pPr lvl="1"/>
            <a:r>
              <a:rPr kumimoji="0" lang="en-US" altLang="en-US" dirty="0"/>
              <a:t>Source code addresses usually symbolic</a:t>
            </a:r>
          </a:p>
          <a:p>
            <a:pPr lvl="1"/>
            <a:r>
              <a:rPr kumimoji="0" lang="en-US" altLang="en-US" dirty="0"/>
              <a:t>Compiled code addresses </a:t>
            </a:r>
            <a:r>
              <a:rPr lang="en-US" altLang="en-US" b="1" dirty="0">
                <a:solidFill>
                  <a:srgbClr val="006699"/>
                </a:solidFill>
                <a:latin typeface="+mj-lt"/>
              </a:rPr>
              <a:t>bind</a:t>
            </a:r>
            <a:r>
              <a:rPr kumimoji="0" lang="en-US" altLang="en-US" b="1" dirty="0">
                <a:solidFill>
                  <a:srgbClr val="0000FF"/>
                </a:solidFill>
              </a:rPr>
              <a:t> </a:t>
            </a:r>
            <a:r>
              <a:rPr kumimoji="0" lang="en-US" altLang="en-US" dirty="0"/>
              <a:t>to relocatable addresses</a:t>
            </a:r>
          </a:p>
          <a:p>
            <a:pPr lvl="2"/>
            <a:r>
              <a:rPr kumimoji="0" lang="en-US" altLang="en-US" dirty="0"/>
              <a:t>i.e., </a:t>
            </a:r>
            <a:r>
              <a:rPr kumimoji="0" lang="ja-JP" altLang="en-US" dirty="0"/>
              <a:t>“</a:t>
            </a:r>
            <a:r>
              <a:rPr kumimoji="0" lang="en-US" altLang="ja-JP" dirty="0"/>
              <a:t>14 bytes from beginning of this module</a:t>
            </a:r>
            <a:r>
              <a:rPr kumimoji="0" lang="ja-JP" altLang="en-US" dirty="0"/>
              <a:t>”</a:t>
            </a:r>
            <a:endParaRPr kumimoji="0" lang="en-US" altLang="ja-JP" dirty="0"/>
          </a:p>
          <a:p>
            <a:pPr lvl="1"/>
            <a:r>
              <a:rPr kumimoji="0" lang="en-US" altLang="en-US" dirty="0"/>
              <a:t>Linker or loader will bind relocatable addresses to absolute addresses</a:t>
            </a:r>
          </a:p>
          <a:p>
            <a:pPr lvl="2"/>
            <a:r>
              <a:rPr kumimoji="0" lang="en-US" altLang="en-US" dirty="0"/>
              <a:t>i.e., 74014</a:t>
            </a:r>
          </a:p>
          <a:p>
            <a:pPr lvl="1"/>
            <a:r>
              <a:rPr kumimoji="0" lang="en-US" altLang="en-US" dirty="0"/>
              <a:t>Each binding maps one address space to another</a:t>
            </a:r>
          </a:p>
          <a:p>
            <a:pPr>
              <a:buFont typeface="Monotype Sorts" pitchFamily="-84" charset="2"/>
              <a:buNone/>
            </a:pPr>
            <a:endParaRPr kumimoji="0" lang="en-US" altLang="en-US" dirty="0"/>
          </a:p>
          <a:p>
            <a:pPr lvl="1"/>
            <a:endParaRPr kumimoji="0"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 xmlns:a16="http://schemas.microsoft.com/office/drawing/2014/main" id="{631FDCDF-862F-4130-9AC2-74FFC425A8A9}"/>
              </a:ext>
            </a:extLst>
          </p:cNvPr>
          <p:cNvSpPr>
            <a:spLocks noGrp="1" noChangeArrowheads="1"/>
          </p:cNvSpPr>
          <p:nvPr>
            <p:ph type="title"/>
          </p:nvPr>
        </p:nvSpPr>
        <p:spPr>
          <a:xfrm>
            <a:off x="862692" y="346499"/>
            <a:ext cx="8134350" cy="457200"/>
          </a:xfrm>
        </p:spPr>
        <p:txBody>
          <a:bodyPr/>
          <a:lstStyle/>
          <a:p>
            <a:pPr eaLnBrk="1" hangingPunct="1"/>
            <a:r>
              <a:rPr lang="en-US" altLang="en-US" sz="3200" dirty="0"/>
              <a:t>Binding of Instructions and Data to Memory</a:t>
            </a:r>
          </a:p>
        </p:txBody>
      </p:sp>
      <p:sp>
        <p:nvSpPr>
          <p:cNvPr id="10243" name="Rectangle 3">
            <a:extLst>
              <a:ext uri="{FF2B5EF4-FFF2-40B4-BE49-F238E27FC236}">
                <a16:creationId xmlns="" xmlns:a16="http://schemas.microsoft.com/office/drawing/2014/main" id="{0EEA4A90-B04E-4456-A1FE-DC4568DFF5CA}"/>
              </a:ext>
            </a:extLst>
          </p:cNvPr>
          <p:cNvSpPr>
            <a:spLocks noGrp="1" noChangeArrowheads="1"/>
          </p:cNvSpPr>
          <p:nvPr>
            <p:ph type="body" idx="1"/>
          </p:nvPr>
        </p:nvSpPr>
        <p:spPr>
          <a:xfrm>
            <a:off x="862692" y="1334278"/>
            <a:ext cx="7665488" cy="3860736"/>
          </a:xfrm>
        </p:spPr>
        <p:txBody>
          <a:bodyPr/>
          <a:lstStyle/>
          <a:p>
            <a:r>
              <a:rPr kumimoji="0" lang="en-US" altLang="en-US" dirty="0"/>
              <a:t>Address binding of instructions and data to memory addresses can happen at three different stages</a:t>
            </a:r>
          </a:p>
          <a:p>
            <a:pPr lvl="1"/>
            <a:r>
              <a:rPr lang="en-US" altLang="en-US" b="1" dirty="0"/>
              <a:t>Compile time</a:t>
            </a:r>
            <a:r>
              <a:rPr lang="en-US" altLang="en-US" dirty="0"/>
              <a:t>:  If memory location known a priori, </a:t>
            </a:r>
            <a:r>
              <a:rPr lang="en-US" altLang="en-US" b="1" dirty="0">
                <a:solidFill>
                  <a:srgbClr val="006699"/>
                </a:solidFill>
                <a:latin typeface="+mj-lt"/>
              </a:rPr>
              <a:t>absolute code </a:t>
            </a:r>
            <a:r>
              <a:rPr lang="en-US" altLang="en-US" dirty="0"/>
              <a:t>can be generated; must recompile code if starting location changes</a:t>
            </a:r>
          </a:p>
          <a:p>
            <a:pPr lvl="1"/>
            <a:r>
              <a:rPr lang="en-US" altLang="en-US" b="1" dirty="0"/>
              <a:t>Load time</a:t>
            </a:r>
            <a:r>
              <a:rPr lang="en-US" altLang="en-US" dirty="0"/>
              <a:t>:  Must generate </a:t>
            </a:r>
            <a:r>
              <a:rPr lang="en-US" altLang="en-US" b="1" dirty="0">
                <a:solidFill>
                  <a:srgbClr val="006699"/>
                </a:solidFill>
                <a:latin typeface="+mj-lt"/>
              </a:rPr>
              <a:t>relocatable code </a:t>
            </a:r>
            <a:r>
              <a:rPr lang="en-US" altLang="en-US" dirty="0"/>
              <a:t>if memory location is not known at compile time</a:t>
            </a:r>
          </a:p>
          <a:p>
            <a:pPr lvl="1"/>
            <a:r>
              <a:rPr lang="en-US" altLang="en-US" b="1" dirty="0"/>
              <a:t>Execution time</a:t>
            </a:r>
            <a:r>
              <a:rPr lang="en-US" altLang="en-US" dirty="0"/>
              <a:t>:  Binding delayed until run time if the process can be moved during its execution from one memory segment to another</a:t>
            </a:r>
          </a:p>
          <a:p>
            <a:pPr lvl="2"/>
            <a:r>
              <a:rPr lang="en-US" altLang="en-US" dirty="0"/>
              <a:t>Need hardware support for address maps (e.g., base and limit</a:t>
            </a:r>
            <a:r>
              <a:rPr lang="en-US" altLang="en-US" i="1" dirty="0"/>
              <a:t> </a:t>
            </a:r>
            <a:r>
              <a:rPr lang="en-US" altLang="en-US" dirty="0"/>
              <a:t>registers)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EA256429-8A29-4AF1-9F8C-6CD506523C81}"/>
              </a:ext>
            </a:extLst>
          </p:cNvPr>
          <p:cNvSpPr>
            <a:spLocks noGrp="1" noChangeArrowheads="1"/>
          </p:cNvSpPr>
          <p:nvPr>
            <p:ph type="title"/>
          </p:nvPr>
        </p:nvSpPr>
        <p:spPr>
          <a:xfrm>
            <a:off x="1135040" y="105505"/>
            <a:ext cx="7632442" cy="576262"/>
          </a:xfrm>
          <a:noFill/>
          <a:ln>
            <a:noFill/>
          </a:ln>
        </p:spPr>
        <p:txBody>
          <a:bodyPr spcFirstLastPara="1" wrap="square" lIns="0" tIns="45700" rIns="0" bIns="0" anchor="b" anchorCtr="0">
            <a:noAutofit/>
          </a:bodyPr>
          <a:lstStyle/>
          <a:p>
            <a:pPr>
              <a:buClr>
                <a:srgbClr val="000000"/>
              </a:buClr>
              <a:buSzPts val="1400"/>
            </a:pPr>
            <a:r>
              <a:rPr lang="en-US" altLang="en-US" sz="3600" dirty="0">
                <a:solidFill>
                  <a:schemeClr val="accent1"/>
                </a:solidFill>
                <a:latin typeface="Calibri" panose="020F0502020204030204" pitchFamily="34" charset="0"/>
                <a:ea typeface="Calibri" panose="020F0502020204030204" pitchFamily="34" charset="0"/>
                <a:cs typeface="Calibri" panose="020F0502020204030204" pitchFamily="34" charset="0"/>
                <a:sym typeface="Times New Roman"/>
              </a:rPr>
              <a:t>Multistep Processing of a User Program </a:t>
            </a:r>
          </a:p>
        </p:txBody>
      </p:sp>
      <p:pic>
        <p:nvPicPr>
          <p:cNvPr id="11267" name="Picture 4" descr="8">
            <a:extLst>
              <a:ext uri="{FF2B5EF4-FFF2-40B4-BE49-F238E27FC236}">
                <a16:creationId xmlns="" xmlns:a16="http://schemas.microsoft.com/office/drawing/2014/main" id="{75CF92DA-1727-49A0-ABD7-10CB996C9E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0432" y="868830"/>
            <a:ext cx="3013168" cy="559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19194</TotalTime>
  <Words>3566</Words>
  <Application>Microsoft Office PowerPoint</Application>
  <PresentationFormat>On-screen Show (4:3)</PresentationFormat>
  <Paragraphs>447</Paragraphs>
  <Slides>65</Slides>
  <Notes>49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MS PGothic</vt:lpstr>
      <vt:lpstr>Arial</vt:lpstr>
      <vt:lpstr>Calibri</vt:lpstr>
      <vt:lpstr>Helvetica</vt:lpstr>
      <vt:lpstr>Monotype Sorts</vt:lpstr>
      <vt:lpstr>Noto Sans Symbols</vt:lpstr>
      <vt:lpstr>PalatinoLTStd-Roman</vt:lpstr>
      <vt:lpstr>STIXMath-Regular</vt:lpstr>
      <vt:lpstr>Symbol</vt:lpstr>
      <vt:lpstr>Times New Roman</vt:lpstr>
      <vt:lpstr>Wingdings</vt:lpstr>
      <vt:lpstr>Flow</vt:lpstr>
      <vt:lpstr>PowerPoint Presentation</vt:lpstr>
      <vt:lpstr>UNIT IV</vt:lpstr>
      <vt:lpstr>Objectives</vt:lpstr>
      <vt:lpstr>Background</vt:lpstr>
      <vt:lpstr>Protection</vt:lpstr>
      <vt:lpstr>Hardware Address Protection</vt:lpstr>
      <vt:lpstr>Address Binding</vt:lpstr>
      <vt:lpstr>Binding of Instructions and Data to Memory</vt:lpstr>
      <vt:lpstr>Multistep Processing of a User Program </vt:lpstr>
      <vt:lpstr>Logical vs. Physical Address Space</vt:lpstr>
      <vt:lpstr>Memory-Management Unit (MMU)</vt:lpstr>
      <vt:lpstr>Memory-Management Unit (Cont.)</vt:lpstr>
      <vt:lpstr>Memory-Management Unit (Cont.)</vt:lpstr>
      <vt:lpstr>Dynamic Loading</vt:lpstr>
      <vt:lpstr>Dynamic Linking</vt:lpstr>
      <vt:lpstr>Contiguous Allocation</vt:lpstr>
      <vt:lpstr>Contiguous Allocation (Cont.)</vt:lpstr>
      <vt:lpstr>Memory Allocation</vt:lpstr>
      <vt:lpstr>PowerPoint Presentation</vt:lpstr>
      <vt:lpstr>Hardware Support for  Relocation and Limit Registers</vt:lpstr>
      <vt:lpstr> Variable Partitioning</vt:lpstr>
      <vt:lpstr>Dynamic Storage-Allocation Problem</vt:lpstr>
      <vt:lpstr>Dynamic Storage-Allocation Problem</vt:lpstr>
      <vt:lpstr>Fragmentation</vt:lpstr>
      <vt:lpstr>Internal Vs External Fragmentation</vt:lpstr>
      <vt:lpstr>Fragmentation (Cont.)</vt:lpstr>
      <vt:lpstr>Problem</vt:lpstr>
      <vt:lpstr>Solution – First Fit</vt:lpstr>
      <vt:lpstr>Solution – Best Fit</vt:lpstr>
      <vt:lpstr>Solution – Worst Fit</vt:lpstr>
      <vt:lpstr>Problem</vt:lpstr>
      <vt:lpstr>Paging</vt:lpstr>
      <vt:lpstr>Address Translation Scheme</vt:lpstr>
      <vt:lpstr>Paging Hardware</vt:lpstr>
      <vt:lpstr>Paging Model of Logical and  Physical Memory</vt:lpstr>
      <vt:lpstr>Paging Example </vt:lpstr>
      <vt:lpstr>Paging -- Calculating internal fragmentation</vt:lpstr>
      <vt:lpstr>Free Frames</vt:lpstr>
      <vt:lpstr>Problem</vt:lpstr>
      <vt:lpstr>Solution</vt:lpstr>
      <vt:lpstr>Implementation of Page Table</vt:lpstr>
      <vt:lpstr>Translation Look-Aside Buffer </vt:lpstr>
      <vt:lpstr>Hardware</vt:lpstr>
      <vt:lpstr>Paging Hardware With TLB</vt:lpstr>
      <vt:lpstr>Effective Access Time</vt:lpstr>
      <vt:lpstr>Memory Protection</vt:lpstr>
      <vt:lpstr>Valid (v) or Invalid (i) Bit In A Page Table</vt:lpstr>
      <vt:lpstr>Shared Pages</vt:lpstr>
      <vt:lpstr>Shared Pages Example</vt:lpstr>
      <vt:lpstr>Segmentation</vt:lpstr>
      <vt:lpstr>User’s View of a Program</vt:lpstr>
      <vt:lpstr>Logical View of Segmentation</vt:lpstr>
      <vt:lpstr>Segmentation Architecture </vt:lpstr>
      <vt:lpstr>Segmentation Architecture (Cont.)</vt:lpstr>
      <vt:lpstr>Segmentation Hardware</vt:lpstr>
      <vt:lpstr>Example of Segmentation</vt:lpstr>
      <vt:lpstr>Swapping</vt:lpstr>
      <vt:lpstr>Schematic View of Swapping</vt:lpstr>
      <vt:lpstr>Swapping with Paging</vt:lpstr>
      <vt:lpstr>Example: The Intel 32-bit Architectures</vt:lpstr>
      <vt:lpstr>Example: The Intel IA-32 Architecture</vt:lpstr>
      <vt:lpstr>Example: The Intel IA-32 Architecture (Cont.)</vt:lpstr>
      <vt:lpstr>Logical to Physical Address Translation in IA-32</vt:lpstr>
      <vt:lpstr>Intel IA-32 Paging Architecture</vt:lpstr>
      <vt:lpstr>Course Outcome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Bob Hughes</dc:creator>
  <cp:lastModifiedBy>Dr.N.Shanthi</cp:lastModifiedBy>
  <cp:revision>192</cp:revision>
  <dcterms:created xsi:type="dcterms:W3CDTF">2005-07-08T09:37:10Z</dcterms:created>
  <dcterms:modified xsi:type="dcterms:W3CDTF">2023-05-11T04:36:47Z</dcterms:modified>
</cp:coreProperties>
</file>