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8F1"/>
          </a:solidFill>
        </a:fill>
      </a:tcStyle>
    </a:wholeTbl>
    <a:band2H>
      <a:tcTxStyle b="def" i="def"/>
      <a:tcStyle>
        <a:tcBdr/>
        <a:fill>
          <a:solidFill>
            <a:srgbClr val="E6ECF8"/>
          </a:solidFill>
        </a:fill>
      </a:tcStyle>
    </a:band2H>
    <a:firstCol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3F1"/>
          </a:solidFill>
        </a:fill>
      </a:tcStyle>
    </a:wholeTbl>
    <a:band2H>
      <a:tcTxStyle b="def" i="def"/>
      <a:tcStyle>
        <a:tcBdr/>
        <a:fill>
          <a:solidFill>
            <a:srgbClr val="E6F9F8"/>
          </a:solidFill>
        </a:fill>
      </a:tcStyle>
    </a:band2H>
    <a:firstCol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firstCol>
    <a:la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lastRow>
    <a:fir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91919"/>
        </a:fontRef>
        <a:srgbClr val="19191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91919"/>
              </a:solidFill>
              <a:prstDash val="solid"/>
              <a:round/>
            </a:ln>
          </a:top>
          <a:bottom>
            <a:ln w="254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lastRow>
    <a:fir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91919"/>
              </a:solidFill>
              <a:prstDash val="solid"/>
              <a:round/>
            </a:ln>
          </a:top>
          <a:bottom>
            <a:ln w="254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firstCol>
    <a:la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lastRow>
    <a:firstRow>
      <a:tcTxStyle b="on" i="off">
        <a:fontRef idx="major">
          <a:schemeClr val="accent5">
            <a:lumOff val="44000"/>
          </a:schemeClr>
        </a:fontRef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558021" y="692000"/>
            <a:ext cx="6176702" cy="3588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260700" y="4204399"/>
            <a:ext cx="4528800" cy="47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xx%"/>
          <p:cNvSpPr txBox="1"/>
          <p:nvPr>
            <p:ph type="title" hasCustomPrompt="1"/>
          </p:nvPr>
        </p:nvSpPr>
        <p:spPr>
          <a:xfrm>
            <a:off x="1284000" y="1288249"/>
            <a:ext cx="6576001" cy="1970702"/>
          </a:xfrm>
          <a:prstGeom prst="rect">
            <a:avLst/>
          </a:prstGeom>
        </p:spPr>
        <p:txBody>
          <a:bodyPr anchor="ctr"/>
          <a:lstStyle>
            <a:lvl1pPr>
              <a:defRPr sz="9600"/>
            </a:lvl1pPr>
          </a:lstStyle>
          <a:p>
            <a:pPr/>
            <a:r>
              <a:t>xx%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284000" y="3011424"/>
            <a:ext cx="6576001" cy="497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2" name="Google Shape;77;p11"/>
          <p:cNvGrpSpPr/>
          <p:nvPr/>
        </p:nvGrpSpPr>
        <p:grpSpPr>
          <a:xfrm>
            <a:off x="73770" y="-159998"/>
            <a:ext cx="1478795" cy="1298316"/>
            <a:chOff x="0" y="0"/>
            <a:chExt cx="1478793" cy="1298315"/>
          </a:xfrm>
        </p:grpSpPr>
        <p:sp>
          <p:nvSpPr>
            <p:cNvPr id="129" name="Google Shape;78;p11"/>
            <p:cNvSpPr/>
            <p:nvPr/>
          </p:nvSpPr>
          <p:spPr>
            <a:xfrm flipH="1" rot="18900000">
              <a:off x="1446861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79;p11"/>
            <p:cNvSpPr/>
            <p:nvPr/>
          </p:nvSpPr>
          <p:spPr>
            <a:xfrm flipH="1" rot="18900000">
              <a:off x="280208" y="190174"/>
              <a:ext cx="918130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Google Shape;80;p11"/>
            <p:cNvSpPr/>
            <p:nvPr/>
          </p:nvSpPr>
          <p:spPr>
            <a:xfrm flipH="1" rot="18900000">
              <a:off x="5538" y="635838"/>
              <a:ext cx="27001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53" name="Google Shape;84;p13"/>
          <p:cNvGrpSpPr/>
          <p:nvPr/>
        </p:nvGrpSpPr>
        <p:grpSpPr>
          <a:xfrm>
            <a:off x="-657300" y="3674693"/>
            <a:ext cx="2344183" cy="2344183"/>
            <a:chOff x="0" y="0"/>
            <a:chExt cx="2344182" cy="2344182"/>
          </a:xfrm>
        </p:grpSpPr>
        <p:grpSp>
          <p:nvGrpSpPr>
            <p:cNvPr id="151" name="Google Shape;85;p13"/>
            <p:cNvGrpSpPr/>
            <p:nvPr/>
          </p:nvGrpSpPr>
          <p:grpSpPr>
            <a:xfrm>
              <a:off x="821886" y="249008"/>
              <a:ext cx="1478794" cy="1298317"/>
              <a:chOff x="0" y="0"/>
              <a:chExt cx="1478793" cy="1298315"/>
            </a:xfrm>
          </p:grpSpPr>
          <p:sp>
            <p:nvSpPr>
              <p:cNvPr id="148" name="Google Shape;86;p13"/>
              <p:cNvSpPr/>
              <p:nvPr/>
            </p:nvSpPr>
            <p:spPr>
              <a:xfrm rot="2700000">
                <a:off x="5632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Google Shape;87;p13"/>
              <p:cNvSpPr/>
              <p:nvPr/>
            </p:nvSpPr>
            <p:spPr>
              <a:xfrm rot="2700000">
                <a:off x="280456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Google Shape;88;p13"/>
              <p:cNvSpPr/>
              <p:nvPr/>
            </p:nvSpPr>
            <p:spPr>
              <a:xfrm rot="2700000">
                <a:off x="1446255" y="635838"/>
                <a:ext cx="27000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Google Shape;89;p13"/>
            <p:cNvSpPr/>
            <p:nvPr/>
          </p:nvSpPr>
          <p:spPr>
            <a:xfrm rot="27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67" name="Google Shape;92;p14"/>
          <p:cNvGrpSpPr/>
          <p:nvPr/>
        </p:nvGrpSpPr>
        <p:grpSpPr>
          <a:xfrm>
            <a:off x="7339129" y="3674693"/>
            <a:ext cx="2344184" cy="2344183"/>
            <a:chOff x="0" y="0"/>
            <a:chExt cx="2344182" cy="2344182"/>
          </a:xfrm>
        </p:grpSpPr>
        <p:grpSp>
          <p:nvGrpSpPr>
            <p:cNvPr id="165" name="Google Shape;93;p14"/>
            <p:cNvGrpSpPr/>
            <p:nvPr/>
          </p:nvGrpSpPr>
          <p:grpSpPr>
            <a:xfrm>
              <a:off x="43502" y="249008"/>
              <a:ext cx="1478795" cy="1298317"/>
              <a:chOff x="0" y="0"/>
              <a:chExt cx="1478793" cy="1298315"/>
            </a:xfrm>
          </p:grpSpPr>
          <p:sp>
            <p:nvSpPr>
              <p:cNvPr id="162" name="Google Shape;94;p14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Google Shape;95;p14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Google Shape;96;p14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6" name="Google Shape;97;p14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774411" y="3926849"/>
            <a:ext cx="2301301" cy="60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2" name="Google Shape;106;p15"/>
          <p:cNvGrpSpPr/>
          <p:nvPr/>
        </p:nvGrpSpPr>
        <p:grpSpPr>
          <a:xfrm>
            <a:off x="7397092" y="3673306"/>
            <a:ext cx="2344184" cy="2344183"/>
            <a:chOff x="0" y="0"/>
            <a:chExt cx="2344182" cy="2344182"/>
          </a:xfrm>
        </p:grpSpPr>
        <p:grpSp>
          <p:nvGrpSpPr>
            <p:cNvPr id="180" name="Google Shape;107;p15"/>
            <p:cNvGrpSpPr/>
            <p:nvPr/>
          </p:nvGrpSpPr>
          <p:grpSpPr>
            <a:xfrm>
              <a:off x="43502" y="249007"/>
              <a:ext cx="1478795" cy="1298317"/>
              <a:chOff x="0" y="0"/>
              <a:chExt cx="1478793" cy="1298315"/>
            </a:xfrm>
          </p:grpSpPr>
          <p:sp>
            <p:nvSpPr>
              <p:cNvPr id="177" name="Google Shape;108;p15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Google Shape;109;p15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Google Shape;110;p15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1" name="Google Shape;111;p15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2968125" y="1744117"/>
            <a:ext cx="5455800" cy="651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7" name="Google Shape;120;p16"/>
          <p:cNvGrpSpPr/>
          <p:nvPr/>
        </p:nvGrpSpPr>
        <p:grpSpPr>
          <a:xfrm>
            <a:off x="7567993" y="3674693"/>
            <a:ext cx="2344183" cy="2344183"/>
            <a:chOff x="0" y="0"/>
            <a:chExt cx="2344182" cy="2344182"/>
          </a:xfrm>
        </p:grpSpPr>
        <p:grpSp>
          <p:nvGrpSpPr>
            <p:cNvPr id="195" name="Google Shape;121;p16"/>
            <p:cNvGrpSpPr/>
            <p:nvPr/>
          </p:nvGrpSpPr>
          <p:grpSpPr>
            <a:xfrm>
              <a:off x="43502" y="249008"/>
              <a:ext cx="1478795" cy="1298317"/>
              <a:chOff x="0" y="0"/>
              <a:chExt cx="1478793" cy="1298315"/>
            </a:xfrm>
          </p:grpSpPr>
          <p:sp>
            <p:nvSpPr>
              <p:cNvPr id="192" name="Google Shape;122;p16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Google Shape;123;p16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Google Shape;124;p16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6" name="Google Shape;125;p16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2010042" y="1471051"/>
            <a:ext cx="3391201" cy="4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0" name="Google Shape;140;p17"/>
          <p:cNvGrpSpPr/>
          <p:nvPr/>
        </p:nvGrpSpPr>
        <p:grpSpPr>
          <a:xfrm>
            <a:off x="7621257" y="4283046"/>
            <a:ext cx="1478795" cy="1298316"/>
            <a:chOff x="0" y="0"/>
            <a:chExt cx="1478793" cy="1298315"/>
          </a:xfrm>
        </p:grpSpPr>
        <p:sp>
          <p:nvSpPr>
            <p:cNvPr id="207" name="Google Shape;141;p17"/>
            <p:cNvSpPr/>
            <p:nvPr/>
          </p:nvSpPr>
          <p:spPr>
            <a:xfrm flipH="1" rot="18900000">
              <a:off x="1446861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Google Shape;142;p17"/>
            <p:cNvSpPr/>
            <p:nvPr/>
          </p:nvSpPr>
          <p:spPr>
            <a:xfrm flipH="1" rot="18900000">
              <a:off x="280208" y="190174"/>
              <a:ext cx="918130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Google Shape;143;p17"/>
            <p:cNvSpPr/>
            <p:nvPr/>
          </p:nvSpPr>
          <p:spPr>
            <a:xfrm flipH="1" rot="18900000">
              <a:off x="5538" y="635838"/>
              <a:ext cx="27001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>
            <a:off x="2968125" y="3100294"/>
            <a:ext cx="4949400" cy="5319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half" idx="1"/>
          </p:nvPr>
        </p:nvSpPr>
        <p:spPr>
          <a:xfrm>
            <a:off x="1226400" y="1511306"/>
            <a:ext cx="6691201" cy="14784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  <a:defRPr sz="3000">
                <a:solidFill>
                  <a:schemeClr val="accent1"/>
                </a:solidFill>
              </a:defRPr>
            </a:lvl1pPr>
            <a:lvl2pPr marL="317500" indent="279400" algn="r">
              <a:buClrTx/>
              <a:buSzTx/>
              <a:buFontTx/>
              <a:buNone/>
              <a:defRPr sz="3000">
                <a:solidFill>
                  <a:schemeClr val="accent1"/>
                </a:solidFill>
              </a:defRPr>
            </a:lvl2pPr>
            <a:lvl3pPr marL="317500" indent="736600" algn="r">
              <a:buClrTx/>
              <a:buSzTx/>
              <a:buFontTx/>
              <a:buNone/>
              <a:defRPr sz="3000">
                <a:solidFill>
                  <a:schemeClr val="accent1"/>
                </a:solidFill>
              </a:defRPr>
            </a:lvl3pPr>
            <a:lvl4pPr marL="317500" indent="1193800" algn="r">
              <a:buClrTx/>
              <a:buSzTx/>
              <a:buFontTx/>
              <a:buNone/>
              <a:defRPr sz="3000">
                <a:solidFill>
                  <a:schemeClr val="accent1"/>
                </a:solidFill>
              </a:defRPr>
            </a:lvl4pPr>
            <a:lvl5pPr marL="317500" indent="1651000" algn="r">
              <a:buClrTx/>
              <a:buSzTx/>
              <a:buFontTx/>
              <a:buNone/>
              <a:defRPr sz="3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3" name="Google Shape;147;p18"/>
          <p:cNvGrpSpPr/>
          <p:nvPr/>
        </p:nvGrpSpPr>
        <p:grpSpPr>
          <a:xfrm>
            <a:off x="304357" y="-65900"/>
            <a:ext cx="1478795" cy="1298316"/>
            <a:chOff x="0" y="0"/>
            <a:chExt cx="1478793" cy="1298315"/>
          </a:xfrm>
        </p:grpSpPr>
        <p:sp>
          <p:nvSpPr>
            <p:cNvPr id="220" name="Google Shape;148;p18"/>
            <p:cNvSpPr/>
            <p:nvPr/>
          </p:nvSpPr>
          <p:spPr>
            <a:xfrm flipH="1" rot="18900000">
              <a:off x="1446861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Google Shape;149;p18"/>
            <p:cNvSpPr/>
            <p:nvPr/>
          </p:nvSpPr>
          <p:spPr>
            <a:xfrm flipH="1" rot="18900000">
              <a:off x="280208" y="190174"/>
              <a:ext cx="918130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Google Shape;150;p18"/>
            <p:cNvSpPr/>
            <p:nvPr/>
          </p:nvSpPr>
          <p:spPr>
            <a:xfrm flipH="1" rot="18900000">
              <a:off x="5538" y="635838"/>
              <a:ext cx="27001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29" name="Google Shape;151;p18"/>
          <p:cNvGrpSpPr/>
          <p:nvPr/>
        </p:nvGrpSpPr>
        <p:grpSpPr>
          <a:xfrm>
            <a:off x="7567993" y="3674693"/>
            <a:ext cx="2344183" cy="2344183"/>
            <a:chOff x="0" y="0"/>
            <a:chExt cx="2344182" cy="2344182"/>
          </a:xfrm>
        </p:grpSpPr>
        <p:grpSp>
          <p:nvGrpSpPr>
            <p:cNvPr id="227" name="Google Shape;152;p18"/>
            <p:cNvGrpSpPr/>
            <p:nvPr/>
          </p:nvGrpSpPr>
          <p:grpSpPr>
            <a:xfrm>
              <a:off x="43502" y="249008"/>
              <a:ext cx="1478795" cy="1298317"/>
              <a:chOff x="0" y="0"/>
              <a:chExt cx="1478793" cy="1298315"/>
            </a:xfrm>
          </p:grpSpPr>
          <p:sp>
            <p:nvSpPr>
              <p:cNvPr id="224" name="Google Shape;153;p18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Google Shape;154;p18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Google Shape;155;p18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28" name="Google Shape;156;p18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719999" y="897162"/>
            <a:ext cx="3594002" cy="16320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719999" y="2529150"/>
            <a:ext cx="3594002" cy="918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Google Shape;160;p19"/>
          <p:cNvSpPr/>
          <p:nvPr>
            <p:ph type="pic" sz="half" idx="21"/>
          </p:nvPr>
        </p:nvSpPr>
        <p:spPr>
          <a:xfrm>
            <a:off x="4739575" y="971573"/>
            <a:ext cx="3447601" cy="3443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/>
          <p:nvPr>
            <p:ph type="title"/>
          </p:nvPr>
        </p:nvSpPr>
        <p:spPr>
          <a:xfrm>
            <a:off x="719999" y="1745250"/>
            <a:ext cx="3588601" cy="5727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719999" y="2317949"/>
            <a:ext cx="3588601" cy="887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</a:lvl1pPr>
            <a:lvl2pPr marL="317500" indent="279400" algn="r">
              <a:buClrTx/>
              <a:buSzTx/>
              <a:buFontTx/>
              <a:buNone/>
            </a:lvl2pPr>
            <a:lvl3pPr marL="317500" indent="736600" algn="r">
              <a:buClrTx/>
              <a:buSzTx/>
              <a:buFontTx/>
              <a:buNone/>
            </a:lvl3pPr>
            <a:lvl4pPr marL="317500" indent="1193800" algn="r">
              <a:buClrTx/>
              <a:buSzTx/>
              <a:buFontTx/>
              <a:buNone/>
            </a:lvl4pPr>
            <a:lvl5pPr marL="317500" indent="16510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54" name="Google Shape;164;p20"/>
          <p:cNvGrpSpPr/>
          <p:nvPr/>
        </p:nvGrpSpPr>
        <p:grpSpPr>
          <a:xfrm>
            <a:off x="-782631" y="3680338"/>
            <a:ext cx="2379759" cy="2344183"/>
            <a:chOff x="0" y="0"/>
            <a:chExt cx="2379758" cy="2344182"/>
          </a:xfrm>
        </p:grpSpPr>
        <p:grpSp>
          <p:nvGrpSpPr>
            <p:cNvPr id="252" name="Google Shape;165;p20"/>
            <p:cNvGrpSpPr/>
            <p:nvPr/>
          </p:nvGrpSpPr>
          <p:grpSpPr>
            <a:xfrm>
              <a:off x="900964" y="202082"/>
              <a:ext cx="1478795" cy="1298317"/>
              <a:chOff x="0" y="0"/>
              <a:chExt cx="1478793" cy="1298315"/>
            </a:xfrm>
          </p:grpSpPr>
          <p:sp>
            <p:nvSpPr>
              <p:cNvPr id="249" name="Google Shape;166;p20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Google Shape;167;p20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Google Shape;168;p20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3" name="Google Shape;169;p20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3893699" y="1620825"/>
            <a:ext cx="3537901" cy="1599901"/>
          </a:xfrm>
          <a:prstGeom prst="rect">
            <a:avLst/>
          </a:prstGeom>
        </p:spPr>
        <p:txBody>
          <a:bodyPr anchor="ctr"/>
          <a:lstStyle>
            <a:lvl1pPr algn="l"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3893699" y="3220724"/>
            <a:ext cx="4442402" cy="375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" name="Google Shape;15;p3"/>
          <p:cNvGrpSpPr/>
          <p:nvPr/>
        </p:nvGrpSpPr>
        <p:grpSpPr>
          <a:xfrm>
            <a:off x="7233680" y="3680338"/>
            <a:ext cx="2379759" cy="2344183"/>
            <a:chOff x="0" y="0"/>
            <a:chExt cx="2379758" cy="2344182"/>
          </a:xfrm>
        </p:grpSpPr>
        <p:grpSp>
          <p:nvGrpSpPr>
            <p:cNvPr id="29" name="Google Shape;16;p3"/>
            <p:cNvGrpSpPr/>
            <p:nvPr/>
          </p:nvGrpSpPr>
          <p:grpSpPr>
            <a:xfrm>
              <a:off x="-1" y="202082"/>
              <a:ext cx="1478795" cy="1298317"/>
              <a:chOff x="0" y="0"/>
              <a:chExt cx="1478793" cy="1298315"/>
            </a:xfrm>
          </p:grpSpPr>
          <p:sp>
            <p:nvSpPr>
              <p:cNvPr id="26" name="Google Shape;17;p3"/>
              <p:cNvSpPr/>
              <p:nvPr/>
            </p:nvSpPr>
            <p:spPr>
              <a:xfrm rot="2700000">
                <a:off x="5632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" name="Google Shape;18;p3"/>
              <p:cNvSpPr/>
              <p:nvPr/>
            </p:nvSpPr>
            <p:spPr>
              <a:xfrm rot="2700000">
                <a:off x="280456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" name="Google Shape;19;p3"/>
              <p:cNvSpPr/>
              <p:nvPr/>
            </p:nvSpPr>
            <p:spPr>
              <a:xfrm rot="2700000">
                <a:off x="1446255" y="635838"/>
                <a:ext cx="27000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" name="Google Shape;20;p3"/>
            <p:cNvSpPr/>
            <p:nvPr/>
          </p:nvSpPr>
          <p:spPr>
            <a:xfrm rot="2700000">
              <a:off x="378737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5084390" y="1572586"/>
            <a:ext cx="2947801" cy="2875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66" name="Google Shape;174;p21"/>
          <p:cNvGrpSpPr/>
          <p:nvPr/>
        </p:nvGrpSpPr>
        <p:grpSpPr>
          <a:xfrm>
            <a:off x="7191230" y="4676381"/>
            <a:ext cx="2249641" cy="423404"/>
            <a:chOff x="0" y="0"/>
            <a:chExt cx="2249640" cy="423402"/>
          </a:xfrm>
        </p:grpSpPr>
        <p:sp>
          <p:nvSpPr>
            <p:cNvPr id="264" name="Google Shape;175;p21"/>
            <p:cNvSpPr/>
            <p:nvPr/>
          </p:nvSpPr>
          <p:spPr>
            <a:xfrm flipH="1" rot="10800000">
              <a:off x="0" y="0"/>
              <a:ext cx="2249641" cy="4234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Google Shape;176;p21"/>
            <p:cNvSpPr/>
            <p:nvPr/>
          </p:nvSpPr>
          <p:spPr>
            <a:xfrm flipH="1" rot="10800000">
              <a:off x="0" y="0"/>
              <a:ext cx="423403" cy="423403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5" name="Body Level One…"/>
          <p:cNvSpPr txBox="1"/>
          <p:nvPr>
            <p:ph type="body" sz="quarter" idx="1"/>
          </p:nvPr>
        </p:nvSpPr>
        <p:spPr>
          <a:xfrm>
            <a:off x="785226" y="3042926"/>
            <a:ext cx="2175300" cy="86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sz="quarter" idx="1"/>
          </p:nvPr>
        </p:nvSpPr>
        <p:spPr>
          <a:xfrm>
            <a:off x="900100" y="2021050"/>
            <a:ext cx="2161502" cy="665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</a:lvl1pPr>
            <a:lvl2pPr marL="317500" indent="279400" algn="r">
              <a:buClrTx/>
              <a:buSzTx/>
              <a:buFontTx/>
              <a:buNone/>
            </a:lvl2pPr>
            <a:lvl3pPr marL="317500" indent="736600" algn="r">
              <a:buClrTx/>
              <a:buSzTx/>
              <a:buFontTx/>
              <a:buNone/>
            </a:lvl3pPr>
            <a:lvl4pPr marL="317500" indent="1193800" algn="r">
              <a:buClrTx/>
              <a:buSzTx/>
              <a:buFontTx/>
              <a:buNone/>
            </a:lvl4pPr>
            <a:lvl5pPr marL="317500" indent="16510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87" name="Google Shape;198;p23"/>
          <p:cNvGrpSpPr/>
          <p:nvPr/>
        </p:nvGrpSpPr>
        <p:grpSpPr>
          <a:xfrm>
            <a:off x="7191230" y="4676381"/>
            <a:ext cx="2249641" cy="423404"/>
            <a:chOff x="0" y="0"/>
            <a:chExt cx="2249640" cy="423402"/>
          </a:xfrm>
        </p:grpSpPr>
        <p:sp>
          <p:nvSpPr>
            <p:cNvPr id="285" name="Google Shape;199;p23"/>
            <p:cNvSpPr/>
            <p:nvPr/>
          </p:nvSpPr>
          <p:spPr>
            <a:xfrm flipH="1" rot="10800000">
              <a:off x="0" y="0"/>
              <a:ext cx="2249641" cy="4234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200;p23"/>
            <p:cNvSpPr/>
            <p:nvPr/>
          </p:nvSpPr>
          <p:spPr>
            <a:xfrm flipH="1" rot="10800000">
              <a:off x="0" y="0"/>
              <a:ext cx="423403" cy="423403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quarter" idx="1"/>
          </p:nvPr>
        </p:nvSpPr>
        <p:spPr>
          <a:xfrm>
            <a:off x="1109154" y="2421775"/>
            <a:ext cx="1986002" cy="4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9" name="Google Shape;215;p24"/>
          <p:cNvGrpSpPr/>
          <p:nvPr/>
        </p:nvGrpSpPr>
        <p:grpSpPr>
          <a:xfrm>
            <a:off x="-310519" y="4676381"/>
            <a:ext cx="2249641" cy="423404"/>
            <a:chOff x="0" y="0"/>
            <a:chExt cx="2249640" cy="423402"/>
          </a:xfrm>
        </p:grpSpPr>
        <p:sp>
          <p:nvSpPr>
            <p:cNvPr id="297" name="Google Shape;216;p24"/>
            <p:cNvSpPr/>
            <p:nvPr/>
          </p:nvSpPr>
          <p:spPr>
            <a:xfrm rot="10800000">
              <a:off x="0" y="-1"/>
              <a:ext cx="2249641" cy="42340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Google Shape;217;p24"/>
            <p:cNvSpPr/>
            <p:nvPr/>
          </p:nvSpPr>
          <p:spPr>
            <a:xfrm rot="10800000">
              <a:off x="1826237" y="0"/>
              <a:ext cx="423404" cy="423403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xx%"/>
          <p:cNvSpPr txBox="1"/>
          <p:nvPr>
            <p:ph type="title" hasCustomPrompt="1"/>
          </p:nvPr>
        </p:nvSpPr>
        <p:spPr>
          <a:xfrm>
            <a:off x="1182628" y="2128774"/>
            <a:ext cx="1627501" cy="621301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chemeClr val="accent5">
                    <a:lumOff val="44000"/>
                  </a:schemeClr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308" name="Body Level One…"/>
          <p:cNvSpPr txBox="1"/>
          <p:nvPr>
            <p:ph type="body" sz="quarter" idx="1"/>
          </p:nvPr>
        </p:nvSpPr>
        <p:spPr>
          <a:xfrm>
            <a:off x="909777" y="3629174"/>
            <a:ext cx="2173201" cy="654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oogle Shape;229;p25"/>
          <p:cNvGrpSpPr/>
          <p:nvPr/>
        </p:nvGrpSpPr>
        <p:grpSpPr>
          <a:xfrm>
            <a:off x="7567993" y="3674693"/>
            <a:ext cx="2344183" cy="2344183"/>
            <a:chOff x="0" y="0"/>
            <a:chExt cx="2344182" cy="2344182"/>
          </a:xfrm>
        </p:grpSpPr>
        <p:grpSp>
          <p:nvGrpSpPr>
            <p:cNvPr id="312" name="Google Shape;230;p25"/>
            <p:cNvGrpSpPr/>
            <p:nvPr/>
          </p:nvGrpSpPr>
          <p:grpSpPr>
            <a:xfrm>
              <a:off x="43502" y="249008"/>
              <a:ext cx="1478795" cy="1298317"/>
              <a:chOff x="0" y="0"/>
              <a:chExt cx="1478793" cy="1298315"/>
            </a:xfrm>
          </p:grpSpPr>
          <p:sp>
            <p:nvSpPr>
              <p:cNvPr id="309" name="Google Shape;231;p25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Google Shape;232;p25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Google Shape;233;p25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3" name="Google Shape;234;p25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Text"/>
          <p:cNvSpPr txBox="1"/>
          <p:nvPr>
            <p:ph type="title"/>
          </p:nvPr>
        </p:nvSpPr>
        <p:spPr>
          <a:xfrm>
            <a:off x="713275" y="539999"/>
            <a:ext cx="4448100" cy="1301402"/>
          </a:xfrm>
          <a:prstGeom prst="rect">
            <a:avLst/>
          </a:prstGeom>
        </p:spPr>
        <p:txBody>
          <a:bodyPr/>
          <a:lstStyle>
            <a:lvl1pPr algn="l"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323" name="Body Level One…"/>
          <p:cNvSpPr txBox="1"/>
          <p:nvPr>
            <p:ph type="body" sz="quarter" idx="1"/>
          </p:nvPr>
        </p:nvSpPr>
        <p:spPr>
          <a:xfrm>
            <a:off x="713225" y="1841450"/>
            <a:ext cx="4448100" cy="105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Google Shape;238;p26"/>
          <p:cNvSpPr txBox="1"/>
          <p:nvPr/>
        </p:nvSpPr>
        <p:spPr>
          <a:xfrm>
            <a:off x="713274" y="3840550"/>
            <a:ext cx="49458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spcBef>
                <a:spcPts val="300"/>
              </a:spcBef>
              <a:defRPr b="1" sz="1200">
                <a:latin typeface="Albert Sans"/>
                <a:ea typeface="Albert Sans"/>
                <a:cs typeface="Albert Sans"/>
                <a:sym typeface="Albert Sans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uFill>
                  <a:solidFill>
                    <a:srgbClr val="191919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uFill>
                  <a:solidFill>
                    <a:srgbClr val="191919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uFill>
                  <a:solidFill>
                    <a:srgbClr val="191919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0"/>
              <a:t> </a:t>
            </a:r>
          </a:p>
        </p:txBody>
      </p:sp>
      <p:grpSp>
        <p:nvGrpSpPr>
          <p:cNvPr id="330" name="Google Shape;239;p26"/>
          <p:cNvGrpSpPr/>
          <p:nvPr/>
        </p:nvGrpSpPr>
        <p:grpSpPr>
          <a:xfrm>
            <a:off x="7538467" y="3684563"/>
            <a:ext cx="2379759" cy="2344183"/>
            <a:chOff x="0" y="0"/>
            <a:chExt cx="2379758" cy="2344182"/>
          </a:xfrm>
        </p:grpSpPr>
        <p:grpSp>
          <p:nvGrpSpPr>
            <p:cNvPr id="328" name="Google Shape;240;p26"/>
            <p:cNvGrpSpPr/>
            <p:nvPr/>
          </p:nvGrpSpPr>
          <p:grpSpPr>
            <a:xfrm>
              <a:off x="-1" y="202082"/>
              <a:ext cx="1478795" cy="1298317"/>
              <a:chOff x="0" y="0"/>
              <a:chExt cx="1478793" cy="1298315"/>
            </a:xfrm>
          </p:grpSpPr>
          <p:sp>
            <p:nvSpPr>
              <p:cNvPr id="325" name="Google Shape;241;p26"/>
              <p:cNvSpPr/>
              <p:nvPr/>
            </p:nvSpPr>
            <p:spPr>
              <a:xfrm rot="2700000">
                <a:off x="5632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Google Shape;242;p26"/>
              <p:cNvSpPr/>
              <p:nvPr/>
            </p:nvSpPr>
            <p:spPr>
              <a:xfrm rot="2700000">
                <a:off x="280456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Google Shape;243;p26"/>
              <p:cNvSpPr/>
              <p:nvPr/>
            </p:nvSpPr>
            <p:spPr>
              <a:xfrm rot="2700000">
                <a:off x="1446255" y="635838"/>
                <a:ext cx="27000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29" name="Google Shape;244;p26"/>
            <p:cNvSpPr/>
            <p:nvPr/>
          </p:nvSpPr>
          <p:spPr>
            <a:xfrm rot="2700000">
              <a:off x="378737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246;p27"/>
          <p:cNvGrpSpPr/>
          <p:nvPr/>
        </p:nvGrpSpPr>
        <p:grpSpPr>
          <a:xfrm>
            <a:off x="8331027" y="3471396"/>
            <a:ext cx="4357123" cy="707499"/>
            <a:chOff x="0" y="0"/>
            <a:chExt cx="4357121" cy="707497"/>
          </a:xfrm>
        </p:grpSpPr>
        <p:sp>
          <p:nvSpPr>
            <p:cNvPr id="338" name="Google Shape;247;p27"/>
            <p:cNvSpPr/>
            <p:nvPr/>
          </p:nvSpPr>
          <p:spPr>
            <a:xfrm flipH="1" rot="10800000">
              <a:off x="5" y="0"/>
              <a:ext cx="4357117" cy="7074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248;p27"/>
            <p:cNvSpPr/>
            <p:nvPr/>
          </p:nvSpPr>
          <p:spPr>
            <a:xfrm flipH="1" rot="10800000">
              <a:off x="0" y="2"/>
              <a:ext cx="707495" cy="70749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3" name="Google Shape;249;p27"/>
          <p:cNvGrpSpPr/>
          <p:nvPr/>
        </p:nvGrpSpPr>
        <p:grpSpPr>
          <a:xfrm>
            <a:off x="7315681" y="4178885"/>
            <a:ext cx="5455166" cy="875382"/>
            <a:chOff x="0" y="0"/>
            <a:chExt cx="5455165" cy="875380"/>
          </a:xfrm>
        </p:grpSpPr>
        <p:sp>
          <p:nvSpPr>
            <p:cNvPr id="341" name="Google Shape;250;p27"/>
            <p:cNvSpPr/>
            <p:nvPr/>
          </p:nvSpPr>
          <p:spPr>
            <a:xfrm flipH="1" rot="10800000">
              <a:off x="0" y="5"/>
              <a:ext cx="5455166" cy="8753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251;p27"/>
            <p:cNvSpPr/>
            <p:nvPr/>
          </p:nvSpPr>
          <p:spPr>
            <a:xfrm flipH="1" rot="10800000">
              <a:off x="9" y="0"/>
              <a:ext cx="875375" cy="87537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6" name="Google Shape;252;p27"/>
          <p:cNvGrpSpPr/>
          <p:nvPr/>
        </p:nvGrpSpPr>
        <p:grpSpPr>
          <a:xfrm>
            <a:off x="-3486996" y="942843"/>
            <a:ext cx="4357122" cy="707498"/>
            <a:chOff x="0" y="0"/>
            <a:chExt cx="4357121" cy="707497"/>
          </a:xfrm>
        </p:grpSpPr>
        <p:sp>
          <p:nvSpPr>
            <p:cNvPr id="344" name="Google Shape;253;p27"/>
            <p:cNvSpPr/>
            <p:nvPr/>
          </p:nvSpPr>
          <p:spPr>
            <a:xfrm flipH="1">
              <a:off x="0" y="3"/>
              <a:ext cx="4357117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Google Shape;254;p27"/>
            <p:cNvSpPr/>
            <p:nvPr/>
          </p:nvSpPr>
          <p:spPr>
            <a:xfrm flipH="1">
              <a:off x="3649627" y="0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9" name="Google Shape;255;p27"/>
          <p:cNvGrpSpPr/>
          <p:nvPr/>
        </p:nvGrpSpPr>
        <p:grpSpPr>
          <a:xfrm>
            <a:off x="-3569695" y="67472"/>
            <a:ext cx="5455166" cy="875381"/>
            <a:chOff x="0" y="0"/>
            <a:chExt cx="5455165" cy="875380"/>
          </a:xfrm>
        </p:grpSpPr>
        <p:sp>
          <p:nvSpPr>
            <p:cNvPr id="347" name="Google Shape;256;p27"/>
            <p:cNvSpPr/>
            <p:nvPr/>
          </p:nvSpPr>
          <p:spPr>
            <a:xfrm flipH="1">
              <a:off x="0" y="0"/>
              <a:ext cx="5455166" cy="8753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8" name="Google Shape;257;p27"/>
            <p:cNvSpPr/>
            <p:nvPr/>
          </p:nvSpPr>
          <p:spPr>
            <a:xfrm flipH="1">
              <a:off x="4579781" y="6"/>
              <a:ext cx="875375" cy="875375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259;p28"/>
          <p:cNvGrpSpPr/>
          <p:nvPr/>
        </p:nvGrpSpPr>
        <p:grpSpPr>
          <a:xfrm>
            <a:off x="8362583" y="3151605"/>
            <a:ext cx="707498" cy="4357123"/>
            <a:chOff x="0" y="0"/>
            <a:chExt cx="707497" cy="4357121"/>
          </a:xfrm>
        </p:grpSpPr>
        <p:sp>
          <p:nvSpPr>
            <p:cNvPr id="357" name="Google Shape;260;p28"/>
            <p:cNvSpPr/>
            <p:nvPr/>
          </p:nvSpPr>
          <p:spPr>
            <a:xfrm rot="5400000">
              <a:off x="-1824812" y="1824816"/>
              <a:ext cx="4357117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Google Shape;261;p28"/>
            <p:cNvSpPr/>
            <p:nvPr/>
          </p:nvSpPr>
          <p:spPr>
            <a:xfrm rot="5400000">
              <a:off x="2" y="-1"/>
              <a:ext cx="707496" cy="70749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62" name="Google Shape;262;p28"/>
          <p:cNvGrpSpPr/>
          <p:nvPr/>
        </p:nvGrpSpPr>
        <p:grpSpPr>
          <a:xfrm>
            <a:off x="7655086" y="4220042"/>
            <a:ext cx="707495" cy="3759090"/>
            <a:chOff x="0" y="0"/>
            <a:chExt cx="707494" cy="3759089"/>
          </a:xfrm>
        </p:grpSpPr>
        <p:sp>
          <p:nvSpPr>
            <p:cNvPr id="360" name="Google Shape;263;p28"/>
            <p:cNvSpPr/>
            <p:nvPr/>
          </p:nvSpPr>
          <p:spPr>
            <a:xfrm rot="5400000">
              <a:off x="-1525798" y="1525797"/>
              <a:ext cx="3759090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Google Shape;264;p28"/>
            <p:cNvSpPr/>
            <p:nvPr/>
          </p:nvSpPr>
          <p:spPr>
            <a:xfrm rot="5400000">
              <a:off x="-1" y="0"/>
              <a:ext cx="707495" cy="70749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65" name="Google Shape;265;p28"/>
          <p:cNvGrpSpPr/>
          <p:nvPr/>
        </p:nvGrpSpPr>
        <p:grpSpPr>
          <a:xfrm>
            <a:off x="936844" y="-2876151"/>
            <a:ext cx="707498" cy="4357123"/>
            <a:chOff x="0" y="0"/>
            <a:chExt cx="707497" cy="4357121"/>
          </a:xfrm>
        </p:grpSpPr>
        <p:sp>
          <p:nvSpPr>
            <p:cNvPr id="363" name="Google Shape;266;p28"/>
            <p:cNvSpPr/>
            <p:nvPr/>
          </p:nvSpPr>
          <p:spPr>
            <a:xfrm rot="16200000">
              <a:off x="-1824808" y="1824811"/>
              <a:ext cx="4357117" cy="7074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Google Shape;267;p28"/>
            <p:cNvSpPr/>
            <p:nvPr/>
          </p:nvSpPr>
          <p:spPr>
            <a:xfrm rot="16200000">
              <a:off x="0" y="3649627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68" name="Google Shape;268;p28"/>
          <p:cNvGrpSpPr/>
          <p:nvPr/>
        </p:nvGrpSpPr>
        <p:grpSpPr>
          <a:xfrm>
            <a:off x="61472" y="-2958849"/>
            <a:ext cx="875382" cy="5455167"/>
            <a:chOff x="0" y="0"/>
            <a:chExt cx="875380" cy="5455165"/>
          </a:xfrm>
        </p:grpSpPr>
        <p:sp>
          <p:nvSpPr>
            <p:cNvPr id="366" name="Google Shape;269;p28"/>
            <p:cNvSpPr/>
            <p:nvPr/>
          </p:nvSpPr>
          <p:spPr>
            <a:xfrm rot="16200000">
              <a:off x="-2289896" y="2289895"/>
              <a:ext cx="5455166" cy="8753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7" name="Google Shape;270;p28"/>
            <p:cNvSpPr/>
            <p:nvPr/>
          </p:nvSpPr>
          <p:spPr>
            <a:xfrm rot="16200000">
              <a:off x="6" y="4579781"/>
              <a:ext cx="875375" cy="875375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Text"/>
          <p:cNvSpPr txBox="1"/>
          <p:nvPr>
            <p:ph type="title"/>
          </p:nvPr>
        </p:nvSpPr>
        <p:spPr>
          <a:xfrm>
            <a:off x="716774" y="510900"/>
            <a:ext cx="7710601" cy="482401"/>
          </a:xfrm>
          <a:prstGeom prst="rect">
            <a:avLst/>
          </a:prstGeom>
        </p:spPr>
        <p:txBody>
          <a:bodyPr/>
          <a:lstStyle>
            <a:lvl1pPr>
              <a:defRPr b="0" sz="2400">
                <a:solidFill>
                  <a:schemeClr val="accent5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19999" y="1269174"/>
            <a:ext cx="7704002" cy="39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buSzPts val="1200"/>
              <a:defRPr sz="1200"/>
            </a:lvl1pPr>
            <a:lvl2pPr marL="869042" indent="-272142" algn="ctr">
              <a:buSzPts val="1200"/>
              <a:defRPr sz="1200"/>
            </a:lvl2pPr>
            <a:lvl3pPr marL="1326242" indent="-272142" algn="ctr">
              <a:buSzPts val="1200"/>
              <a:defRPr sz="1200"/>
            </a:lvl3pPr>
            <a:lvl4pPr marL="1783442" indent="-272142" algn="ctr">
              <a:buSzPts val="1200"/>
              <a:defRPr sz="1200"/>
            </a:lvl4pPr>
            <a:lvl5pPr marL="2240642" indent="-272142" algn="ctr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6" name="Google Shape;24;p4"/>
          <p:cNvGrpSpPr/>
          <p:nvPr/>
        </p:nvGrpSpPr>
        <p:grpSpPr>
          <a:xfrm>
            <a:off x="7845979" y="4061499"/>
            <a:ext cx="1764353" cy="1737977"/>
            <a:chOff x="0" y="0"/>
            <a:chExt cx="1764352" cy="1737976"/>
          </a:xfrm>
        </p:grpSpPr>
        <p:grpSp>
          <p:nvGrpSpPr>
            <p:cNvPr id="44" name="Google Shape;25;p4"/>
            <p:cNvGrpSpPr/>
            <p:nvPr/>
          </p:nvGrpSpPr>
          <p:grpSpPr>
            <a:xfrm>
              <a:off x="-1" y="149824"/>
              <a:ext cx="1096379" cy="962571"/>
              <a:chOff x="0" y="0"/>
              <a:chExt cx="1096377" cy="962570"/>
            </a:xfrm>
          </p:grpSpPr>
          <p:sp>
            <p:nvSpPr>
              <p:cNvPr id="41" name="Google Shape;26;p4"/>
              <p:cNvSpPr/>
              <p:nvPr/>
            </p:nvSpPr>
            <p:spPr>
              <a:xfrm rot="2700000">
                <a:off x="4175" y="471243"/>
                <a:ext cx="19500" cy="19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Google Shape;27;p4"/>
              <p:cNvSpPr/>
              <p:nvPr/>
            </p:nvSpPr>
            <p:spPr>
              <a:xfrm rot="2700000">
                <a:off x="207930" y="140995"/>
                <a:ext cx="680701" cy="68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Google Shape;28;p4"/>
              <p:cNvSpPr/>
              <p:nvPr/>
            </p:nvSpPr>
            <p:spPr>
              <a:xfrm rot="2700000">
                <a:off x="1072253" y="471410"/>
                <a:ext cx="20018" cy="19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" name="Google Shape;29;p4"/>
            <p:cNvSpPr/>
            <p:nvPr/>
          </p:nvSpPr>
          <p:spPr>
            <a:xfrm rot="2700000">
              <a:off x="280795" y="254621"/>
              <a:ext cx="1229138" cy="122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5077073" y="3042974"/>
            <a:ext cx="2619901" cy="11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1" name="Google Shape;36;p5"/>
          <p:cNvGrpSpPr/>
          <p:nvPr/>
        </p:nvGrpSpPr>
        <p:grpSpPr>
          <a:xfrm>
            <a:off x="6682093" y="3645417"/>
            <a:ext cx="2379759" cy="2344183"/>
            <a:chOff x="0" y="0"/>
            <a:chExt cx="2379758" cy="2344182"/>
          </a:xfrm>
        </p:grpSpPr>
        <p:grpSp>
          <p:nvGrpSpPr>
            <p:cNvPr id="59" name="Google Shape;37;p5"/>
            <p:cNvGrpSpPr/>
            <p:nvPr/>
          </p:nvGrpSpPr>
          <p:grpSpPr>
            <a:xfrm>
              <a:off x="900964" y="202082"/>
              <a:ext cx="1478795" cy="1298317"/>
              <a:chOff x="0" y="0"/>
              <a:chExt cx="1478793" cy="1298315"/>
            </a:xfrm>
          </p:grpSpPr>
          <p:sp>
            <p:nvSpPr>
              <p:cNvPr id="56" name="Google Shape;38;p5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" name="Google Shape;39;p5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" name="Google Shape;40;p5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0" name="Google Shape;41;p5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719999" y="445025"/>
            <a:ext cx="7710901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719999" y="1541949"/>
            <a:ext cx="5373301" cy="2021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4" name="Google Shape;51;p7"/>
          <p:cNvGrpSpPr/>
          <p:nvPr/>
        </p:nvGrpSpPr>
        <p:grpSpPr>
          <a:xfrm>
            <a:off x="83380" y="3645417"/>
            <a:ext cx="2379759" cy="2344183"/>
            <a:chOff x="0" y="0"/>
            <a:chExt cx="2379758" cy="2344182"/>
          </a:xfrm>
        </p:grpSpPr>
        <p:grpSp>
          <p:nvGrpSpPr>
            <p:cNvPr id="82" name="Google Shape;52;p7"/>
            <p:cNvGrpSpPr/>
            <p:nvPr/>
          </p:nvGrpSpPr>
          <p:grpSpPr>
            <a:xfrm>
              <a:off x="-1" y="202082"/>
              <a:ext cx="1478795" cy="1298317"/>
              <a:chOff x="0" y="0"/>
              <a:chExt cx="1478793" cy="1298315"/>
            </a:xfrm>
          </p:grpSpPr>
          <p:sp>
            <p:nvSpPr>
              <p:cNvPr id="79" name="Google Shape;53;p7"/>
              <p:cNvSpPr/>
              <p:nvPr/>
            </p:nvSpPr>
            <p:spPr>
              <a:xfrm rot="2700000">
                <a:off x="5632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" name="Google Shape;54;p7"/>
              <p:cNvSpPr/>
              <p:nvPr/>
            </p:nvSpPr>
            <p:spPr>
              <a:xfrm rot="2700000">
                <a:off x="280456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" name="Google Shape;55;p7"/>
              <p:cNvSpPr/>
              <p:nvPr/>
            </p:nvSpPr>
            <p:spPr>
              <a:xfrm rot="2700000">
                <a:off x="1446255" y="635838"/>
                <a:ext cx="27000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3" name="Google Shape;56;p7"/>
            <p:cNvSpPr/>
            <p:nvPr/>
          </p:nvSpPr>
          <p:spPr>
            <a:xfrm rot="2700000">
              <a:off x="378737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962000" y="1307099"/>
            <a:ext cx="5220000" cy="25293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7200"/>
            </a:lvl1pPr>
          </a:lstStyle>
          <a:p>
            <a:pPr/>
            <a:r>
              <a:t>Title Text</a:t>
            </a:r>
          </a:p>
        </p:txBody>
      </p:sp>
      <p:grpSp>
        <p:nvGrpSpPr>
          <p:cNvPr id="98" name="Google Shape;59;p8"/>
          <p:cNvGrpSpPr/>
          <p:nvPr/>
        </p:nvGrpSpPr>
        <p:grpSpPr>
          <a:xfrm>
            <a:off x="-794182" y="3645417"/>
            <a:ext cx="2379759" cy="2344183"/>
            <a:chOff x="0" y="0"/>
            <a:chExt cx="2379758" cy="2344182"/>
          </a:xfrm>
        </p:grpSpPr>
        <p:grpSp>
          <p:nvGrpSpPr>
            <p:cNvPr id="96" name="Google Shape;60;p8"/>
            <p:cNvGrpSpPr/>
            <p:nvPr/>
          </p:nvGrpSpPr>
          <p:grpSpPr>
            <a:xfrm>
              <a:off x="900964" y="202082"/>
              <a:ext cx="1478795" cy="1298317"/>
              <a:chOff x="0" y="0"/>
              <a:chExt cx="1478793" cy="1298315"/>
            </a:xfrm>
          </p:grpSpPr>
          <p:sp>
            <p:nvSpPr>
              <p:cNvPr id="93" name="Google Shape;61;p8"/>
              <p:cNvSpPr/>
              <p:nvPr/>
            </p:nvSpPr>
            <p:spPr>
              <a:xfrm flipH="1" rot="18900000">
                <a:off x="1446861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" name="Google Shape;62;p8"/>
              <p:cNvSpPr/>
              <p:nvPr/>
            </p:nvSpPr>
            <p:spPr>
              <a:xfrm flipH="1" rot="18900000">
                <a:off x="280208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" name="Google Shape;63;p8"/>
              <p:cNvSpPr/>
              <p:nvPr/>
            </p:nvSpPr>
            <p:spPr>
              <a:xfrm flipH="1" rot="18900000">
                <a:off x="5538" y="635838"/>
                <a:ext cx="27001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7" name="Google Shape;64;p8"/>
            <p:cNvSpPr/>
            <p:nvPr/>
          </p:nvSpPr>
          <p:spPr>
            <a:xfrm flipH="1" rot="18900000">
              <a:off x="343161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2135550" y="1651187"/>
            <a:ext cx="4872900" cy="1158001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2135550" y="2765574"/>
            <a:ext cx="4872900" cy="7074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1" name="Google Shape;68;p9"/>
          <p:cNvGrpSpPr/>
          <p:nvPr/>
        </p:nvGrpSpPr>
        <p:grpSpPr>
          <a:xfrm>
            <a:off x="7524442" y="4269021"/>
            <a:ext cx="1478795" cy="1298316"/>
            <a:chOff x="0" y="0"/>
            <a:chExt cx="1478793" cy="1298315"/>
          </a:xfrm>
        </p:grpSpPr>
        <p:sp>
          <p:nvSpPr>
            <p:cNvPr id="108" name="Google Shape;69;p9"/>
            <p:cNvSpPr/>
            <p:nvPr/>
          </p:nvSpPr>
          <p:spPr>
            <a:xfrm rot="2700000">
              <a:off x="5632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0;p9"/>
            <p:cNvSpPr/>
            <p:nvPr/>
          </p:nvSpPr>
          <p:spPr>
            <a:xfrm rot="2700000">
              <a:off x="280456" y="190174"/>
              <a:ext cx="918129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71;p9"/>
            <p:cNvSpPr/>
            <p:nvPr/>
          </p:nvSpPr>
          <p:spPr>
            <a:xfrm rot="2700000">
              <a:off x="1446255" y="635838"/>
              <a:ext cx="27000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3992121" y="398524"/>
            <a:ext cx="4597201" cy="1673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5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6" name="Google Shape;44;p6"/>
          <p:cNvGrpSpPr/>
          <p:nvPr/>
        </p:nvGrpSpPr>
        <p:grpSpPr>
          <a:xfrm>
            <a:off x="7628420" y="4226552"/>
            <a:ext cx="1478795" cy="1298316"/>
            <a:chOff x="0" y="0"/>
            <a:chExt cx="1478793" cy="1298315"/>
          </a:xfrm>
        </p:grpSpPr>
        <p:sp>
          <p:nvSpPr>
            <p:cNvPr id="3" name="Google Shape;45;p6"/>
            <p:cNvSpPr/>
            <p:nvPr/>
          </p:nvSpPr>
          <p:spPr>
            <a:xfrm flipH="1" rot="18900000">
              <a:off x="1446861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6;p6"/>
            <p:cNvSpPr/>
            <p:nvPr/>
          </p:nvSpPr>
          <p:spPr>
            <a:xfrm flipH="1" rot="18900000">
              <a:off x="280208" y="190174"/>
              <a:ext cx="918130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47;p6"/>
            <p:cNvSpPr/>
            <p:nvPr/>
          </p:nvSpPr>
          <p:spPr>
            <a:xfrm flipH="1" rot="18900000">
              <a:off x="5538" y="635838"/>
              <a:ext cx="27001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191919"/>
          </a:solidFill>
          <a:uFillTx/>
          <a:latin typeface="Albert Sans"/>
          <a:ea typeface="Albert Sans"/>
          <a:cs typeface="Albert Sans"/>
          <a:sym typeface="Albert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281;p32"/>
          <p:cNvSpPr txBox="1"/>
          <p:nvPr>
            <p:ph type="ctrTitle"/>
          </p:nvPr>
        </p:nvSpPr>
        <p:spPr>
          <a:xfrm>
            <a:off x="563208" y="565659"/>
            <a:ext cx="5052676" cy="3199120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Understanding Police Stops: Patterns and Predictions</a:t>
            </a:r>
          </a:p>
        </p:txBody>
      </p:sp>
      <p:sp>
        <p:nvSpPr>
          <p:cNvPr id="394" name="Google Shape;282;p32"/>
          <p:cNvSpPr txBox="1"/>
          <p:nvPr>
            <p:ph type="subTitle" sz="quarter" idx="1"/>
          </p:nvPr>
        </p:nvSpPr>
        <p:spPr>
          <a:xfrm>
            <a:off x="-55559" y="3596252"/>
            <a:ext cx="4528801" cy="4758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By: Jahaira, Mariah, and Abe</a:t>
            </a:r>
          </a:p>
        </p:txBody>
      </p:sp>
      <p:grpSp>
        <p:nvGrpSpPr>
          <p:cNvPr id="397" name="Google Shape;283;p32"/>
          <p:cNvGrpSpPr/>
          <p:nvPr/>
        </p:nvGrpSpPr>
        <p:grpSpPr>
          <a:xfrm>
            <a:off x="5482795" y="1103971"/>
            <a:ext cx="4357122" cy="707498"/>
            <a:chOff x="0" y="0"/>
            <a:chExt cx="4357121" cy="707497"/>
          </a:xfrm>
        </p:grpSpPr>
        <p:sp>
          <p:nvSpPr>
            <p:cNvPr id="395" name="Google Shape;284;p32"/>
            <p:cNvSpPr/>
            <p:nvPr/>
          </p:nvSpPr>
          <p:spPr>
            <a:xfrm>
              <a:off x="5" y="3"/>
              <a:ext cx="4357117" cy="7074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Google Shape;285;p32"/>
            <p:cNvSpPr/>
            <p:nvPr/>
          </p:nvSpPr>
          <p:spPr>
            <a:xfrm>
              <a:off x="0" y="-1"/>
              <a:ext cx="707495" cy="70749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0" name="Google Shape;286;p32"/>
          <p:cNvGrpSpPr/>
          <p:nvPr/>
        </p:nvGrpSpPr>
        <p:grpSpPr>
          <a:xfrm>
            <a:off x="4467450" y="228600"/>
            <a:ext cx="5455166" cy="875381"/>
            <a:chOff x="0" y="0"/>
            <a:chExt cx="5455165" cy="875380"/>
          </a:xfrm>
        </p:grpSpPr>
        <p:sp>
          <p:nvSpPr>
            <p:cNvPr id="398" name="Google Shape;287;p32"/>
            <p:cNvSpPr/>
            <p:nvPr/>
          </p:nvSpPr>
          <p:spPr>
            <a:xfrm>
              <a:off x="0" y="-1"/>
              <a:ext cx="5455166" cy="8753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288;p32"/>
            <p:cNvSpPr/>
            <p:nvPr/>
          </p:nvSpPr>
          <p:spPr>
            <a:xfrm>
              <a:off x="9" y="6"/>
              <a:ext cx="875375" cy="875375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6" name="Google Shape;289;p32"/>
          <p:cNvGrpSpPr/>
          <p:nvPr/>
        </p:nvGrpSpPr>
        <p:grpSpPr>
          <a:xfrm>
            <a:off x="7518617" y="1784013"/>
            <a:ext cx="2379759" cy="2344183"/>
            <a:chOff x="0" y="0"/>
            <a:chExt cx="2379758" cy="2344182"/>
          </a:xfrm>
        </p:grpSpPr>
        <p:grpSp>
          <p:nvGrpSpPr>
            <p:cNvPr id="404" name="Google Shape;290;p32"/>
            <p:cNvGrpSpPr/>
            <p:nvPr/>
          </p:nvGrpSpPr>
          <p:grpSpPr>
            <a:xfrm>
              <a:off x="-1" y="202082"/>
              <a:ext cx="1478795" cy="1298317"/>
              <a:chOff x="0" y="0"/>
              <a:chExt cx="1478793" cy="1298315"/>
            </a:xfrm>
          </p:grpSpPr>
          <p:sp>
            <p:nvSpPr>
              <p:cNvPr id="401" name="Google Shape;291;p32"/>
              <p:cNvSpPr/>
              <p:nvPr/>
            </p:nvSpPr>
            <p:spPr>
              <a:xfrm rot="2700000">
                <a:off x="5632" y="635612"/>
                <a:ext cx="26301" cy="2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0081" y="0"/>
                      <a:pt x="9342" y="141"/>
                      <a:pt x="8767" y="423"/>
                    </a:cubicBezTo>
                    <a:cubicBezTo>
                      <a:pt x="8172" y="423"/>
                      <a:pt x="7597" y="423"/>
                      <a:pt x="6427" y="986"/>
                    </a:cubicBezTo>
                    <a:cubicBezTo>
                      <a:pt x="5831" y="986"/>
                      <a:pt x="5256" y="1570"/>
                      <a:pt x="4681" y="2134"/>
                    </a:cubicBezTo>
                    <a:cubicBezTo>
                      <a:pt x="4086" y="2134"/>
                      <a:pt x="3511" y="2718"/>
                      <a:pt x="2916" y="3281"/>
                    </a:cubicBezTo>
                    <a:cubicBezTo>
                      <a:pt x="1170" y="4992"/>
                      <a:pt x="0" y="7871"/>
                      <a:pt x="0" y="10730"/>
                    </a:cubicBezTo>
                    <a:cubicBezTo>
                      <a:pt x="0" y="13588"/>
                      <a:pt x="1170" y="16447"/>
                      <a:pt x="2916" y="18158"/>
                    </a:cubicBezTo>
                    <a:cubicBezTo>
                      <a:pt x="3511" y="18741"/>
                      <a:pt x="4086" y="19305"/>
                      <a:pt x="4681" y="19889"/>
                    </a:cubicBezTo>
                    <a:cubicBezTo>
                      <a:pt x="5256" y="19889"/>
                      <a:pt x="5831" y="20453"/>
                      <a:pt x="6427" y="21036"/>
                    </a:cubicBezTo>
                    <a:cubicBezTo>
                      <a:pt x="7597" y="21036"/>
                      <a:pt x="8172" y="21036"/>
                      <a:pt x="8767" y="21600"/>
                    </a:cubicBezTo>
                    <a:lnTo>
                      <a:pt x="12853" y="21600"/>
                    </a:lnTo>
                    <a:cubicBezTo>
                      <a:pt x="13428" y="21036"/>
                      <a:pt x="14598" y="21036"/>
                      <a:pt x="15173" y="21036"/>
                    </a:cubicBezTo>
                    <a:cubicBezTo>
                      <a:pt x="15769" y="20453"/>
                      <a:pt x="16344" y="19889"/>
                      <a:pt x="16939" y="19889"/>
                    </a:cubicBezTo>
                    <a:cubicBezTo>
                      <a:pt x="17514" y="19305"/>
                      <a:pt x="18110" y="18741"/>
                      <a:pt x="18684" y="18158"/>
                    </a:cubicBezTo>
                    <a:cubicBezTo>
                      <a:pt x="19259" y="18158"/>
                      <a:pt x="19259" y="17594"/>
                      <a:pt x="19855" y="17030"/>
                    </a:cubicBezTo>
                    <a:cubicBezTo>
                      <a:pt x="20430" y="16447"/>
                      <a:pt x="20430" y="15883"/>
                      <a:pt x="21025" y="14736"/>
                    </a:cubicBezTo>
                    <a:cubicBezTo>
                      <a:pt x="21025" y="14152"/>
                      <a:pt x="21600" y="13588"/>
                      <a:pt x="21600" y="13024"/>
                    </a:cubicBezTo>
                    <a:cubicBezTo>
                      <a:pt x="21600" y="12441"/>
                      <a:pt x="21600" y="11293"/>
                      <a:pt x="21600" y="10730"/>
                    </a:cubicBezTo>
                    <a:cubicBezTo>
                      <a:pt x="21600" y="7871"/>
                      <a:pt x="20430" y="4992"/>
                      <a:pt x="18684" y="3281"/>
                    </a:cubicBezTo>
                    <a:cubicBezTo>
                      <a:pt x="18110" y="2718"/>
                      <a:pt x="17514" y="2134"/>
                      <a:pt x="16939" y="2134"/>
                    </a:cubicBezTo>
                    <a:cubicBezTo>
                      <a:pt x="16344" y="1570"/>
                      <a:pt x="15769" y="986"/>
                      <a:pt x="15173" y="986"/>
                    </a:cubicBezTo>
                    <a:cubicBezTo>
                      <a:pt x="14598" y="423"/>
                      <a:pt x="13428" y="423"/>
                      <a:pt x="12853" y="423"/>
                    </a:cubicBezTo>
                    <a:cubicBezTo>
                      <a:pt x="12258" y="141"/>
                      <a:pt x="11539" y="0"/>
                      <a:pt x="10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Google Shape;292;p32"/>
              <p:cNvSpPr/>
              <p:nvPr/>
            </p:nvSpPr>
            <p:spPr>
              <a:xfrm rot="2700000">
                <a:off x="280456" y="190174"/>
                <a:ext cx="918130" cy="917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fill="norm" stroke="1" extrusionOk="0">
                    <a:moveTo>
                      <a:pt x="21223" y="0"/>
                    </a:moveTo>
                    <a:cubicBezTo>
                      <a:pt x="21142" y="0"/>
                      <a:pt x="21062" y="29"/>
                      <a:pt x="21004" y="88"/>
                    </a:cubicBezTo>
                    <a:cubicBezTo>
                      <a:pt x="20887" y="222"/>
                      <a:pt x="20887" y="405"/>
                      <a:pt x="21004" y="539"/>
                    </a:cubicBezTo>
                    <a:cubicBezTo>
                      <a:pt x="21071" y="589"/>
                      <a:pt x="21154" y="623"/>
                      <a:pt x="21221" y="623"/>
                    </a:cubicBezTo>
                    <a:cubicBezTo>
                      <a:pt x="21304" y="623"/>
                      <a:pt x="21387" y="589"/>
                      <a:pt x="21454" y="539"/>
                    </a:cubicBezTo>
                    <a:cubicBezTo>
                      <a:pt x="21571" y="405"/>
                      <a:pt x="21571" y="222"/>
                      <a:pt x="21454" y="88"/>
                    </a:cubicBezTo>
                    <a:cubicBezTo>
                      <a:pt x="21387" y="29"/>
                      <a:pt x="21304" y="0"/>
                      <a:pt x="21223" y="0"/>
                    </a:cubicBezTo>
                    <a:close/>
                    <a:moveTo>
                      <a:pt x="19734" y="1505"/>
                    </a:moveTo>
                    <a:cubicBezTo>
                      <a:pt x="19653" y="1505"/>
                      <a:pt x="19570" y="1535"/>
                      <a:pt x="19503" y="1593"/>
                    </a:cubicBezTo>
                    <a:cubicBezTo>
                      <a:pt x="19386" y="1711"/>
                      <a:pt x="19386" y="1911"/>
                      <a:pt x="19503" y="2028"/>
                    </a:cubicBezTo>
                    <a:cubicBezTo>
                      <a:pt x="19570" y="2095"/>
                      <a:pt x="19653" y="2128"/>
                      <a:pt x="19736" y="2128"/>
                    </a:cubicBezTo>
                    <a:cubicBezTo>
                      <a:pt x="19820" y="2128"/>
                      <a:pt x="19886" y="2095"/>
                      <a:pt x="19953" y="2028"/>
                    </a:cubicBezTo>
                    <a:cubicBezTo>
                      <a:pt x="20070" y="1911"/>
                      <a:pt x="20070" y="1711"/>
                      <a:pt x="19953" y="1593"/>
                    </a:cubicBezTo>
                    <a:cubicBezTo>
                      <a:pt x="19895" y="1535"/>
                      <a:pt x="19815" y="1505"/>
                      <a:pt x="19734" y="1505"/>
                    </a:cubicBezTo>
                    <a:close/>
                    <a:moveTo>
                      <a:pt x="18235" y="2994"/>
                    </a:moveTo>
                    <a:cubicBezTo>
                      <a:pt x="18156" y="2994"/>
                      <a:pt x="18077" y="3024"/>
                      <a:pt x="18018" y="3082"/>
                    </a:cubicBezTo>
                    <a:cubicBezTo>
                      <a:pt x="17901" y="3216"/>
                      <a:pt x="17901" y="3417"/>
                      <a:pt x="18018" y="3534"/>
                    </a:cubicBezTo>
                    <a:cubicBezTo>
                      <a:pt x="18085" y="3601"/>
                      <a:pt x="18151" y="3617"/>
                      <a:pt x="18235" y="3617"/>
                    </a:cubicBezTo>
                    <a:cubicBezTo>
                      <a:pt x="18319" y="3617"/>
                      <a:pt x="18402" y="3601"/>
                      <a:pt x="18452" y="3534"/>
                    </a:cubicBezTo>
                    <a:cubicBezTo>
                      <a:pt x="18585" y="3417"/>
                      <a:pt x="18585" y="3216"/>
                      <a:pt x="18452" y="3082"/>
                    </a:cubicBezTo>
                    <a:cubicBezTo>
                      <a:pt x="18394" y="3024"/>
                      <a:pt x="18314" y="2994"/>
                      <a:pt x="18235" y="2994"/>
                    </a:cubicBezTo>
                    <a:close/>
                    <a:moveTo>
                      <a:pt x="16742" y="4500"/>
                    </a:moveTo>
                    <a:cubicBezTo>
                      <a:pt x="16663" y="4500"/>
                      <a:pt x="16583" y="4529"/>
                      <a:pt x="16517" y="4588"/>
                    </a:cubicBezTo>
                    <a:cubicBezTo>
                      <a:pt x="16400" y="4705"/>
                      <a:pt x="16400" y="4905"/>
                      <a:pt x="16517" y="5039"/>
                    </a:cubicBezTo>
                    <a:cubicBezTo>
                      <a:pt x="16583" y="5090"/>
                      <a:pt x="16667" y="5123"/>
                      <a:pt x="16751" y="5123"/>
                    </a:cubicBezTo>
                    <a:cubicBezTo>
                      <a:pt x="16818" y="5123"/>
                      <a:pt x="16901" y="5090"/>
                      <a:pt x="16967" y="5039"/>
                    </a:cubicBezTo>
                    <a:cubicBezTo>
                      <a:pt x="17084" y="4905"/>
                      <a:pt x="17084" y="4705"/>
                      <a:pt x="16967" y="4588"/>
                    </a:cubicBezTo>
                    <a:cubicBezTo>
                      <a:pt x="16901" y="4529"/>
                      <a:pt x="16822" y="4500"/>
                      <a:pt x="16742" y="4500"/>
                    </a:cubicBezTo>
                    <a:close/>
                    <a:moveTo>
                      <a:pt x="15249" y="5993"/>
                    </a:moveTo>
                    <a:cubicBezTo>
                      <a:pt x="15170" y="5993"/>
                      <a:pt x="15091" y="6026"/>
                      <a:pt x="15033" y="6093"/>
                    </a:cubicBezTo>
                    <a:cubicBezTo>
                      <a:pt x="14899" y="6210"/>
                      <a:pt x="14899" y="6411"/>
                      <a:pt x="15033" y="6528"/>
                    </a:cubicBezTo>
                    <a:cubicBezTo>
                      <a:pt x="15082" y="6595"/>
                      <a:pt x="15166" y="6628"/>
                      <a:pt x="15249" y="6628"/>
                    </a:cubicBezTo>
                    <a:cubicBezTo>
                      <a:pt x="15333" y="6628"/>
                      <a:pt x="15416" y="6595"/>
                      <a:pt x="15466" y="6528"/>
                    </a:cubicBezTo>
                    <a:cubicBezTo>
                      <a:pt x="15600" y="6411"/>
                      <a:pt x="15600" y="6210"/>
                      <a:pt x="15466" y="6093"/>
                    </a:cubicBezTo>
                    <a:cubicBezTo>
                      <a:pt x="15408" y="6026"/>
                      <a:pt x="15329" y="5993"/>
                      <a:pt x="15249" y="5993"/>
                    </a:cubicBezTo>
                    <a:close/>
                    <a:moveTo>
                      <a:pt x="13750" y="7494"/>
                    </a:moveTo>
                    <a:cubicBezTo>
                      <a:pt x="13669" y="7494"/>
                      <a:pt x="13590" y="7523"/>
                      <a:pt x="13532" y="7582"/>
                    </a:cubicBezTo>
                    <a:cubicBezTo>
                      <a:pt x="13414" y="7699"/>
                      <a:pt x="13414" y="7900"/>
                      <a:pt x="13532" y="8034"/>
                    </a:cubicBezTo>
                    <a:cubicBezTo>
                      <a:pt x="13598" y="8084"/>
                      <a:pt x="13681" y="8117"/>
                      <a:pt x="13748" y="8117"/>
                    </a:cubicBezTo>
                    <a:cubicBezTo>
                      <a:pt x="13831" y="8117"/>
                      <a:pt x="13915" y="8084"/>
                      <a:pt x="13982" y="8034"/>
                    </a:cubicBezTo>
                    <a:cubicBezTo>
                      <a:pt x="14098" y="7900"/>
                      <a:pt x="14098" y="7699"/>
                      <a:pt x="13982" y="7582"/>
                    </a:cubicBezTo>
                    <a:cubicBezTo>
                      <a:pt x="13915" y="7523"/>
                      <a:pt x="13831" y="7494"/>
                      <a:pt x="13750" y="7494"/>
                    </a:cubicBezTo>
                    <a:close/>
                    <a:moveTo>
                      <a:pt x="12263" y="8987"/>
                    </a:moveTo>
                    <a:cubicBezTo>
                      <a:pt x="12184" y="8987"/>
                      <a:pt x="12105" y="9020"/>
                      <a:pt x="12047" y="9087"/>
                    </a:cubicBezTo>
                    <a:cubicBezTo>
                      <a:pt x="11913" y="9204"/>
                      <a:pt x="11913" y="9405"/>
                      <a:pt x="12047" y="9522"/>
                    </a:cubicBezTo>
                    <a:cubicBezTo>
                      <a:pt x="12097" y="9589"/>
                      <a:pt x="12180" y="9623"/>
                      <a:pt x="12263" y="9623"/>
                    </a:cubicBezTo>
                    <a:cubicBezTo>
                      <a:pt x="12347" y="9623"/>
                      <a:pt x="12414" y="9589"/>
                      <a:pt x="12481" y="9522"/>
                    </a:cubicBezTo>
                    <a:cubicBezTo>
                      <a:pt x="12597" y="9405"/>
                      <a:pt x="12597" y="9204"/>
                      <a:pt x="12481" y="9087"/>
                    </a:cubicBezTo>
                    <a:cubicBezTo>
                      <a:pt x="12422" y="9020"/>
                      <a:pt x="12343" y="8987"/>
                      <a:pt x="12263" y="8987"/>
                    </a:cubicBezTo>
                    <a:close/>
                    <a:moveTo>
                      <a:pt x="10762" y="10489"/>
                    </a:moveTo>
                    <a:cubicBezTo>
                      <a:pt x="10683" y="10489"/>
                      <a:pt x="10604" y="10517"/>
                      <a:pt x="10545" y="10576"/>
                    </a:cubicBezTo>
                    <a:cubicBezTo>
                      <a:pt x="10429" y="10710"/>
                      <a:pt x="10429" y="10911"/>
                      <a:pt x="10545" y="11028"/>
                    </a:cubicBezTo>
                    <a:cubicBezTo>
                      <a:pt x="10612" y="11078"/>
                      <a:pt x="10679" y="11111"/>
                      <a:pt x="10762" y="11111"/>
                    </a:cubicBezTo>
                    <a:cubicBezTo>
                      <a:pt x="10846" y="11111"/>
                      <a:pt x="10929" y="11078"/>
                      <a:pt x="10980" y="11028"/>
                    </a:cubicBezTo>
                    <a:cubicBezTo>
                      <a:pt x="11113" y="10911"/>
                      <a:pt x="11113" y="10710"/>
                      <a:pt x="10980" y="10576"/>
                    </a:cubicBezTo>
                    <a:cubicBezTo>
                      <a:pt x="10921" y="10517"/>
                      <a:pt x="10842" y="10489"/>
                      <a:pt x="10762" y="10489"/>
                    </a:cubicBezTo>
                    <a:close/>
                    <a:moveTo>
                      <a:pt x="9276" y="11994"/>
                    </a:moveTo>
                    <a:cubicBezTo>
                      <a:pt x="9195" y="11994"/>
                      <a:pt x="9111" y="12023"/>
                      <a:pt x="9044" y="12082"/>
                    </a:cubicBezTo>
                    <a:cubicBezTo>
                      <a:pt x="8928" y="12199"/>
                      <a:pt x="8928" y="12400"/>
                      <a:pt x="9044" y="12517"/>
                    </a:cubicBezTo>
                    <a:cubicBezTo>
                      <a:pt x="9111" y="12583"/>
                      <a:pt x="9195" y="12617"/>
                      <a:pt x="9278" y="12617"/>
                    </a:cubicBezTo>
                    <a:cubicBezTo>
                      <a:pt x="9345" y="12617"/>
                      <a:pt x="9428" y="12583"/>
                      <a:pt x="9495" y="12517"/>
                    </a:cubicBezTo>
                    <a:cubicBezTo>
                      <a:pt x="9612" y="12400"/>
                      <a:pt x="9612" y="12199"/>
                      <a:pt x="9495" y="12082"/>
                    </a:cubicBezTo>
                    <a:cubicBezTo>
                      <a:pt x="9436" y="12023"/>
                      <a:pt x="9357" y="11994"/>
                      <a:pt x="9276" y="11994"/>
                    </a:cubicBezTo>
                    <a:close/>
                    <a:moveTo>
                      <a:pt x="7777" y="13483"/>
                    </a:moveTo>
                    <a:cubicBezTo>
                      <a:pt x="7698" y="13483"/>
                      <a:pt x="7619" y="13512"/>
                      <a:pt x="7560" y="13570"/>
                    </a:cubicBezTo>
                    <a:cubicBezTo>
                      <a:pt x="7427" y="13704"/>
                      <a:pt x="7427" y="13905"/>
                      <a:pt x="7560" y="14022"/>
                    </a:cubicBezTo>
                    <a:cubicBezTo>
                      <a:pt x="7610" y="14089"/>
                      <a:pt x="7694" y="14106"/>
                      <a:pt x="7777" y="14106"/>
                    </a:cubicBezTo>
                    <a:cubicBezTo>
                      <a:pt x="7860" y="14106"/>
                      <a:pt x="7943" y="14089"/>
                      <a:pt x="7994" y="14022"/>
                    </a:cubicBezTo>
                    <a:cubicBezTo>
                      <a:pt x="8127" y="13905"/>
                      <a:pt x="8127" y="13704"/>
                      <a:pt x="7994" y="13570"/>
                    </a:cubicBezTo>
                    <a:cubicBezTo>
                      <a:pt x="7935" y="13512"/>
                      <a:pt x="7856" y="13483"/>
                      <a:pt x="7777" y="13483"/>
                    </a:cubicBezTo>
                    <a:close/>
                    <a:moveTo>
                      <a:pt x="6284" y="14988"/>
                    </a:moveTo>
                    <a:cubicBezTo>
                      <a:pt x="6205" y="14988"/>
                      <a:pt x="6126" y="15017"/>
                      <a:pt x="6059" y="15076"/>
                    </a:cubicBezTo>
                    <a:cubicBezTo>
                      <a:pt x="5942" y="15193"/>
                      <a:pt x="5942" y="15394"/>
                      <a:pt x="6059" y="15527"/>
                    </a:cubicBezTo>
                    <a:cubicBezTo>
                      <a:pt x="6126" y="15578"/>
                      <a:pt x="6209" y="15611"/>
                      <a:pt x="6292" y="15611"/>
                    </a:cubicBezTo>
                    <a:cubicBezTo>
                      <a:pt x="6359" y="15611"/>
                      <a:pt x="6442" y="15578"/>
                      <a:pt x="6509" y="15527"/>
                    </a:cubicBezTo>
                    <a:cubicBezTo>
                      <a:pt x="6626" y="15394"/>
                      <a:pt x="6626" y="15193"/>
                      <a:pt x="6509" y="15076"/>
                    </a:cubicBezTo>
                    <a:cubicBezTo>
                      <a:pt x="6442" y="15017"/>
                      <a:pt x="6363" y="14988"/>
                      <a:pt x="6284" y="14988"/>
                    </a:cubicBezTo>
                    <a:close/>
                    <a:moveTo>
                      <a:pt x="4791" y="16481"/>
                    </a:moveTo>
                    <a:cubicBezTo>
                      <a:pt x="4712" y="16481"/>
                      <a:pt x="4633" y="16515"/>
                      <a:pt x="4574" y="16582"/>
                    </a:cubicBezTo>
                    <a:cubicBezTo>
                      <a:pt x="4441" y="16699"/>
                      <a:pt x="4441" y="16899"/>
                      <a:pt x="4574" y="17016"/>
                    </a:cubicBezTo>
                    <a:cubicBezTo>
                      <a:pt x="4624" y="17083"/>
                      <a:pt x="4708" y="17117"/>
                      <a:pt x="4791" y="17117"/>
                    </a:cubicBezTo>
                    <a:cubicBezTo>
                      <a:pt x="4875" y="17117"/>
                      <a:pt x="4941" y="17083"/>
                      <a:pt x="5008" y="17016"/>
                    </a:cubicBezTo>
                    <a:cubicBezTo>
                      <a:pt x="5124" y="16899"/>
                      <a:pt x="5124" y="16699"/>
                      <a:pt x="5008" y="16582"/>
                    </a:cubicBezTo>
                    <a:cubicBezTo>
                      <a:pt x="4950" y="16515"/>
                      <a:pt x="4871" y="16481"/>
                      <a:pt x="4791" y="16481"/>
                    </a:cubicBezTo>
                    <a:close/>
                    <a:moveTo>
                      <a:pt x="3292" y="17982"/>
                    </a:moveTo>
                    <a:cubicBezTo>
                      <a:pt x="3211" y="17982"/>
                      <a:pt x="3131" y="18012"/>
                      <a:pt x="3073" y="18070"/>
                    </a:cubicBezTo>
                    <a:cubicBezTo>
                      <a:pt x="2957" y="18204"/>
                      <a:pt x="2957" y="18388"/>
                      <a:pt x="3073" y="18522"/>
                    </a:cubicBezTo>
                    <a:cubicBezTo>
                      <a:pt x="3140" y="18572"/>
                      <a:pt x="3223" y="18606"/>
                      <a:pt x="3290" y="18606"/>
                    </a:cubicBezTo>
                    <a:cubicBezTo>
                      <a:pt x="3374" y="18606"/>
                      <a:pt x="3457" y="18572"/>
                      <a:pt x="3524" y="18522"/>
                    </a:cubicBezTo>
                    <a:cubicBezTo>
                      <a:pt x="3641" y="18388"/>
                      <a:pt x="3641" y="18204"/>
                      <a:pt x="3524" y="18070"/>
                    </a:cubicBezTo>
                    <a:cubicBezTo>
                      <a:pt x="3457" y="18012"/>
                      <a:pt x="3374" y="17982"/>
                      <a:pt x="3292" y="17982"/>
                    </a:cubicBezTo>
                    <a:close/>
                    <a:moveTo>
                      <a:pt x="1803" y="19475"/>
                    </a:moveTo>
                    <a:cubicBezTo>
                      <a:pt x="1722" y="19475"/>
                      <a:pt x="1639" y="19509"/>
                      <a:pt x="1572" y="19576"/>
                    </a:cubicBezTo>
                    <a:cubicBezTo>
                      <a:pt x="1455" y="19693"/>
                      <a:pt x="1455" y="19893"/>
                      <a:pt x="1572" y="20011"/>
                    </a:cubicBezTo>
                    <a:cubicBezTo>
                      <a:pt x="1639" y="20078"/>
                      <a:pt x="1722" y="20111"/>
                      <a:pt x="1806" y="20111"/>
                    </a:cubicBezTo>
                    <a:cubicBezTo>
                      <a:pt x="1872" y="20111"/>
                      <a:pt x="1955" y="20078"/>
                      <a:pt x="2022" y="20011"/>
                    </a:cubicBezTo>
                    <a:cubicBezTo>
                      <a:pt x="2139" y="19893"/>
                      <a:pt x="2139" y="19693"/>
                      <a:pt x="2022" y="19576"/>
                    </a:cubicBezTo>
                    <a:cubicBezTo>
                      <a:pt x="1964" y="19509"/>
                      <a:pt x="1885" y="19475"/>
                      <a:pt x="1803" y="19475"/>
                    </a:cubicBezTo>
                    <a:close/>
                    <a:moveTo>
                      <a:pt x="304" y="20976"/>
                    </a:moveTo>
                    <a:cubicBezTo>
                      <a:pt x="225" y="20976"/>
                      <a:pt x="146" y="21006"/>
                      <a:pt x="88" y="21065"/>
                    </a:cubicBezTo>
                    <a:cubicBezTo>
                      <a:pt x="-29" y="21198"/>
                      <a:pt x="-29" y="21399"/>
                      <a:pt x="88" y="21516"/>
                    </a:cubicBezTo>
                    <a:cubicBezTo>
                      <a:pt x="154" y="21583"/>
                      <a:pt x="221" y="21600"/>
                      <a:pt x="304" y="21600"/>
                    </a:cubicBezTo>
                    <a:cubicBezTo>
                      <a:pt x="387" y="21600"/>
                      <a:pt x="471" y="21583"/>
                      <a:pt x="521" y="21516"/>
                    </a:cubicBezTo>
                    <a:cubicBezTo>
                      <a:pt x="654" y="21399"/>
                      <a:pt x="654" y="21198"/>
                      <a:pt x="521" y="21065"/>
                    </a:cubicBezTo>
                    <a:cubicBezTo>
                      <a:pt x="463" y="21006"/>
                      <a:pt x="383" y="20976"/>
                      <a:pt x="304" y="209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Google Shape;293;p32"/>
              <p:cNvSpPr/>
              <p:nvPr/>
            </p:nvSpPr>
            <p:spPr>
              <a:xfrm rot="2700000">
                <a:off x="1446255" y="635838"/>
                <a:ext cx="27000" cy="26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40" y="0"/>
                    </a:moveTo>
                    <a:cubicBezTo>
                      <a:pt x="10320" y="0"/>
                      <a:pt x="9400" y="141"/>
                      <a:pt x="8520" y="442"/>
                    </a:cubicBezTo>
                    <a:cubicBezTo>
                      <a:pt x="7960" y="442"/>
                      <a:pt x="7380" y="442"/>
                      <a:pt x="6820" y="1026"/>
                    </a:cubicBezTo>
                    <a:cubicBezTo>
                      <a:pt x="6260" y="1026"/>
                      <a:pt x="5680" y="1589"/>
                      <a:pt x="4540" y="1589"/>
                    </a:cubicBezTo>
                    <a:cubicBezTo>
                      <a:pt x="3980" y="2152"/>
                      <a:pt x="3980" y="2735"/>
                      <a:pt x="3400" y="3298"/>
                    </a:cubicBezTo>
                    <a:cubicBezTo>
                      <a:pt x="2840" y="3882"/>
                      <a:pt x="2280" y="3882"/>
                      <a:pt x="1700" y="5028"/>
                    </a:cubicBezTo>
                    <a:cubicBezTo>
                      <a:pt x="1700" y="5591"/>
                      <a:pt x="1140" y="6154"/>
                      <a:pt x="1140" y="6737"/>
                    </a:cubicBezTo>
                    <a:cubicBezTo>
                      <a:pt x="560" y="7301"/>
                      <a:pt x="560" y="7884"/>
                      <a:pt x="560" y="8447"/>
                    </a:cubicBezTo>
                    <a:cubicBezTo>
                      <a:pt x="0" y="9030"/>
                      <a:pt x="0" y="10177"/>
                      <a:pt x="0" y="10740"/>
                    </a:cubicBezTo>
                    <a:cubicBezTo>
                      <a:pt x="0" y="11303"/>
                      <a:pt x="0" y="11886"/>
                      <a:pt x="560" y="13032"/>
                    </a:cubicBezTo>
                    <a:cubicBezTo>
                      <a:pt x="560" y="13596"/>
                      <a:pt x="560" y="14179"/>
                      <a:pt x="1140" y="14742"/>
                    </a:cubicBezTo>
                    <a:cubicBezTo>
                      <a:pt x="1140" y="15305"/>
                      <a:pt x="1700" y="15888"/>
                      <a:pt x="1700" y="16451"/>
                    </a:cubicBezTo>
                    <a:cubicBezTo>
                      <a:pt x="2280" y="17035"/>
                      <a:pt x="2840" y="17598"/>
                      <a:pt x="3400" y="18181"/>
                    </a:cubicBezTo>
                    <a:cubicBezTo>
                      <a:pt x="3980" y="18744"/>
                      <a:pt x="3980" y="19327"/>
                      <a:pt x="4540" y="19891"/>
                    </a:cubicBezTo>
                    <a:cubicBezTo>
                      <a:pt x="5680" y="19891"/>
                      <a:pt x="6260" y="20454"/>
                      <a:pt x="6820" y="20454"/>
                    </a:cubicBezTo>
                    <a:cubicBezTo>
                      <a:pt x="7380" y="21037"/>
                      <a:pt x="7960" y="21037"/>
                      <a:pt x="8520" y="21037"/>
                    </a:cubicBezTo>
                    <a:cubicBezTo>
                      <a:pt x="9100" y="21600"/>
                      <a:pt x="10240" y="21600"/>
                      <a:pt x="10800" y="21600"/>
                    </a:cubicBezTo>
                    <a:cubicBezTo>
                      <a:pt x="13640" y="21600"/>
                      <a:pt x="16480" y="20454"/>
                      <a:pt x="18200" y="18181"/>
                    </a:cubicBezTo>
                    <a:cubicBezTo>
                      <a:pt x="18760" y="17598"/>
                      <a:pt x="19340" y="17035"/>
                      <a:pt x="19900" y="16451"/>
                    </a:cubicBezTo>
                    <a:cubicBezTo>
                      <a:pt x="19900" y="15888"/>
                      <a:pt x="20480" y="15305"/>
                      <a:pt x="20480" y="14742"/>
                    </a:cubicBezTo>
                    <a:cubicBezTo>
                      <a:pt x="21040" y="14179"/>
                      <a:pt x="21040" y="13596"/>
                      <a:pt x="21040" y="13032"/>
                    </a:cubicBezTo>
                    <a:cubicBezTo>
                      <a:pt x="21600" y="11886"/>
                      <a:pt x="21600" y="11303"/>
                      <a:pt x="21600" y="10740"/>
                    </a:cubicBezTo>
                    <a:cubicBezTo>
                      <a:pt x="21600" y="10177"/>
                      <a:pt x="21040" y="9030"/>
                      <a:pt x="21040" y="8447"/>
                    </a:cubicBezTo>
                    <a:cubicBezTo>
                      <a:pt x="21040" y="7884"/>
                      <a:pt x="21040" y="7301"/>
                      <a:pt x="20480" y="6737"/>
                    </a:cubicBezTo>
                    <a:cubicBezTo>
                      <a:pt x="20480" y="6154"/>
                      <a:pt x="19900" y="5591"/>
                      <a:pt x="19900" y="5028"/>
                    </a:cubicBezTo>
                    <a:cubicBezTo>
                      <a:pt x="19340" y="3882"/>
                      <a:pt x="18760" y="3882"/>
                      <a:pt x="18200" y="3298"/>
                    </a:cubicBezTo>
                    <a:cubicBezTo>
                      <a:pt x="16500" y="1187"/>
                      <a:pt x="13880" y="0"/>
                      <a:pt x="1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5" name="Google Shape;294;p32"/>
            <p:cNvSpPr/>
            <p:nvPr/>
          </p:nvSpPr>
          <p:spPr>
            <a:xfrm rot="2700000">
              <a:off x="378737" y="343433"/>
              <a:ext cx="1657860" cy="16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751" y="21337"/>
                  </a:moveTo>
                  <a:cubicBezTo>
                    <a:pt x="2010" y="21337"/>
                    <a:pt x="1325" y="21062"/>
                    <a:pt x="806" y="20550"/>
                  </a:cubicBezTo>
                  <a:cubicBezTo>
                    <a:pt x="287" y="20037"/>
                    <a:pt x="0" y="19351"/>
                    <a:pt x="0" y="18628"/>
                  </a:cubicBezTo>
                  <a:cubicBezTo>
                    <a:pt x="0" y="17905"/>
                    <a:pt x="287" y="17228"/>
                    <a:pt x="806" y="16715"/>
                  </a:cubicBezTo>
                  <a:lnTo>
                    <a:pt x="16922" y="790"/>
                  </a:lnTo>
                  <a:cubicBezTo>
                    <a:pt x="17987" y="-263"/>
                    <a:pt x="19729" y="-263"/>
                    <a:pt x="20794" y="790"/>
                  </a:cubicBezTo>
                  <a:cubicBezTo>
                    <a:pt x="21313" y="1302"/>
                    <a:pt x="21600" y="1989"/>
                    <a:pt x="21600" y="2712"/>
                  </a:cubicBezTo>
                  <a:cubicBezTo>
                    <a:pt x="21600" y="3435"/>
                    <a:pt x="21313" y="4112"/>
                    <a:pt x="20794" y="4625"/>
                  </a:cubicBezTo>
                  <a:lnTo>
                    <a:pt x="4687" y="20550"/>
                  </a:lnTo>
                  <a:cubicBezTo>
                    <a:pt x="4168" y="21062"/>
                    <a:pt x="3483" y="21337"/>
                    <a:pt x="2751" y="21337"/>
                  </a:cubicBezTo>
                  <a:close/>
                  <a:moveTo>
                    <a:pt x="18858" y="570"/>
                  </a:moveTo>
                  <a:cubicBezTo>
                    <a:pt x="18302" y="570"/>
                    <a:pt x="17747" y="780"/>
                    <a:pt x="17330" y="1192"/>
                  </a:cubicBezTo>
                  <a:lnTo>
                    <a:pt x="1213" y="17118"/>
                  </a:lnTo>
                  <a:cubicBezTo>
                    <a:pt x="806" y="17520"/>
                    <a:pt x="584" y="18061"/>
                    <a:pt x="584" y="18628"/>
                  </a:cubicBezTo>
                  <a:cubicBezTo>
                    <a:pt x="584" y="19195"/>
                    <a:pt x="806" y="19735"/>
                    <a:pt x="1213" y="20138"/>
                  </a:cubicBezTo>
                  <a:cubicBezTo>
                    <a:pt x="1621" y="20541"/>
                    <a:pt x="2167" y="20770"/>
                    <a:pt x="2742" y="20770"/>
                  </a:cubicBezTo>
                  <a:cubicBezTo>
                    <a:pt x="3325" y="20770"/>
                    <a:pt x="3862" y="20541"/>
                    <a:pt x="4279" y="20138"/>
                  </a:cubicBezTo>
                  <a:lnTo>
                    <a:pt x="20386" y="4222"/>
                  </a:lnTo>
                  <a:cubicBezTo>
                    <a:pt x="20794" y="3819"/>
                    <a:pt x="21016" y="3279"/>
                    <a:pt x="21016" y="2712"/>
                  </a:cubicBezTo>
                  <a:cubicBezTo>
                    <a:pt x="21016" y="2135"/>
                    <a:pt x="20794" y="1604"/>
                    <a:pt x="20386" y="1201"/>
                  </a:cubicBezTo>
                  <a:cubicBezTo>
                    <a:pt x="19970" y="780"/>
                    <a:pt x="19414" y="570"/>
                    <a:pt x="18858" y="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9" name="Google Shape;295;p32"/>
          <p:cNvGrpSpPr/>
          <p:nvPr/>
        </p:nvGrpSpPr>
        <p:grpSpPr>
          <a:xfrm>
            <a:off x="6551232" y="1811471"/>
            <a:ext cx="3759090" cy="707495"/>
            <a:chOff x="0" y="0"/>
            <a:chExt cx="3759089" cy="707493"/>
          </a:xfrm>
        </p:grpSpPr>
        <p:sp>
          <p:nvSpPr>
            <p:cNvPr id="407" name="Google Shape;296;p32"/>
            <p:cNvSpPr/>
            <p:nvPr/>
          </p:nvSpPr>
          <p:spPr>
            <a:xfrm>
              <a:off x="0" y="0"/>
              <a:ext cx="3759090" cy="7074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Google Shape;297;p32"/>
            <p:cNvSpPr/>
            <p:nvPr/>
          </p:nvSpPr>
          <p:spPr>
            <a:xfrm>
              <a:off x="-1" y="0"/>
              <a:ext cx="707495" cy="70749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06;p38"/>
          <p:cNvSpPr/>
          <p:nvPr/>
        </p:nvSpPr>
        <p:spPr>
          <a:xfrm>
            <a:off x="1013124" y="1411749"/>
            <a:ext cx="10007102" cy="1920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336D0"/>
              </a:gs>
              <a:gs pos="100000">
                <a:schemeClr val="accent3"/>
              </a:gs>
            </a:gsLst>
            <a:lin ang="10800025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12" name="are-pretextual-traffic-stops-legal-1-1024x683.png" descr="are-pretextual-traffic-stops-legal-1-1024x683.png"/>
          <p:cNvPicPr>
            <a:picLocks noChangeAspect="1"/>
          </p:cNvPicPr>
          <p:nvPr/>
        </p:nvPicPr>
        <p:blipFill>
          <a:blip r:embed="rId2">
            <a:extLst/>
          </a:blip>
          <a:srcRect l="33373" t="0" r="0" b="0"/>
          <a:stretch>
            <a:fillRect/>
          </a:stretch>
        </p:blipFill>
        <p:spPr>
          <a:xfrm>
            <a:off x="964910" y="1411749"/>
            <a:ext cx="1920301" cy="1922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4" y="0"/>
                  <a:pt x="0" y="4836"/>
                  <a:pt x="0" y="10800"/>
                </a:cubicBezTo>
                <a:cubicBezTo>
                  <a:pt x="0" y="16764"/>
                  <a:pt x="4834" y="21600"/>
                  <a:pt x="10798" y="21600"/>
                </a:cubicBezTo>
                <a:cubicBezTo>
                  <a:pt x="16762" y="21600"/>
                  <a:pt x="21600" y="16764"/>
                  <a:pt x="21600" y="10800"/>
                </a:cubicBezTo>
                <a:cubicBezTo>
                  <a:pt x="21600" y="4836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13" name="car pulled over shutterstock.jpg" descr="car pulled over shutterstock.jpg"/>
          <p:cNvPicPr>
            <a:picLocks noChangeAspect="1"/>
          </p:cNvPicPr>
          <p:nvPr/>
        </p:nvPicPr>
        <p:blipFill>
          <a:blip r:embed="rId3">
            <a:extLst/>
          </a:blip>
          <a:srcRect l="16653" t="0" r="16647" b="0"/>
          <a:stretch>
            <a:fillRect/>
          </a:stretch>
        </p:blipFill>
        <p:spPr>
          <a:xfrm>
            <a:off x="3610067" y="1412799"/>
            <a:ext cx="1920480" cy="192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4" y="0"/>
                  <a:pt x="0" y="4834"/>
                  <a:pt x="0" y="10798"/>
                </a:cubicBezTo>
                <a:cubicBezTo>
                  <a:pt x="0" y="16762"/>
                  <a:pt x="4834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4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14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rcRect l="23738" t="0" r="1356" b="0"/>
          <a:stretch>
            <a:fillRect/>
          </a:stretch>
        </p:blipFill>
        <p:spPr>
          <a:xfrm>
            <a:off x="6190557" y="1417356"/>
            <a:ext cx="1856185" cy="1856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15" name="Google Shape;412;p38"/>
          <p:cNvSpPr txBox="1"/>
          <p:nvPr>
            <p:ph type="title"/>
          </p:nvPr>
        </p:nvSpPr>
        <p:spPr>
          <a:xfrm>
            <a:off x="719999" y="362987"/>
            <a:ext cx="7704002" cy="707507"/>
          </a:xfrm>
          <a:prstGeom prst="rect">
            <a:avLst/>
          </a:prstGeom>
        </p:spPr>
        <p:txBody>
          <a:bodyPr/>
          <a:lstStyle>
            <a:lvl1pPr defTabSz="374904">
              <a:defRPr sz="3403"/>
            </a:lvl1pPr>
          </a:lstStyle>
          <a:p>
            <a:pPr/>
            <a:r>
              <a:t>Business Problem</a:t>
            </a:r>
          </a:p>
        </p:txBody>
      </p:sp>
      <p:sp>
        <p:nvSpPr>
          <p:cNvPr id="416" name="Google Shape;414;p38"/>
          <p:cNvSpPr txBox="1"/>
          <p:nvPr/>
        </p:nvSpPr>
        <p:spPr>
          <a:xfrm>
            <a:off x="3421349" y="3319422"/>
            <a:ext cx="2373168" cy="143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330200">
              <a:lnSpc>
                <a:spcPct val="90000"/>
              </a:lnSpc>
              <a:spcBef>
                <a:spcPts val="1800"/>
              </a:spcBef>
              <a:defRPr sz="1760">
                <a:solidFill>
                  <a:srgbClr val="5E524C"/>
                </a:solidFill>
                <a:effectLst>
                  <a:outerShdw sx="100000" sy="100000" kx="0" ky="0" algn="b" rotWithShape="0" blurRad="10160" dist="1016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Can we predict traffic stops based on race, gender, and actions taken?</a:t>
            </a:r>
          </a:p>
        </p:txBody>
      </p:sp>
      <p:sp>
        <p:nvSpPr>
          <p:cNvPr id="417" name="Google Shape;415;p38"/>
          <p:cNvSpPr txBox="1"/>
          <p:nvPr/>
        </p:nvSpPr>
        <p:spPr>
          <a:xfrm>
            <a:off x="6055266" y="3325762"/>
            <a:ext cx="2648940" cy="141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25500">
              <a:lnSpc>
                <a:spcPct val="90000"/>
              </a:lnSpc>
              <a:spcBef>
                <a:spcPts val="4500"/>
              </a:spcBef>
              <a:defRPr sz="19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How can the general public avoid unnecessary stops?</a:t>
            </a:r>
          </a:p>
        </p:txBody>
      </p:sp>
      <p:grpSp>
        <p:nvGrpSpPr>
          <p:cNvPr id="420" name="Google Shape;417;p38"/>
          <p:cNvGrpSpPr/>
          <p:nvPr/>
        </p:nvGrpSpPr>
        <p:grpSpPr>
          <a:xfrm>
            <a:off x="-311298" y="150024"/>
            <a:ext cx="1590596" cy="875375"/>
            <a:chOff x="0" y="0"/>
            <a:chExt cx="1590594" cy="875374"/>
          </a:xfrm>
        </p:grpSpPr>
        <p:sp>
          <p:nvSpPr>
            <p:cNvPr id="418" name="Google Shape;418;p38"/>
            <p:cNvSpPr/>
            <p:nvPr/>
          </p:nvSpPr>
          <p:spPr>
            <a:xfrm flipH="1">
              <a:off x="0" y="1"/>
              <a:ext cx="1590595" cy="8753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5203" y="0"/>
              <a:ext cx="875375" cy="87537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23" name="Google Shape;420;p38"/>
          <p:cNvGrpSpPr/>
          <p:nvPr/>
        </p:nvGrpSpPr>
        <p:grpSpPr>
          <a:xfrm>
            <a:off x="-425086" y="1025387"/>
            <a:ext cx="1249834" cy="707507"/>
            <a:chOff x="0" y="0"/>
            <a:chExt cx="1249832" cy="707505"/>
          </a:xfrm>
        </p:grpSpPr>
        <p:sp>
          <p:nvSpPr>
            <p:cNvPr id="421" name="Google Shape;421;p38"/>
            <p:cNvSpPr/>
            <p:nvPr/>
          </p:nvSpPr>
          <p:spPr>
            <a:xfrm flipH="1">
              <a:off x="0" y="11"/>
              <a:ext cx="1249830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542338" y="0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24" name="Google Shape;414;p38"/>
          <p:cNvSpPr txBox="1"/>
          <p:nvPr/>
        </p:nvSpPr>
        <p:spPr>
          <a:xfrm>
            <a:off x="787433" y="3371156"/>
            <a:ext cx="2373168" cy="1096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330200">
              <a:lnSpc>
                <a:spcPct val="90000"/>
              </a:lnSpc>
              <a:spcBef>
                <a:spcPts val="1800"/>
              </a:spcBef>
              <a:defRPr sz="1760">
                <a:solidFill>
                  <a:srgbClr val="5E524C"/>
                </a:solidFill>
                <a:effectLst>
                  <a:outerShdw sx="100000" sy="100000" kx="0" ky="0" algn="b" rotWithShape="0" blurRad="10160" dist="1016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What are the most common reasons for police stops?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7;p39"/>
          <p:cNvSpPr txBox="1"/>
          <p:nvPr>
            <p:ph type="title"/>
          </p:nvPr>
        </p:nvSpPr>
        <p:spPr>
          <a:xfrm>
            <a:off x="-133613" y="430696"/>
            <a:ext cx="7704001" cy="707507"/>
          </a:xfrm>
          <a:prstGeom prst="rect">
            <a:avLst/>
          </a:prstGeom>
        </p:spPr>
        <p:txBody>
          <a:bodyPr/>
          <a:lstStyle>
            <a:lvl1pPr defTabSz="365760">
              <a:defRPr sz="3360"/>
            </a:lvl1pPr>
          </a:lstStyle>
          <a:p>
            <a:pPr/>
            <a:r>
              <a:t>Intended Audience</a:t>
            </a:r>
          </a:p>
        </p:txBody>
      </p:sp>
      <p:sp>
        <p:nvSpPr>
          <p:cNvPr id="427" name="Google Shape;429;p39"/>
          <p:cNvSpPr txBox="1"/>
          <p:nvPr/>
        </p:nvSpPr>
        <p:spPr>
          <a:xfrm>
            <a:off x="840217" y="1504949"/>
            <a:ext cx="2947802" cy="287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272034" indent="-272034" defTabSz="421004">
              <a:lnSpc>
                <a:spcPct val="90000"/>
              </a:lnSpc>
              <a:spcBef>
                <a:spcPts val="2200"/>
              </a:spcBef>
              <a:buSzPct val="75000"/>
              <a:buChar char="•"/>
              <a:defRPr sz="2601">
                <a:solidFill>
                  <a:srgbClr val="5E524C"/>
                </a:solidFill>
                <a:effectLst>
                  <a:outerShdw sx="100000" sy="100000" kx="0" ky="0" algn="b" rotWithShape="0" blurRad="12954" dist="12954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Public</a:t>
            </a:r>
          </a:p>
          <a:p>
            <a:pPr marL="272034" indent="-272034" defTabSz="421004">
              <a:lnSpc>
                <a:spcPct val="90000"/>
              </a:lnSpc>
              <a:spcBef>
                <a:spcPts val="2200"/>
              </a:spcBef>
              <a:buSzPct val="75000"/>
              <a:buChar char="•"/>
              <a:defRPr sz="2601">
                <a:solidFill>
                  <a:srgbClr val="5E524C"/>
                </a:solidFill>
                <a:effectLst>
                  <a:outerShdw sx="100000" sy="100000" kx="0" ky="0" algn="b" rotWithShape="0" blurRad="12954" dist="12954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Policy Makers </a:t>
            </a:r>
          </a:p>
          <a:p>
            <a:pPr marL="272034" indent="-272034" defTabSz="421004">
              <a:lnSpc>
                <a:spcPct val="90000"/>
              </a:lnSpc>
              <a:spcBef>
                <a:spcPts val="2200"/>
              </a:spcBef>
              <a:buSzPct val="75000"/>
              <a:buChar char="•"/>
              <a:defRPr sz="2601">
                <a:solidFill>
                  <a:srgbClr val="5E524C"/>
                </a:solidFill>
                <a:effectLst>
                  <a:outerShdw sx="100000" sy="100000" kx="0" ky="0" algn="b" rotWithShape="0" blurRad="12954" dist="12954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Law Enforcement Analysts</a:t>
            </a:r>
          </a:p>
        </p:txBody>
      </p:sp>
      <p:grpSp>
        <p:nvGrpSpPr>
          <p:cNvPr id="431" name="Google Shape;430;p39"/>
          <p:cNvGrpSpPr/>
          <p:nvPr/>
        </p:nvGrpSpPr>
        <p:grpSpPr>
          <a:xfrm>
            <a:off x="50167" y="-313604"/>
            <a:ext cx="1478795" cy="1298316"/>
            <a:chOff x="0" y="0"/>
            <a:chExt cx="1478793" cy="1298315"/>
          </a:xfrm>
        </p:grpSpPr>
        <p:sp>
          <p:nvSpPr>
            <p:cNvPr id="428" name="Google Shape;431;p39"/>
            <p:cNvSpPr/>
            <p:nvPr/>
          </p:nvSpPr>
          <p:spPr>
            <a:xfrm rot="2700000">
              <a:off x="5632" y="635612"/>
              <a:ext cx="26301" cy="2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081" y="0"/>
                    <a:pt x="9342" y="141"/>
                    <a:pt x="8767" y="423"/>
                  </a:cubicBezTo>
                  <a:cubicBezTo>
                    <a:pt x="8172" y="423"/>
                    <a:pt x="7597" y="423"/>
                    <a:pt x="6427" y="986"/>
                  </a:cubicBezTo>
                  <a:cubicBezTo>
                    <a:pt x="5831" y="986"/>
                    <a:pt x="5256" y="1570"/>
                    <a:pt x="4681" y="2134"/>
                  </a:cubicBezTo>
                  <a:cubicBezTo>
                    <a:pt x="4086" y="2134"/>
                    <a:pt x="3511" y="2718"/>
                    <a:pt x="2916" y="3281"/>
                  </a:cubicBezTo>
                  <a:cubicBezTo>
                    <a:pt x="1170" y="4992"/>
                    <a:pt x="0" y="7871"/>
                    <a:pt x="0" y="10730"/>
                  </a:cubicBezTo>
                  <a:cubicBezTo>
                    <a:pt x="0" y="13588"/>
                    <a:pt x="1170" y="16447"/>
                    <a:pt x="2916" y="18158"/>
                  </a:cubicBezTo>
                  <a:cubicBezTo>
                    <a:pt x="3511" y="18741"/>
                    <a:pt x="4086" y="19305"/>
                    <a:pt x="4681" y="19889"/>
                  </a:cubicBezTo>
                  <a:cubicBezTo>
                    <a:pt x="5256" y="19889"/>
                    <a:pt x="5831" y="20453"/>
                    <a:pt x="6427" y="21036"/>
                  </a:cubicBezTo>
                  <a:cubicBezTo>
                    <a:pt x="7597" y="21036"/>
                    <a:pt x="8172" y="21036"/>
                    <a:pt x="8767" y="21600"/>
                  </a:cubicBezTo>
                  <a:lnTo>
                    <a:pt x="12853" y="21600"/>
                  </a:lnTo>
                  <a:cubicBezTo>
                    <a:pt x="13428" y="21036"/>
                    <a:pt x="14598" y="21036"/>
                    <a:pt x="15173" y="21036"/>
                  </a:cubicBezTo>
                  <a:cubicBezTo>
                    <a:pt x="15769" y="20453"/>
                    <a:pt x="16344" y="19889"/>
                    <a:pt x="16939" y="19889"/>
                  </a:cubicBezTo>
                  <a:cubicBezTo>
                    <a:pt x="17514" y="19305"/>
                    <a:pt x="18110" y="18741"/>
                    <a:pt x="18684" y="18158"/>
                  </a:cubicBezTo>
                  <a:cubicBezTo>
                    <a:pt x="19259" y="18158"/>
                    <a:pt x="19259" y="17594"/>
                    <a:pt x="19855" y="17030"/>
                  </a:cubicBezTo>
                  <a:cubicBezTo>
                    <a:pt x="20430" y="16447"/>
                    <a:pt x="20430" y="15883"/>
                    <a:pt x="21025" y="14736"/>
                  </a:cubicBezTo>
                  <a:cubicBezTo>
                    <a:pt x="21025" y="14152"/>
                    <a:pt x="21600" y="13588"/>
                    <a:pt x="21600" y="13024"/>
                  </a:cubicBezTo>
                  <a:cubicBezTo>
                    <a:pt x="21600" y="12441"/>
                    <a:pt x="21600" y="11293"/>
                    <a:pt x="21600" y="10730"/>
                  </a:cubicBezTo>
                  <a:cubicBezTo>
                    <a:pt x="21600" y="7871"/>
                    <a:pt x="20430" y="4992"/>
                    <a:pt x="18684" y="3281"/>
                  </a:cubicBezTo>
                  <a:cubicBezTo>
                    <a:pt x="18110" y="2718"/>
                    <a:pt x="17514" y="2134"/>
                    <a:pt x="16939" y="2134"/>
                  </a:cubicBezTo>
                  <a:cubicBezTo>
                    <a:pt x="16344" y="1570"/>
                    <a:pt x="15769" y="986"/>
                    <a:pt x="15173" y="986"/>
                  </a:cubicBezTo>
                  <a:cubicBezTo>
                    <a:pt x="14598" y="423"/>
                    <a:pt x="13428" y="423"/>
                    <a:pt x="12853" y="423"/>
                  </a:cubicBezTo>
                  <a:cubicBezTo>
                    <a:pt x="12258" y="141"/>
                    <a:pt x="11539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432;p39"/>
            <p:cNvSpPr/>
            <p:nvPr/>
          </p:nvSpPr>
          <p:spPr>
            <a:xfrm rot="2700000">
              <a:off x="280456" y="190174"/>
              <a:ext cx="918129" cy="9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223" y="0"/>
                  </a:moveTo>
                  <a:cubicBezTo>
                    <a:pt x="21142" y="0"/>
                    <a:pt x="21062" y="29"/>
                    <a:pt x="21004" y="88"/>
                  </a:cubicBezTo>
                  <a:cubicBezTo>
                    <a:pt x="20887" y="222"/>
                    <a:pt x="20887" y="405"/>
                    <a:pt x="21004" y="539"/>
                  </a:cubicBezTo>
                  <a:cubicBezTo>
                    <a:pt x="21071" y="589"/>
                    <a:pt x="21154" y="623"/>
                    <a:pt x="21221" y="623"/>
                  </a:cubicBezTo>
                  <a:cubicBezTo>
                    <a:pt x="21304" y="623"/>
                    <a:pt x="21387" y="589"/>
                    <a:pt x="21454" y="539"/>
                  </a:cubicBezTo>
                  <a:cubicBezTo>
                    <a:pt x="21571" y="405"/>
                    <a:pt x="21571" y="222"/>
                    <a:pt x="21454" y="88"/>
                  </a:cubicBezTo>
                  <a:cubicBezTo>
                    <a:pt x="21387" y="29"/>
                    <a:pt x="21304" y="0"/>
                    <a:pt x="21223" y="0"/>
                  </a:cubicBezTo>
                  <a:close/>
                  <a:moveTo>
                    <a:pt x="19734" y="1505"/>
                  </a:moveTo>
                  <a:cubicBezTo>
                    <a:pt x="19653" y="1505"/>
                    <a:pt x="19570" y="1535"/>
                    <a:pt x="19503" y="1593"/>
                  </a:cubicBezTo>
                  <a:cubicBezTo>
                    <a:pt x="19386" y="1711"/>
                    <a:pt x="19386" y="1911"/>
                    <a:pt x="19503" y="2028"/>
                  </a:cubicBezTo>
                  <a:cubicBezTo>
                    <a:pt x="19570" y="2095"/>
                    <a:pt x="19653" y="2128"/>
                    <a:pt x="19736" y="2128"/>
                  </a:cubicBezTo>
                  <a:cubicBezTo>
                    <a:pt x="19820" y="2128"/>
                    <a:pt x="19886" y="2095"/>
                    <a:pt x="19953" y="2028"/>
                  </a:cubicBezTo>
                  <a:cubicBezTo>
                    <a:pt x="20070" y="1911"/>
                    <a:pt x="20070" y="1711"/>
                    <a:pt x="19953" y="1593"/>
                  </a:cubicBezTo>
                  <a:cubicBezTo>
                    <a:pt x="19895" y="1535"/>
                    <a:pt x="19815" y="1505"/>
                    <a:pt x="19734" y="1505"/>
                  </a:cubicBezTo>
                  <a:close/>
                  <a:moveTo>
                    <a:pt x="18235" y="2994"/>
                  </a:moveTo>
                  <a:cubicBezTo>
                    <a:pt x="18156" y="2994"/>
                    <a:pt x="18077" y="3024"/>
                    <a:pt x="18018" y="3082"/>
                  </a:cubicBezTo>
                  <a:cubicBezTo>
                    <a:pt x="17901" y="3216"/>
                    <a:pt x="17901" y="3417"/>
                    <a:pt x="18018" y="3534"/>
                  </a:cubicBezTo>
                  <a:cubicBezTo>
                    <a:pt x="18085" y="3601"/>
                    <a:pt x="18151" y="3617"/>
                    <a:pt x="18235" y="3617"/>
                  </a:cubicBezTo>
                  <a:cubicBezTo>
                    <a:pt x="18319" y="3617"/>
                    <a:pt x="18402" y="3601"/>
                    <a:pt x="18452" y="3534"/>
                  </a:cubicBezTo>
                  <a:cubicBezTo>
                    <a:pt x="18585" y="3417"/>
                    <a:pt x="18585" y="3216"/>
                    <a:pt x="18452" y="3082"/>
                  </a:cubicBezTo>
                  <a:cubicBezTo>
                    <a:pt x="18394" y="3024"/>
                    <a:pt x="18314" y="2994"/>
                    <a:pt x="18235" y="2994"/>
                  </a:cubicBezTo>
                  <a:close/>
                  <a:moveTo>
                    <a:pt x="16742" y="4500"/>
                  </a:moveTo>
                  <a:cubicBezTo>
                    <a:pt x="16663" y="4500"/>
                    <a:pt x="16583" y="4529"/>
                    <a:pt x="16517" y="4588"/>
                  </a:cubicBezTo>
                  <a:cubicBezTo>
                    <a:pt x="16400" y="4705"/>
                    <a:pt x="16400" y="4905"/>
                    <a:pt x="16517" y="5039"/>
                  </a:cubicBezTo>
                  <a:cubicBezTo>
                    <a:pt x="16583" y="5090"/>
                    <a:pt x="16667" y="5123"/>
                    <a:pt x="16751" y="5123"/>
                  </a:cubicBezTo>
                  <a:cubicBezTo>
                    <a:pt x="16818" y="5123"/>
                    <a:pt x="16901" y="5090"/>
                    <a:pt x="16967" y="5039"/>
                  </a:cubicBezTo>
                  <a:cubicBezTo>
                    <a:pt x="17084" y="4905"/>
                    <a:pt x="17084" y="4705"/>
                    <a:pt x="16967" y="4588"/>
                  </a:cubicBezTo>
                  <a:cubicBezTo>
                    <a:pt x="16901" y="4529"/>
                    <a:pt x="16822" y="4500"/>
                    <a:pt x="16742" y="4500"/>
                  </a:cubicBezTo>
                  <a:close/>
                  <a:moveTo>
                    <a:pt x="15249" y="5993"/>
                  </a:moveTo>
                  <a:cubicBezTo>
                    <a:pt x="15170" y="5993"/>
                    <a:pt x="15091" y="6026"/>
                    <a:pt x="15033" y="6093"/>
                  </a:cubicBezTo>
                  <a:cubicBezTo>
                    <a:pt x="14899" y="6210"/>
                    <a:pt x="14899" y="6411"/>
                    <a:pt x="15033" y="6528"/>
                  </a:cubicBezTo>
                  <a:cubicBezTo>
                    <a:pt x="15082" y="6595"/>
                    <a:pt x="15166" y="6628"/>
                    <a:pt x="15249" y="6628"/>
                  </a:cubicBezTo>
                  <a:cubicBezTo>
                    <a:pt x="15333" y="6628"/>
                    <a:pt x="15416" y="6595"/>
                    <a:pt x="15466" y="6528"/>
                  </a:cubicBezTo>
                  <a:cubicBezTo>
                    <a:pt x="15600" y="6411"/>
                    <a:pt x="15600" y="6210"/>
                    <a:pt x="15466" y="6093"/>
                  </a:cubicBezTo>
                  <a:cubicBezTo>
                    <a:pt x="15408" y="6026"/>
                    <a:pt x="15329" y="5993"/>
                    <a:pt x="15249" y="5993"/>
                  </a:cubicBezTo>
                  <a:close/>
                  <a:moveTo>
                    <a:pt x="13750" y="7494"/>
                  </a:moveTo>
                  <a:cubicBezTo>
                    <a:pt x="13669" y="7494"/>
                    <a:pt x="13590" y="7523"/>
                    <a:pt x="13532" y="7582"/>
                  </a:cubicBezTo>
                  <a:cubicBezTo>
                    <a:pt x="13414" y="7699"/>
                    <a:pt x="13414" y="7900"/>
                    <a:pt x="13532" y="8034"/>
                  </a:cubicBezTo>
                  <a:cubicBezTo>
                    <a:pt x="13598" y="8084"/>
                    <a:pt x="13681" y="8117"/>
                    <a:pt x="13748" y="8117"/>
                  </a:cubicBezTo>
                  <a:cubicBezTo>
                    <a:pt x="13831" y="8117"/>
                    <a:pt x="13915" y="8084"/>
                    <a:pt x="13982" y="8034"/>
                  </a:cubicBezTo>
                  <a:cubicBezTo>
                    <a:pt x="14098" y="7900"/>
                    <a:pt x="14098" y="7699"/>
                    <a:pt x="13982" y="7582"/>
                  </a:cubicBezTo>
                  <a:cubicBezTo>
                    <a:pt x="13915" y="7523"/>
                    <a:pt x="13831" y="7494"/>
                    <a:pt x="13750" y="7494"/>
                  </a:cubicBezTo>
                  <a:close/>
                  <a:moveTo>
                    <a:pt x="12263" y="8987"/>
                  </a:moveTo>
                  <a:cubicBezTo>
                    <a:pt x="12184" y="8987"/>
                    <a:pt x="12105" y="9020"/>
                    <a:pt x="12047" y="9087"/>
                  </a:cubicBezTo>
                  <a:cubicBezTo>
                    <a:pt x="11913" y="9204"/>
                    <a:pt x="11913" y="9405"/>
                    <a:pt x="12047" y="9522"/>
                  </a:cubicBezTo>
                  <a:cubicBezTo>
                    <a:pt x="12097" y="9589"/>
                    <a:pt x="12180" y="9623"/>
                    <a:pt x="12263" y="9623"/>
                  </a:cubicBezTo>
                  <a:cubicBezTo>
                    <a:pt x="12347" y="9623"/>
                    <a:pt x="12414" y="9589"/>
                    <a:pt x="12481" y="9522"/>
                  </a:cubicBezTo>
                  <a:cubicBezTo>
                    <a:pt x="12597" y="9405"/>
                    <a:pt x="12597" y="9204"/>
                    <a:pt x="12481" y="9087"/>
                  </a:cubicBezTo>
                  <a:cubicBezTo>
                    <a:pt x="12422" y="9020"/>
                    <a:pt x="12343" y="8987"/>
                    <a:pt x="12263" y="8987"/>
                  </a:cubicBezTo>
                  <a:close/>
                  <a:moveTo>
                    <a:pt x="10762" y="10489"/>
                  </a:moveTo>
                  <a:cubicBezTo>
                    <a:pt x="10683" y="10489"/>
                    <a:pt x="10604" y="10517"/>
                    <a:pt x="10545" y="10576"/>
                  </a:cubicBezTo>
                  <a:cubicBezTo>
                    <a:pt x="10429" y="10710"/>
                    <a:pt x="10429" y="10911"/>
                    <a:pt x="10545" y="11028"/>
                  </a:cubicBezTo>
                  <a:cubicBezTo>
                    <a:pt x="10612" y="11078"/>
                    <a:pt x="10679" y="11111"/>
                    <a:pt x="10762" y="11111"/>
                  </a:cubicBezTo>
                  <a:cubicBezTo>
                    <a:pt x="10846" y="11111"/>
                    <a:pt x="10929" y="11078"/>
                    <a:pt x="10980" y="11028"/>
                  </a:cubicBezTo>
                  <a:cubicBezTo>
                    <a:pt x="11113" y="10911"/>
                    <a:pt x="11113" y="10710"/>
                    <a:pt x="10980" y="10576"/>
                  </a:cubicBezTo>
                  <a:cubicBezTo>
                    <a:pt x="10921" y="10517"/>
                    <a:pt x="10842" y="10489"/>
                    <a:pt x="10762" y="10489"/>
                  </a:cubicBezTo>
                  <a:close/>
                  <a:moveTo>
                    <a:pt x="9276" y="11994"/>
                  </a:moveTo>
                  <a:cubicBezTo>
                    <a:pt x="9195" y="11994"/>
                    <a:pt x="9111" y="12023"/>
                    <a:pt x="9044" y="12082"/>
                  </a:cubicBezTo>
                  <a:cubicBezTo>
                    <a:pt x="8928" y="12199"/>
                    <a:pt x="8928" y="12400"/>
                    <a:pt x="9044" y="12517"/>
                  </a:cubicBezTo>
                  <a:cubicBezTo>
                    <a:pt x="9111" y="12583"/>
                    <a:pt x="9195" y="12617"/>
                    <a:pt x="9278" y="12617"/>
                  </a:cubicBezTo>
                  <a:cubicBezTo>
                    <a:pt x="9345" y="12617"/>
                    <a:pt x="9428" y="12583"/>
                    <a:pt x="9495" y="12517"/>
                  </a:cubicBezTo>
                  <a:cubicBezTo>
                    <a:pt x="9612" y="12400"/>
                    <a:pt x="9612" y="12199"/>
                    <a:pt x="9495" y="12082"/>
                  </a:cubicBezTo>
                  <a:cubicBezTo>
                    <a:pt x="9436" y="12023"/>
                    <a:pt x="9357" y="11994"/>
                    <a:pt x="9276" y="11994"/>
                  </a:cubicBezTo>
                  <a:close/>
                  <a:moveTo>
                    <a:pt x="7777" y="13483"/>
                  </a:moveTo>
                  <a:cubicBezTo>
                    <a:pt x="7698" y="13483"/>
                    <a:pt x="7619" y="13512"/>
                    <a:pt x="7560" y="13570"/>
                  </a:cubicBezTo>
                  <a:cubicBezTo>
                    <a:pt x="7427" y="13704"/>
                    <a:pt x="7427" y="13905"/>
                    <a:pt x="7560" y="14022"/>
                  </a:cubicBezTo>
                  <a:cubicBezTo>
                    <a:pt x="7610" y="14089"/>
                    <a:pt x="7694" y="14106"/>
                    <a:pt x="7777" y="14106"/>
                  </a:cubicBezTo>
                  <a:cubicBezTo>
                    <a:pt x="7860" y="14106"/>
                    <a:pt x="7943" y="14089"/>
                    <a:pt x="7994" y="14022"/>
                  </a:cubicBezTo>
                  <a:cubicBezTo>
                    <a:pt x="8127" y="13905"/>
                    <a:pt x="8127" y="13704"/>
                    <a:pt x="7994" y="13570"/>
                  </a:cubicBezTo>
                  <a:cubicBezTo>
                    <a:pt x="7935" y="13512"/>
                    <a:pt x="7856" y="13483"/>
                    <a:pt x="7777" y="13483"/>
                  </a:cubicBezTo>
                  <a:close/>
                  <a:moveTo>
                    <a:pt x="6284" y="14988"/>
                  </a:moveTo>
                  <a:cubicBezTo>
                    <a:pt x="6205" y="14988"/>
                    <a:pt x="6126" y="15017"/>
                    <a:pt x="6059" y="15076"/>
                  </a:cubicBezTo>
                  <a:cubicBezTo>
                    <a:pt x="5942" y="15193"/>
                    <a:pt x="5942" y="15394"/>
                    <a:pt x="6059" y="15527"/>
                  </a:cubicBezTo>
                  <a:cubicBezTo>
                    <a:pt x="6126" y="15578"/>
                    <a:pt x="6209" y="15611"/>
                    <a:pt x="6292" y="15611"/>
                  </a:cubicBezTo>
                  <a:cubicBezTo>
                    <a:pt x="6359" y="15611"/>
                    <a:pt x="6442" y="15578"/>
                    <a:pt x="6509" y="15527"/>
                  </a:cubicBezTo>
                  <a:cubicBezTo>
                    <a:pt x="6626" y="15394"/>
                    <a:pt x="6626" y="15193"/>
                    <a:pt x="6509" y="15076"/>
                  </a:cubicBezTo>
                  <a:cubicBezTo>
                    <a:pt x="6442" y="15017"/>
                    <a:pt x="6363" y="14988"/>
                    <a:pt x="6284" y="14988"/>
                  </a:cubicBezTo>
                  <a:close/>
                  <a:moveTo>
                    <a:pt x="4791" y="16481"/>
                  </a:moveTo>
                  <a:cubicBezTo>
                    <a:pt x="4712" y="16481"/>
                    <a:pt x="4633" y="16515"/>
                    <a:pt x="4574" y="16582"/>
                  </a:cubicBezTo>
                  <a:cubicBezTo>
                    <a:pt x="4441" y="16699"/>
                    <a:pt x="4441" y="16899"/>
                    <a:pt x="4574" y="17016"/>
                  </a:cubicBezTo>
                  <a:cubicBezTo>
                    <a:pt x="4624" y="17083"/>
                    <a:pt x="4708" y="17117"/>
                    <a:pt x="4791" y="17117"/>
                  </a:cubicBezTo>
                  <a:cubicBezTo>
                    <a:pt x="4875" y="17117"/>
                    <a:pt x="4941" y="17083"/>
                    <a:pt x="5008" y="17016"/>
                  </a:cubicBezTo>
                  <a:cubicBezTo>
                    <a:pt x="5124" y="16899"/>
                    <a:pt x="5124" y="16699"/>
                    <a:pt x="5008" y="16582"/>
                  </a:cubicBezTo>
                  <a:cubicBezTo>
                    <a:pt x="4950" y="16515"/>
                    <a:pt x="4871" y="16481"/>
                    <a:pt x="4791" y="16481"/>
                  </a:cubicBezTo>
                  <a:close/>
                  <a:moveTo>
                    <a:pt x="3292" y="17982"/>
                  </a:moveTo>
                  <a:cubicBezTo>
                    <a:pt x="3211" y="17982"/>
                    <a:pt x="3131" y="18012"/>
                    <a:pt x="3073" y="18070"/>
                  </a:cubicBezTo>
                  <a:cubicBezTo>
                    <a:pt x="2957" y="18204"/>
                    <a:pt x="2957" y="18388"/>
                    <a:pt x="3073" y="18522"/>
                  </a:cubicBezTo>
                  <a:cubicBezTo>
                    <a:pt x="3140" y="18572"/>
                    <a:pt x="3223" y="18606"/>
                    <a:pt x="3290" y="18606"/>
                  </a:cubicBezTo>
                  <a:cubicBezTo>
                    <a:pt x="3374" y="18606"/>
                    <a:pt x="3457" y="18572"/>
                    <a:pt x="3524" y="18522"/>
                  </a:cubicBezTo>
                  <a:cubicBezTo>
                    <a:pt x="3641" y="18388"/>
                    <a:pt x="3641" y="18204"/>
                    <a:pt x="3524" y="18070"/>
                  </a:cubicBezTo>
                  <a:cubicBezTo>
                    <a:pt x="3457" y="18012"/>
                    <a:pt x="3374" y="17982"/>
                    <a:pt x="3292" y="17982"/>
                  </a:cubicBezTo>
                  <a:close/>
                  <a:moveTo>
                    <a:pt x="1803" y="19475"/>
                  </a:moveTo>
                  <a:cubicBezTo>
                    <a:pt x="1722" y="19475"/>
                    <a:pt x="1639" y="19509"/>
                    <a:pt x="1572" y="19576"/>
                  </a:cubicBezTo>
                  <a:cubicBezTo>
                    <a:pt x="1455" y="19693"/>
                    <a:pt x="1455" y="19893"/>
                    <a:pt x="1572" y="20011"/>
                  </a:cubicBezTo>
                  <a:cubicBezTo>
                    <a:pt x="1639" y="20078"/>
                    <a:pt x="1722" y="20111"/>
                    <a:pt x="1806" y="20111"/>
                  </a:cubicBezTo>
                  <a:cubicBezTo>
                    <a:pt x="1872" y="20111"/>
                    <a:pt x="1955" y="20078"/>
                    <a:pt x="2022" y="20011"/>
                  </a:cubicBezTo>
                  <a:cubicBezTo>
                    <a:pt x="2139" y="19893"/>
                    <a:pt x="2139" y="19693"/>
                    <a:pt x="2022" y="19576"/>
                  </a:cubicBezTo>
                  <a:cubicBezTo>
                    <a:pt x="1964" y="19509"/>
                    <a:pt x="1885" y="19475"/>
                    <a:pt x="1803" y="19475"/>
                  </a:cubicBezTo>
                  <a:close/>
                  <a:moveTo>
                    <a:pt x="304" y="20976"/>
                  </a:moveTo>
                  <a:cubicBezTo>
                    <a:pt x="225" y="20976"/>
                    <a:pt x="146" y="21006"/>
                    <a:pt x="88" y="21065"/>
                  </a:cubicBezTo>
                  <a:cubicBezTo>
                    <a:pt x="-29" y="21198"/>
                    <a:pt x="-29" y="21399"/>
                    <a:pt x="88" y="21516"/>
                  </a:cubicBezTo>
                  <a:cubicBezTo>
                    <a:pt x="154" y="21583"/>
                    <a:pt x="221" y="21600"/>
                    <a:pt x="304" y="21600"/>
                  </a:cubicBezTo>
                  <a:cubicBezTo>
                    <a:pt x="387" y="21600"/>
                    <a:pt x="471" y="21583"/>
                    <a:pt x="521" y="21516"/>
                  </a:cubicBezTo>
                  <a:cubicBezTo>
                    <a:pt x="654" y="21399"/>
                    <a:pt x="654" y="21198"/>
                    <a:pt x="521" y="21065"/>
                  </a:cubicBezTo>
                  <a:cubicBezTo>
                    <a:pt x="463" y="21006"/>
                    <a:pt x="383" y="20976"/>
                    <a:pt x="304" y="209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0" name="Google Shape;433;p39"/>
            <p:cNvSpPr/>
            <p:nvPr/>
          </p:nvSpPr>
          <p:spPr>
            <a:xfrm rot="2700000">
              <a:off x="1446255" y="635838"/>
              <a:ext cx="27000" cy="2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0" y="0"/>
                  </a:moveTo>
                  <a:cubicBezTo>
                    <a:pt x="10320" y="0"/>
                    <a:pt x="9400" y="141"/>
                    <a:pt x="8520" y="442"/>
                  </a:cubicBezTo>
                  <a:cubicBezTo>
                    <a:pt x="7960" y="442"/>
                    <a:pt x="7380" y="442"/>
                    <a:pt x="6820" y="1026"/>
                  </a:cubicBezTo>
                  <a:cubicBezTo>
                    <a:pt x="6260" y="1026"/>
                    <a:pt x="5680" y="1589"/>
                    <a:pt x="4540" y="1589"/>
                  </a:cubicBezTo>
                  <a:cubicBezTo>
                    <a:pt x="3980" y="2152"/>
                    <a:pt x="3980" y="2735"/>
                    <a:pt x="3400" y="3298"/>
                  </a:cubicBezTo>
                  <a:cubicBezTo>
                    <a:pt x="2840" y="3882"/>
                    <a:pt x="2280" y="3882"/>
                    <a:pt x="1700" y="5028"/>
                  </a:cubicBezTo>
                  <a:cubicBezTo>
                    <a:pt x="1700" y="5591"/>
                    <a:pt x="1140" y="6154"/>
                    <a:pt x="1140" y="6737"/>
                  </a:cubicBezTo>
                  <a:cubicBezTo>
                    <a:pt x="560" y="7301"/>
                    <a:pt x="560" y="7884"/>
                    <a:pt x="560" y="8447"/>
                  </a:cubicBezTo>
                  <a:cubicBezTo>
                    <a:pt x="0" y="9030"/>
                    <a:pt x="0" y="10177"/>
                    <a:pt x="0" y="10740"/>
                  </a:cubicBezTo>
                  <a:cubicBezTo>
                    <a:pt x="0" y="11303"/>
                    <a:pt x="0" y="11886"/>
                    <a:pt x="560" y="13032"/>
                  </a:cubicBezTo>
                  <a:cubicBezTo>
                    <a:pt x="560" y="13596"/>
                    <a:pt x="560" y="14179"/>
                    <a:pt x="1140" y="14742"/>
                  </a:cubicBezTo>
                  <a:cubicBezTo>
                    <a:pt x="1140" y="15305"/>
                    <a:pt x="1700" y="15888"/>
                    <a:pt x="1700" y="16451"/>
                  </a:cubicBezTo>
                  <a:cubicBezTo>
                    <a:pt x="2280" y="17035"/>
                    <a:pt x="2840" y="17598"/>
                    <a:pt x="3400" y="18181"/>
                  </a:cubicBezTo>
                  <a:cubicBezTo>
                    <a:pt x="3980" y="18744"/>
                    <a:pt x="3980" y="19327"/>
                    <a:pt x="4540" y="19891"/>
                  </a:cubicBezTo>
                  <a:cubicBezTo>
                    <a:pt x="5680" y="19891"/>
                    <a:pt x="6260" y="20454"/>
                    <a:pt x="6820" y="20454"/>
                  </a:cubicBezTo>
                  <a:cubicBezTo>
                    <a:pt x="7380" y="21037"/>
                    <a:pt x="7960" y="21037"/>
                    <a:pt x="8520" y="21037"/>
                  </a:cubicBezTo>
                  <a:cubicBezTo>
                    <a:pt x="9100" y="21600"/>
                    <a:pt x="10240" y="21600"/>
                    <a:pt x="10800" y="21600"/>
                  </a:cubicBezTo>
                  <a:cubicBezTo>
                    <a:pt x="13640" y="21600"/>
                    <a:pt x="16480" y="20454"/>
                    <a:pt x="18200" y="18181"/>
                  </a:cubicBezTo>
                  <a:cubicBezTo>
                    <a:pt x="18760" y="17598"/>
                    <a:pt x="19340" y="17035"/>
                    <a:pt x="19900" y="16451"/>
                  </a:cubicBezTo>
                  <a:cubicBezTo>
                    <a:pt x="19900" y="15888"/>
                    <a:pt x="20480" y="15305"/>
                    <a:pt x="20480" y="14742"/>
                  </a:cubicBezTo>
                  <a:cubicBezTo>
                    <a:pt x="21040" y="14179"/>
                    <a:pt x="21040" y="13596"/>
                    <a:pt x="21040" y="13032"/>
                  </a:cubicBezTo>
                  <a:cubicBezTo>
                    <a:pt x="21600" y="11886"/>
                    <a:pt x="21600" y="11303"/>
                    <a:pt x="21600" y="10740"/>
                  </a:cubicBezTo>
                  <a:cubicBezTo>
                    <a:pt x="21600" y="10177"/>
                    <a:pt x="21040" y="9030"/>
                    <a:pt x="21040" y="8447"/>
                  </a:cubicBezTo>
                  <a:cubicBezTo>
                    <a:pt x="21040" y="7884"/>
                    <a:pt x="21040" y="7301"/>
                    <a:pt x="20480" y="6737"/>
                  </a:cubicBezTo>
                  <a:cubicBezTo>
                    <a:pt x="20480" y="6154"/>
                    <a:pt x="19900" y="5591"/>
                    <a:pt x="19900" y="5028"/>
                  </a:cubicBezTo>
                  <a:cubicBezTo>
                    <a:pt x="19340" y="3882"/>
                    <a:pt x="18760" y="3882"/>
                    <a:pt x="18200" y="3298"/>
                  </a:cubicBezTo>
                  <a:cubicBezTo>
                    <a:pt x="16500" y="1187"/>
                    <a:pt x="13880" y="0"/>
                    <a:pt x="1124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-311298" y="150024"/>
            <a:ext cx="1590596" cy="875375"/>
            <a:chOff x="0" y="0"/>
            <a:chExt cx="1590594" cy="875374"/>
          </a:xfrm>
        </p:grpSpPr>
        <p:sp>
          <p:nvSpPr>
            <p:cNvPr id="432" name="Google Shape;435;p39"/>
            <p:cNvSpPr/>
            <p:nvPr/>
          </p:nvSpPr>
          <p:spPr>
            <a:xfrm flipH="1">
              <a:off x="0" y="1"/>
              <a:ext cx="1590595" cy="8753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Google Shape;436;p39"/>
            <p:cNvSpPr/>
            <p:nvPr/>
          </p:nvSpPr>
          <p:spPr>
            <a:xfrm flipH="1">
              <a:off x="715203" y="0"/>
              <a:ext cx="875375" cy="87537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-425086" y="1025387"/>
            <a:ext cx="1249834" cy="707507"/>
            <a:chOff x="0" y="0"/>
            <a:chExt cx="1249832" cy="707505"/>
          </a:xfrm>
        </p:grpSpPr>
        <p:sp>
          <p:nvSpPr>
            <p:cNvPr id="435" name="Google Shape;438;p39"/>
            <p:cNvSpPr/>
            <p:nvPr/>
          </p:nvSpPr>
          <p:spPr>
            <a:xfrm flipH="1">
              <a:off x="0" y="11"/>
              <a:ext cx="1249830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6" name="Google Shape;439;p39"/>
            <p:cNvSpPr/>
            <p:nvPr/>
          </p:nvSpPr>
          <p:spPr>
            <a:xfrm flipH="1">
              <a:off x="542338" y="0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38" name="Oval"/>
          <p:cNvSpPr/>
          <p:nvPr/>
        </p:nvSpPr>
        <p:spPr>
          <a:xfrm>
            <a:off x="4741252" y="1038033"/>
            <a:ext cx="3667351" cy="36180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4;p40"/>
          <p:cNvSpPr txBox="1"/>
          <p:nvPr>
            <p:ph type="title"/>
          </p:nvPr>
        </p:nvSpPr>
        <p:spPr>
          <a:xfrm>
            <a:off x="620034" y="94425"/>
            <a:ext cx="7710901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pPr/>
            <a:r>
              <a:t>Data Source</a:t>
            </a:r>
          </a:p>
        </p:txBody>
      </p:sp>
      <p:sp>
        <p:nvSpPr>
          <p:cNvPr id="441" name="Google Shape;445;p40"/>
          <p:cNvSpPr txBox="1"/>
          <p:nvPr>
            <p:ph type="body" idx="1"/>
          </p:nvPr>
        </p:nvSpPr>
        <p:spPr>
          <a:xfrm>
            <a:off x="1434981" y="594269"/>
            <a:ext cx="5641267" cy="4342968"/>
          </a:xfrm>
          <a:prstGeom prst="rect">
            <a:avLst/>
          </a:prstGeom>
        </p:spPr>
        <p:txBody>
          <a:bodyPr/>
          <a:lstStyle/>
          <a:p>
            <a:pPr marL="628925" indent="-568854" defTabSz="354965">
              <a:spcBef>
                <a:spcPts val="1900"/>
              </a:spcBef>
              <a:buClrTx/>
              <a:buSzPct val="75000"/>
              <a:buFont typeface="Times Roman"/>
              <a:buChar char="•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Stanford Open Policing Project (Kaggle)</a:t>
            </a:r>
          </a:p>
          <a:p>
            <a:pPr marL="628925" indent="-568854" defTabSz="354965">
              <a:spcBef>
                <a:spcPts val="1900"/>
              </a:spcBef>
              <a:buClrTx/>
              <a:buSzPct val="75000"/>
              <a:buFont typeface="Times Roman"/>
              <a:buChar char="•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San Francisco Police Stop Data (SFGov API) </a:t>
            </a:r>
          </a:p>
          <a:p>
            <a:pPr marL="628925" indent="-568854" defTabSz="354965">
              <a:spcBef>
                <a:spcPts val="1900"/>
              </a:spcBef>
              <a:buClrTx/>
              <a:buSzPct val="75000"/>
              <a:buFont typeface="Times Roman"/>
              <a:buChar char="•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Key Features:</a:t>
            </a:r>
          </a:p>
          <a:p>
            <a:pPr lvl="1" marL="825521" indent="-568854" defTabSz="354965">
              <a:spcBef>
                <a:spcPts val="1900"/>
              </a:spcBef>
              <a:buClrTx/>
              <a:buSzPct val="75000"/>
              <a:buFont typeface="Times Roman"/>
              <a:buChar char="◦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Race and Gender of Individuals Stopped</a:t>
            </a:r>
          </a:p>
          <a:p>
            <a:pPr lvl="1" marL="825521" indent="-568854" defTabSz="354965">
              <a:spcBef>
                <a:spcPts val="1900"/>
              </a:spcBef>
              <a:buClrTx/>
              <a:buSzPct val="75000"/>
              <a:buFont typeface="Times Roman"/>
              <a:buChar char="◦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Reason for Stop</a:t>
            </a:r>
          </a:p>
          <a:p>
            <a:pPr lvl="1" marL="825521" indent="-568854" defTabSz="354965">
              <a:spcBef>
                <a:spcPts val="1900"/>
              </a:spcBef>
              <a:buClrTx/>
              <a:buSzPct val="75000"/>
              <a:buFont typeface="Times Roman"/>
              <a:buChar char="◦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Actions Taken (e.g., warning, search, arrest)</a:t>
            </a:r>
          </a:p>
          <a:p>
            <a:pPr lvl="1" marL="825521" indent="-568854" defTabSz="354965">
              <a:spcBef>
                <a:spcPts val="1900"/>
              </a:spcBef>
              <a:buClrTx/>
              <a:buSzPct val="75000"/>
              <a:buFont typeface="Times Roman"/>
              <a:buChar char="◦"/>
              <a:defRPr sz="1806">
                <a:solidFill>
                  <a:srgbClr val="5E524C"/>
                </a:solidFill>
                <a:effectLst>
                  <a:outerShdw sx="100000" sy="100000" kx="0" ky="0" algn="b" rotWithShape="0" blurRad="10922" dist="10922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Stop Outcomes</a:t>
            </a:r>
          </a:p>
        </p:txBody>
      </p:sp>
      <p:grpSp>
        <p:nvGrpSpPr>
          <p:cNvPr id="451" name="Google Shape;446;p40"/>
          <p:cNvGrpSpPr/>
          <p:nvPr/>
        </p:nvGrpSpPr>
        <p:grpSpPr>
          <a:xfrm>
            <a:off x="6121178" y="1803450"/>
            <a:ext cx="2290367" cy="5842873"/>
            <a:chOff x="0" y="0"/>
            <a:chExt cx="2290365" cy="5842871"/>
          </a:xfrm>
        </p:grpSpPr>
        <p:grpSp>
          <p:nvGrpSpPr>
            <p:cNvPr id="444" name="Google Shape;447;p40"/>
            <p:cNvGrpSpPr/>
            <p:nvPr/>
          </p:nvGrpSpPr>
          <p:grpSpPr>
            <a:xfrm>
              <a:off x="707496" y="1015345"/>
              <a:ext cx="707498" cy="4357123"/>
              <a:chOff x="0" y="0"/>
              <a:chExt cx="707497" cy="4357121"/>
            </a:xfrm>
          </p:grpSpPr>
          <p:sp>
            <p:nvSpPr>
              <p:cNvPr id="442" name="Google Shape;448;p40"/>
              <p:cNvSpPr/>
              <p:nvPr/>
            </p:nvSpPr>
            <p:spPr>
              <a:xfrm rot="5400000">
                <a:off x="-1824812" y="1824816"/>
                <a:ext cx="4357117" cy="70749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rgbClr val="0336D0"/>
                  </a:gs>
                </a:gsLst>
                <a:lin ang="1080002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Google Shape;449;p40"/>
              <p:cNvSpPr/>
              <p:nvPr/>
            </p:nvSpPr>
            <p:spPr>
              <a:xfrm rot="5400000">
                <a:off x="3" y="-1"/>
                <a:ext cx="707495" cy="70749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47" name="Google Shape;450;p40"/>
            <p:cNvGrpSpPr/>
            <p:nvPr/>
          </p:nvGrpSpPr>
          <p:grpSpPr>
            <a:xfrm>
              <a:off x="1414985" y="-1"/>
              <a:ext cx="875382" cy="5455167"/>
              <a:chOff x="0" y="0"/>
              <a:chExt cx="875380" cy="5455165"/>
            </a:xfrm>
          </p:grpSpPr>
          <p:sp>
            <p:nvSpPr>
              <p:cNvPr id="445" name="Google Shape;451;p40"/>
              <p:cNvSpPr/>
              <p:nvPr/>
            </p:nvSpPr>
            <p:spPr>
              <a:xfrm rot="5400000">
                <a:off x="-2289890" y="2289895"/>
                <a:ext cx="5455166" cy="87537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336D0"/>
                  </a:gs>
                  <a:gs pos="100000">
                    <a:schemeClr val="accent3"/>
                  </a:gs>
                </a:gsLst>
                <a:lin ang="1080002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Google Shape;452;p40"/>
              <p:cNvSpPr/>
              <p:nvPr/>
            </p:nvSpPr>
            <p:spPr>
              <a:xfrm rot="5400000">
                <a:off x="-1" y="9"/>
                <a:ext cx="875375" cy="875375"/>
              </a:xfrm>
              <a:prstGeom prst="ellipse">
                <a:avLst/>
              </a:prstGeom>
              <a:solidFill>
                <a:srgbClr val="0336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50" name="Google Shape;453;p40"/>
            <p:cNvGrpSpPr/>
            <p:nvPr/>
          </p:nvGrpSpPr>
          <p:grpSpPr>
            <a:xfrm>
              <a:off x="0" y="2083782"/>
              <a:ext cx="707495" cy="3759090"/>
              <a:chOff x="0" y="0"/>
              <a:chExt cx="707494" cy="3759089"/>
            </a:xfrm>
          </p:grpSpPr>
          <p:sp>
            <p:nvSpPr>
              <p:cNvPr id="448" name="Google Shape;454;p40"/>
              <p:cNvSpPr/>
              <p:nvPr/>
            </p:nvSpPr>
            <p:spPr>
              <a:xfrm rot="5400000">
                <a:off x="-1525798" y="1525797"/>
                <a:ext cx="3759090" cy="70749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336D0"/>
                  </a:gs>
                  <a:gs pos="100000">
                    <a:schemeClr val="accent3"/>
                  </a:gs>
                </a:gsLst>
                <a:lin ang="1080002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Google Shape;455;p40"/>
              <p:cNvSpPr/>
              <p:nvPr/>
            </p:nvSpPr>
            <p:spPr>
              <a:xfrm rot="5400000">
                <a:off x="0" y="-1"/>
                <a:ext cx="707495" cy="707496"/>
              </a:xfrm>
              <a:prstGeom prst="ellipse">
                <a:avLst/>
              </a:prstGeom>
              <a:solidFill>
                <a:srgbClr val="0336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54" name="Google Shape;456;p40"/>
          <p:cNvGrpSpPr/>
          <p:nvPr/>
        </p:nvGrpSpPr>
        <p:grpSpPr>
          <a:xfrm>
            <a:off x="-311298" y="150024"/>
            <a:ext cx="1590596" cy="875375"/>
            <a:chOff x="0" y="0"/>
            <a:chExt cx="1590594" cy="875374"/>
          </a:xfrm>
        </p:grpSpPr>
        <p:sp>
          <p:nvSpPr>
            <p:cNvPr id="452" name="Google Shape;457;p40"/>
            <p:cNvSpPr/>
            <p:nvPr/>
          </p:nvSpPr>
          <p:spPr>
            <a:xfrm flipH="1">
              <a:off x="0" y="1"/>
              <a:ext cx="1590595" cy="8753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458;p40"/>
            <p:cNvSpPr/>
            <p:nvPr/>
          </p:nvSpPr>
          <p:spPr>
            <a:xfrm flipH="1">
              <a:off x="715203" y="0"/>
              <a:ext cx="875375" cy="87537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7" name="Google Shape;459;p40"/>
          <p:cNvGrpSpPr/>
          <p:nvPr/>
        </p:nvGrpSpPr>
        <p:grpSpPr>
          <a:xfrm>
            <a:off x="-425086" y="1025387"/>
            <a:ext cx="1249834" cy="707507"/>
            <a:chOff x="0" y="0"/>
            <a:chExt cx="1249832" cy="707505"/>
          </a:xfrm>
        </p:grpSpPr>
        <p:sp>
          <p:nvSpPr>
            <p:cNvPr id="455" name="Google Shape;460;p40"/>
            <p:cNvSpPr/>
            <p:nvPr/>
          </p:nvSpPr>
          <p:spPr>
            <a:xfrm flipH="1">
              <a:off x="0" y="11"/>
              <a:ext cx="1249830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461;p40"/>
            <p:cNvSpPr/>
            <p:nvPr/>
          </p:nvSpPr>
          <p:spPr>
            <a:xfrm flipH="1">
              <a:off x="542338" y="0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66;p41"/>
          <p:cNvSpPr txBox="1"/>
          <p:nvPr>
            <p:ph type="title"/>
          </p:nvPr>
        </p:nvSpPr>
        <p:spPr>
          <a:xfrm>
            <a:off x="344927" y="292292"/>
            <a:ext cx="7704002" cy="875376"/>
          </a:xfrm>
          <a:prstGeom prst="rect">
            <a:avLst/>
          </a:prstGeom>
        </p:spPr>
        <p:txBody>
          <a:bodyPr/>
          <a:lstStyle>
            <a:lvl1pPr defTabSz="640079">
              <a:defRPr sz="4550"/>
            </a:lvl1pPr>
          </a:lstStyle>
          <a:p>
            <a:pPr/>
            <a:r>
              <a:t>Methods</a:t>
            </a:r>
          </a:p>
        </p:txBody>
      </p:sp>
      <p:sp>
        <p:nvSpPr>
          <p:cNvPr id="460" name="Google Shape;468;p41"/>
          <p:cNvSpPr txBox="1"/>
          <p:nvPr/>
        </p:nvSpPr>
        <p:spPr>
          <a:xfrm>
            <a:off x="1559559" y="1485950"/>
            <a:ext cx="5533408" cy="261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731308" indent="-661458" defTabSz="412750">
              <a:spcBef>
                <a:spcPts val="2200"/>
              </a:spcBef>
              <a:buSzPct val="75000"/>
              <a:buFont typeface="Times Roman"/>
              <a:buChar char="•"/>
              <a:defRPr sz="2500">
                <a:solidFill>
                  <a:srgbClr val="5E524C"/>
                </a:solidFill>
                <a:effectLst>
                  <a:outerShdw sx="100000" sy="100000" kx="0" ky="0" algn="b" rotWithShape="0" blurRad="12700" dist="1270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Data Cleaning &amp; Preprocessing</a:t>
            </a:r>
          </a:p>
          <a:p>
            <a:pPr marL="731308" indent="-661458" defTabSz="412750">
              <a:spcBef>
                <a:spcPts val="2200"/>
              </a:spcBef>
              <a:buSzPct val="75000"/>
              <a:buFont typeface="Times Roman"/>
              <a:buChar char="•"/>
              <a:defRPr sz="2500">
                <a:solidFill>
                  <a:srgbClr val="5E524C"/>
                </a:solidFill>
                <a:effectLst>
                  <a:outerShdw sx="100000" sy="100000" kx="0" ky="0" algn="b" rotWithShape="0" blurRad="12700" dist="1270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Exploratory Data Analysis (EDA)</a:t>
            </a:r>
          </a:p>
          <a:p>
            <a:pPr marL="731308" indent="-661458" defTabSz="412750">
              <a:spcBef>
                <a:spcPts val="2200"/>
              </a:spcBef>
              <a:buSzPct val="75000"/>
              <a:buFont typeface="Times Roman"/>
              <a:buChar char="•"/>
              <a:defRPr sz="2500">
                <a:solidFill>
                  <a:srgbClr val="5E524C"/>
                </a:solidFill>
                <a:effectLst>
                  <a:outerShdw sx="100000" sy="100000" kx="0" ky="0" algn="b" rotWithShape="0" blurRad="12700" dist="12700" dir="5520000">
                    <a:schemeClr val="accent5">
                      <a:lumOff val="44000"/>
                      <a:alpha val="71999"/>
                    </a:scheme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Machine Learning Model</a:t>
            </a:r>
          </a:p>
        </p:txBody>
      </p:sp>
      <p:grpSp>
        <p:nvGrpSpPr>
          <p:cNvPr id="463" name="Google Shape;502;p41"/>
          <p:cNvGrpSpPr/>
          <p:nvPr/>
        </p:nvGrpSpPr>
        <p:grpSpPr>
          <a:xfrm>
            <a:off x="-311298" y="150024"/>
            <a:ext cx="1590596" cy="875375"/>
            <a:chOff x="0" y="0"/>
            <a:chExt cx="1590594" cy="875374"/>
          </a:xfrm>
        </p:grpSpPr>
        <p:sp>
          <p:nvSpPr>
            <p:cNvPr id="461" name="Google Shape;503;p41"/>
            <p:cNvSpPr/>
            <p:nvPr/>
          </p:nvSpPr>
          <p:spPr>
            <a:xfrm flipH="1">
              <a:off x="0" y="1"/>
              <a:ext cx="1590595" cy="8753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504;p41"/>
            <p:cNvSpPr/>
            <p:nvPr/>
          </p:nvSpPr>
          <p:spPr>
            <a:xfrm flipH="1">
              <a:off x="715203" y="0"/>
              <a:ext cx="875375" cy="875374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66" name="Google Shape;505;p41"/>
          <p:cNvGrpSpPr/>
          <p:nvPr/>
        </p:nvGrpSpPr>
        <p:grpSpPr>
          <a:xfrm>
            <a:off x="-425086" y="1025387"/>
            <a:ext cx="1249834" cy="707507"/>
            <a:chOff x="0" y="0"/>
            <a:chExt cx="1249832" cy="707505"/>
          </a:xfrm>
        </p:grpSpPr>
        <p:sp>
          <p:nvSpPr>
            <p:cNvPr id="464" name="Google Shape;506;p41"/>
            <p:cNvSpPr/>
            <p:nvPr/>
          </p:nvSpPr>
          <p:spPr>
            <a:xfrm flipH="1">
              <a:off x="0" y="11"/>
              <a:ext cx="1249830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507;p41"/>
            <p:cNvSpPr/>
            <p:nvPr/>
          </p:nvSpPr>
          <p:spPr>
            <a:xfrm flipH="1">
              <a:off x="542338" y="0"/>
              <a:ext cx="707495" cy="7074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69" name="Google Shape;508;p41"/>
          <p:cNvGrpSpPr/>
          <p:nvPr/>
        </p:nvGrpSpPr>
        <p:grpSpPr>
          <a:xfrm>
            <a:off x="7728315" y="150024"/>
            <a:ext cx="1590596" cy="875375"/>
            <a:chOff x="0" y="0"/>
            <a:chExt cx="1590594" cy="875374"/>
          </a:xfrm>
        </p:grpSpPr>
        <p:sp>
          <p:nvSpPr>
            <p:cNvPr id="467" name="Google Shape;509;p41"/>
            <p:cNvSpPr/>
            <p:nvPr/>
          </p:nvSpPr>
          <p:spPr>
            <a:xfrm>
              <a:off x="0" y="1"/>
              <a:ext cx="1590595" cy="8753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336D0"/>
                </a:gs>
                <a:gs pos="100000">
                  <a:schemeClr val="accent3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510;p41"/>
            <p:cNvSpPr/>
            <p:nvPr/>
          </p:nvSpPr>
          <p:spPr>
            <a:xfrm>
              <a:off x="17" y="0"/>
              <a:ext cx="875375" cy="875375"/>
            </a:xfrm>
            <a:prstGeom prst="ellipse">
              <a:avLst/>
            </a:prstGeom>
            <a:solidFill>
              <a:srgbClr val="0336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72" name="Google Shape;511;p41"/>
          <p:cNvGrpSpPr/>
          <p:nvPr/>
        </p:nvGrpSpPr>
        <p:grpSpPr>
          <a:xfrm>
            <a:off x="8182865" y="1025387"/>
            <a:ext cx="1249833" cy="707507"/>
            <a:chOff x="0" y="0"/>
            <a:chExt cx="1249832" cy="707505"/>
          </a:xfrm>
        </p:grpSpPr>
        <p:sp>
          <p:nvSpPr>
            <p:cNvPr id="470" name="Google Shape;512;p41"/>
            <p:cNvSpPr/>
            <p:nvPr/>
          </p:nvSpPr>
          <p:spPr>
            <a:xfrm>
              <a:off x="2" y="11"/>
              <a:ext cx="1249831" cy="7074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rgbClr val="0336D0"/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Google Shape;513;p41"/>
            <p:cNvSpPr/>
            <p:nvPr/>
          </p:nvSpPr>
          <p:spPr>
            <a:xfrm>
              <a:off x="-1" y="-1"/>
              <a:ext cx="707495" cy="70749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"/>
          <p:cNvSpPr txBox="1"/>
          <p:nvPr/>
        </p:nvSpPr>
        <p:spPr>
          <a:xfrm>
            <a:off x="-964006" y="3823268"/>
            <a:ext cx="338784" cy="1973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pic>
        <p:nvPicPr>
          <p:cNvPr id="475" name="Duration of Stop SF (2).png" descr="Duration of Stop SF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52" y="17795"/>
            <a:ext cx="4303642" cy="239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Results of Stop SF.png" descr="Results of Stop S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6941" y="50112"/>
            <a:ext cx="4657449" cy="259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Reasons People Were Stopped SF.png" descr="Reasons People Were Stopped SF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814" y="2633089"/>
            <a:ext cx="4493574" cy="251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Actions Taken SF.png" descr="Actions Taken SF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3845" y="2723160"/>
            <a:ext cx="4303642" cy="239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aunch Product Crowdfunding Pitch Deck by Slidesgo">
  <a:themeElements>
    <a:clrScheme name="Launch Product Crowdfunding Pitch Deck by Slidesgo">
      <a:dk1>
        <a:srgbClr val="191919"/>
      </a:dk1>
      <a:lt1>
        <a:srgbClr val="FFFFFF"/>
      </a:lt1>
      <a:dk2>
        <a:srgbClr val="A7A7A7"/>
      </a:dk2>
      <a:lt2>
        <a:srgbClr val="535353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Launch Product Crowdfunding Pitch Deck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aunch Product Crowdfunding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unch Product Crowdfunding Pitch Deck by Slidesgo">
  <a:themeElements>
    <a:clrScheme name="Launch Product Crowdfunding Pitch Deck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Launch Product Crowdfunding Pitch Deck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aunch Product Crowdfunding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