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9" r:id="rId5"/>
    <p:sldId id="262" r:id="rId6"/>
    <p:sldId id="267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84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8200" y="365759"/>
            <a:ext cx="10515600" cy="1140460"/>
          </a:xfrm>
          <a:custGeom>
            <a:avLst/>
            <a:gdLst/>
            <a:ahLst/>
            <a:cxnLst/>
            <a:rect l="l" t="t" r="r" b="b"/>
            <a:pathLst>
              <a:path w="10515600" h="1140460">
                <a:moveTo>
                  <a:pt x="0" y="1139952"/>
                </a:moveTo>
                <a:lnTo>
                  <a:pt x="10515600" y="1139952"/>
                </a:lnTo>
                <a:lnTo>
                  <a:pt x="10515600" y="0"/>
                </a:lnTo>
                <a:lnTo>
                  <a:pt x="0" y="0"/>
                </a:lnTo>
                <a:lnTo>
                  <a:pt x="0" y="1139952"/>
                </a:lnTo>
                <a:close/>
              </a:path>
            </a:pathLst>
          </a:custGeom>
          <a:solidFill>
            <a:srgbClr val="03A9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75938" y="609981"/>
            <a:ext cx="404012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3A9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6" y="-32257"/>
            <a:ext cx="4604766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37127"/>
            <a:ext cx="10358120" cy="1757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A87B5F-6272-4865-AD67-164525D1887B}"/>
              </a:ext>
            </a:extLst>
          </p:cNvPr>
          <p:cNvSpPr txBox="1"/>
          <p:nvPr/>
        </p:nvSpPr>
        <p:spPr>
          <a:xfrm>
            <a:off x="8001000" y="4343400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Storage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3C173C-A2ED-47B1-92B7-CE588BD21667}"/>
              </a:ext>
            </a:extLst>
          </p:cNvPr>
          <p:cNvSpPr txBox="1"/>
          <p:nvPr/>
        </p:nvSpPr>
        <p:spPr>
          <a:xfrm>
            <a:off x="2400300" y="2136338"/>
            <a:ext cx="739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15L-4183 Jahangir Shahid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14L-4401 Hassan Sohail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17L-4102 Usman Zahoor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C01D610-AC1B-430A-935F-D87FE76BF3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36795"/>
          </a:xfrm>
          <a:prstGeom prst="rect">
            <a:avLst/>
          </a:prstGeom>
          <a:solidFill>
            <a:srgbClr val="03A9F4"/>
          </a:solidFill>
        </p:spPr>
        <p:txBody>
          <a:bodyPr vert="horz" wrap="square" lIns="0" tIns="2571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25"/>
              </a:spcBef>
            </a:pPr>
            <a:r>
              <a:rPr lang="en-US" sz="4400" spc="-15" dirty="0"/>
              <a:t>Team Members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300083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36795"/>
          </a:xfrm>
          <a:prstGeom prst="rect">
            <a:avLst/>
          </a:prstGeom>
          <a:solidFill>
            <a:srgbClr val="03A9F4"/>
          </a:solidFill>
        </p:spPr>
        <p:txBody>
          <a:bodyPr vert="horz" wrap="square" lIns="0" tIns="2571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25"/>
              </a:spcBef>
            </a:pPr>
            <a:r>
              <a:rPr lang="en-US" sz="4400" spc="-15" dirty="0"/>
              <a:t>Introduction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10436861" cy="352532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3600" spc="-10" dirty="0">
                <a:solidFill>
                  <a:srgbClr val="03A9F4"/>
                </a:solidFill>
                <a:latin typeface="Calibri"/>
                <a:cs typeface="Calibri"/>
              </a:rPr>
              <a:t>Firebase Storage is built for app developers who need to store and serve user-generated content, such as photos or videos</a:t>
            </a: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3600" spc="-10" dirty="0">
                <a:solidFill>
                  <a:srgbClr val="03A9F4"/>
                </a:solidFill>
                <a:latin typeface="Calibri"/>
                <a:cs typeface="Calibri"/>
              </a:rPr>
              <a:t>Cloud Storage for Firebase is a powerful, simple, and cost-effective object storage service built for Google Scale</a:t>
            </a:r>
            <a:endParaRPr sz="3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460497"/>
            <a:ext cx="2800350" cy="107529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marR="5080" indent="-229235">
              <a:lnSpc>
                <a:spcPts val="3890"/>
              </a:lnSpc>
              <a:spcBef>
                <a:spcPts val="58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3600" spc="-30" dirty="0">
                <a:solidFill>
                  <a:srgbClr val="03A9F4"/>
                </a:solidFill>
                <a:latin typeface="Calibri"/>
                <a:cs typeface="Calibri"/>
              </a:rPr>
              <a:t>Strong Security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36795"/>
          </a:xfrm>
          <a:prstGeom prst="rect">
            <a:avLst/>
          </a:prstGeom>
          <a:solidFill>
            <a:srgbClr val="03A9F4"/>
          </a:solidFill>
        </p:spPr>
        <p:txBody>
          <a:bodyPr vert="horz" wrap="square" lIns="0" tIns="2571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25"/>
              </a:spcBef>
            </a:pPr>
            <a:r>
              <a:rPr lang="en-US" sz="4400" spc="-20" dirty="0">
                <a:latin typeface="Calibri Light"/>
                <a:cs typeface="Calibri Light"/>
              </a:rPr>
              <a:t>Benefits</a:t>
            </a:r>
            <a:r>
              <a:rPr sz="4400" b="0" spc="-20" dirty="0">
                <a:latin typeface="Calibri Light"/>
                <a:cs typeface="Calibri Light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of</a:t>
            </a:r>
            <a:r>
              <a:rPr sz="4400" b="0" spc="-15" dirty="0">
                <a:latin typeface="Calibri Light"/>
                <a:cs typeface="Calibri Light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firebase</a:t>
            </a:r>
            <a:r>
              <a:rPr lang="en-US" sz="4400" b="0" spc="-10" dirty="0">
                <a:latin typeface="Calibri Light"/>
                <a:cs typeface="Calibri Light"/>
              </a:rPr>
              <a:t> Storage</a:t>
            </a:r>
            <a:endParaRPr sz="44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90881" y="1690116"/>
            <a:ext cx="4892768" cy="260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59795" y="4543440"/>
            <a:ext cx="4668141" cy="2064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2084" y="2822448"/>
            <a:ext cx="1614170" cy="567055"/>
          </a:xfrm>
          <a:custGeom>
            <a:avLst/>
            <a:gdLst/>
            <a:ahLst/>
            <a:cxnLst/>
            <a:rect l="l" t="t" r="r" b="b"/>
            <a:pathLst>
              <a:path w="1614170" h="567054">
                <a:moveTo>
                  <a:pt x="1330452" y="0"/>
                </a:moveTo>
                <a:lnTo>
                  <a:pt x="1330452" y="141731"/>
                </a:lnTo>
                <a:lnTo>
                  <a:pt x="0" y="141731"/>
                </a:lnTo>
                <a:lnTo>
                  <a:pt x="0" y="425196"/>
                </a:lnTo>
                <a:lnTo>
                  <a:pt x="1330452" y="425196"/>
                </a:lnTo>
                <a:lnTo>
                  <a:pt x="1330452" y="566927"/>
                </a:lnTo>
                <a:lnTo>
                  <a:pt x="1613915" y="283463"/>
                </a:lnTo>
                <a:lnTo>
                  <a:pt x="1330452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82084" y="2822448"/>
            <a:ext cx="1614170" cy="567055"/>
          </a:xfrm>
          <a:custGeom>
            <a:avLst/>
            <a:gdLst/>
            <a:ahLst/>
            <a:cxnLst/>
            <a:rect l="l" t="t" r="r" b="b"/>
            <a:pathLst>
              <a:path w="1614170" h="567054">
                <a:moveTo>
                  <a:pt x="0" y="141731"/>
                </a:moveTo>
                <a:lnTo>
                  <a:pt x="1330452" y="141731"/>
                </a:lnTo>
                <a:lnTo>
                  <a:pt x="1330452" y="0"/>
                </a:lnTo>
                <a:lnTo>
                  <a:pt x="1613915" y="283463"/>
                </a:lnTo>
                <a:lnTo>
                  <a:pt x="1330452" y="566927"/>
                </a:lnTo>
                <a:lnTo>
                  <a:pt x="1330452" y="425196"/>
                </a:lnTo>
                <a:lnTo>
                  <a:pt x="0" y="425196"/>
                </a:lnTo>
                <a:lnTo>
                  <a:pt x="0" y="141731"/>
                </a:lnTo>
                <a:close/>
              </a:path>
            </a:pathLst>
          </a:custGeom>
          <a:ln w="12191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6939" y="4859782"/>
            <a:ext cx="2386330" cy="898579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241300" marR="5080" indent="-229235">
              <a:lnSpc>
                <a:spcPct val="70000"/>
              </a:lnSpc>
              <a:spcBef>
                <a:spcPts val="128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3300" spc="-30" dirty="0">
                <a:solidFill>
                  <a:srgbClr val="03A9F4"/>
                </a:solidFill>
                <a:latin typeface="Calibri"/>
                <a:cs typeface="Calibri"/>
              </a:rPr>
              <a:t>Robust Operations</a:t>
            </a:r>
            <a:endParaRPr sz="33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82084" y="5177028"/>
            <a:ext cx="1614170" cy="567055"/>
          </a:xfrm>
          <a:custGeom>
            <a:avLst/>
            <a:gdLst/>
            <a:ahLst/>
            <a:cxnLst/>
            <a:rect l="l" t="t" r="r" b="b"/>
            <a:pathLst>
              <a:path w="1614170" h="567054">
                <a:moveTo>
                  <a:pt x="1330452" y="0"/>
                </a:moveTo>
                <a:lnTo>
                  <a:pt x="1330452" y="141732"/>
                </a:lnTo>
                <a:lnTo>
                  <a:pt x="0" y="141732"/>
                </a:lnTo>
                <a:lnTo>
                  <a:pt x="0" y="425196"/>
                </a:lnTo>
                <a:lnTo>
                  <a:pt x="1330452" y="425196"/>
                </a:lnTo>
                <a:lnTo>
                  <a:pt x="1330452" y="566928"/>
                </a:lnTo>
                <a:lnTo>
                  <a:pt x="1613915" y="283464"/>
                </a:lnTo>
                <a:lnTo>
                  <a:pt x="1330452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2084" y="5177028"/>
            <a:ext cx="1614170" cy="567055"/>
          </a:xfrm>
          <a:custGeom>
            <a:avLst/>
            <a:gdLst/>
            <a:ahLst/>
            <a:cxnLst/>
            <a:rect l="l" t="t" r="r" b="b"/>
            <a:pathLst>
              <a:path w="1614170" h="567054">
                <a:moveTo>
                  <a:pt x="0" y="141732"/>
                </a:moveTo>
                <a:lnTo>
                  <a:pt x="1330452" y="141732"/>
                </a:lnTo>
                <a:lnTo>
                  <a:pt x="1330452" y="0"/>
                </a:lnTo>
                <a:lnTo>
                  <a:pt x="1613915" y="283464"/>
                </a:lnTo>
                <a:lnTo>
                  <a:pt x="1330452" y="566928"/>
                </a:lnTo>
                <a:lnTo>
                  <a:pt x="1330452" y="425196"/>
                </a:lnTo>
                <a:lnTo>
                  <a:pt x="0" y="425196"/>
                </a:lnTo>
                <a:lnTo>
                  <a:pt x="0" y="141732"/>
                </a:lnTo>
                <a:close/>
              </a:path>
            </a:pathLst>
          </a:custGeom>
          <a:ln w="12192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36795"/>
          </a:xfrm>
          <a:prstGeom prst="rect">
            <a:avLst/>
          </a:prstGeom>
          <a:solidFill>
            <a:srgbClr val="03A9F4"/>
          </a:solidFill>
        </p:spPr>
        <p:txBody>
          <a:bodyPr vert="horz" wrap="square" lIns="0" tIns="2571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25"/>
              </a:spcBef>
            </a:pPr>
            <a:r>
              <a:rPr lang="en-US" sz="4400" b="1" spc="-15" dirty="0"/>
              <a:t>How it Works?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611248"/>
            <a:ext cx="4653280" cy="48068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6915" marR="457200" indent="-457200">
              <a:lnSpc>
                <a:spcPts val="3429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US" sz="2400" spc="-15" dirty="0">
                <a:latin typeface="Calibri"/>
                <a:cs typeface="Calibri"/>
              </a:rPr>
              <a:t>Stores your files in a Google Cloud Storage making them accessible through both Firebase and Cloud</a:t>
            </a:r>
          </a:p>
          <a:p>
            <a:pPr marL="716915" marR="457200" indent="-457200">
              <a:lnSpc>
                <a:spcPts val="3429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US" sz="2400" spc="-15" dirty="0">
                <a:latin typeface="Calibri"/>
                <a:cs typeface="Calibri"/>
              </a:rPr>
              <a:t>The firebase SDKs for Cloud Storage integrate seamlessly with Firebase Authentication to identify users.</a:t>
            </a:r>
          </a:p>
          <a:p>
            <a:pPr marL="716915" marR="457200" indent="-457200">
              <a:lnSpc>
                <a:spcPts val="3429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US" sz="2400" spc="-15" dirty="0">
                <a:latin typeface="Calibri"/>
                <a:cs typeface="Calibri"/>
              </a:rPr>
              <a:t>Files can be made private or public as you want</a:t>
            </a:r>
          </a:p>
        </p:txBody>
      </p:sp>
      <p:sp>
        <p:nvSpPr>
          <p:cNvPr id="4" name="object 4"/>
          <p:cNvSpPr/>
          <p:nvPr/>
        </p:nvSpPr>
        <p:spPr>
          <a:xfrm>
            <a:off x="6096000" y="1947672"/>
            <a:ext cx="2278380" cy="538480"/>
          </a:xfrm>
          <a:custGeom>
            <a:avLst/>
            <a:gdLst/>
            <a:ahLst/>
            <a:cxnLst/>
            <a:rect l="l" t="t" r="r" b="b"/>
            <a:pathLst>
              <a:path w="2278379" h="538480">
                <a:moveTo>
                  <a:pt x="2009394" y="0"/>
                </a:moveTo>
                <a:lnTo>
                  <a:pt x="2009394" y="134492"/>
                </a:lnTo>
                <a:lnTo>
                  <a:pt x="0" y="134492"/>
                </a:lnTo>
                <a:lnTo>
                  <a:pt x="0" y="403478"/>
                </a:lnTo>
                <a:lnTo>
                  <a:pt x="2009394" y="403478"/>
                </a:lnTo>
                <a:lnTo>
                  <a:pt x="2009394" y="537972"/>
                </a:lnTo>
                <a:lnTo>
                  <a:pt x="2278379" y="268986"/>
                </a:lnTo>
                <a:lnTo>
                  <a:pt x="2009394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0" y="1947672"/>
            <a:ext cx="2278380" cy="538480"/>
          </a:xfrm>
          <a:custGeom>
            <a:avLst/>
            <a:gdLst/>
            <a:ahLst/>
            <a:cxnLst/>
            <a:rect l="l" t="t" r="r" b="b"/>
            <a:pathLst>
              <a:path w="2278379" h="538480">
                <a:moveTo>
                  <a:pt x="0" y="134492"/>
                </a:moveTo>
                <a:lnTo>
                  <a:pt x="2009394" y="134492"/>
                </a:lnTo>
                <a:lnTo>
                  <a:pt x="2009394" y="0"/>
                </a:lnTo>
                <a:lnTo>
                  <a:pt x="2278379" y="268986"/>
                </a:lnTo>
                <a:lnTo>
                  <a:pt x="2009394" y="537972"/>
                </a:lnTo>
                <a:lnTo>
                  <a:pt x="2009394" y="403478"/>
                </a:lnTo>
                <a:lnTo>
                  <a:pt x="0" y="403478"/>
                </a:lnTo>
                <a:lnTo>
                  <a:pt x="0" y="134492"/>
                </a:lnTo>
                <a:close/>
              </a:path>
            </a:pathLst>
          </a:custGeom>
          <a:ln w="12192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95359" y="1690116"/>
            <a:ext cx="2758440" cy="3557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0" y="3073907"/>
            <a:ext cx="2278380" cy="536575"/>
          </a:xfrm>
          <a:custGeom>
            <a:avLst/>
            <a:gdLst/>
            <a:ahLst/>
            <a:cxnLst/>
            <a:rect l="l" t="t" r="r" b="b"/>
            <a:pathLst>
              <a:path w="2278379" h="536575">
                <a:moveTo>
                  <a:pt x="2010155" y="0"/>
                </a:moveTo>
                <a:lnTo>
                  <a:pt x="2010155" y="134112"/>
                </a:lnTo>
                <a:lnTo>
                  <a:pt x="0" y="134112"/>
                </a:lnTo>
                <a:lnTo>
                  <a:pt x="0" y="402336"/>
                </a:lnTo>
                <a:lnTo>
                  <a:pt x="2010155" y="402336"/>
                </a:lnTo>
                <a:lnTo>
                  <a:pt x="2010155" y="536447"/>
                </a:lnTo>
                <a:lnTo>
                  <a:pt x="2278379" y="268224"/>
                </a:lnTo>
                <a:lnTo>
                  <a:pt x="201015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0" y="3073907"/>
            <a:ext cx="2278380" cy="536575"/>
          </a:xfrm>
          <a:custGeom>
            <a:avLst/>
            <a:gdLst/>
            <a:ahLst/>
            <a:cxnLst/>
            <a:rect l="l" t="t" r="r" b="b"/>
            <a:pathLst>
              <a:path w="2278379" h="536575">
                <a:moveTo>
                  <a:pt x="0" y="134112"/>
                </a:moveTo>
                <a:lnTo>
                  <a:pt x="2010155" y="134112"/>
                </a:lnTo>
                <a:lnTo>
                  <a:pt x="2010155" y="0"/>
                </a:lnTo>
                <a:lnTo>
                  <a:pt x="2278379" y="268224"/>
                </a:lnTo>
                <a:lnTo>
                  <a:pt x="2010155" y="536447"/>
                </a:lnTo>
                <a:lnTo>
                  <a:pt x="2010155" y="402336"/>
                </a:lnTo>
                <a:lnTo>
                  <a:pt x="0" y="402336"/>
                </a:lnTo>
                <a:lnTo>
                  <a:pt x="0" y="134112"/>
                </a:lnTo>
                <a:close/>
              </a:path>
            </a:pathLst>
          </a:custGeom>
          <a:ln w="12192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000" y="4325111"/>
            <a:ext cx="2278380" cy="536575"/>
          </a:xfrm>
          <a:custGeom>
            <a:avLst/>
            <a:gdLst/>
            <a:ahLst/>
            <a:cxnLst/>
            <a:rect l="l" t="t" r="r" b="b"/>
            <a:pathLst>
              <a:path w="2278379" h="536575">
                <a:moveTo>
                  <a:pt x="2010155" y="0"/>
                </a:moveTo>
                <a:lnTo>
                  <a:pt x="2010155" y="134112"/>
                </a:lnTo>
                <a:lnTo>
                  <a:pt x="0" y="134112"/>
                </a:lnTo>
                <a:lnTo>
                  <a:pt x="0" y="402336"/>
                </a:lnTo>
                <a:lnTo>
                  <a:pt x="2010155" y="402336"/>
                </a:lnTo>
                <a:lnTo>
                  <a:pt x="2010155" y="536448"/>
                </a:lnTo>
                <a:lnTo>
                  <a:pt x="2278379" y="268224"/>
                </a:lnTo>
                <a:lnTo>
                  <a:pt x="201015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0" y="4325111"/>
            <a:ext cx="2278380" cy="536575"/>
          </a:xfrm>
          <a:custGeom>
            <a:avLst/>
            <a:gdLst/>
            <a:ahLst/>
            <a:cxnLst/>
            <a:rect l="l" t="t" r="r" b="b"/>
            <a:pathLst>
              <a:path w="2278379" h="536575">
                <a:moveTo>
                  <a:pt x="0" y="134112"/>
                </a:moveTo>
                <a:lnTo>
                  <a:pt x="2010155" y="134112"/>
                </a:lnTo>
                <a:lnTo>
                  <a:pt x="2010155" y="0"/>
                </a:lnTo>
                <a:lnTo>
                  <a:pt x="2278379" y="268224"/>
                </a:lnTo>
                <a:lnTo>
                  <a:pt x="2010155" y="536448"/>
                </a:lnTo>
                <a:lnTo>
                  <a:pt x="2010155" y="402336"/>
                </a:lnTo>
                <a:lnTo>
                  <a:pt x="0" y="402336"/>
                </a:lnTo>
                <a:lnTo>
                  <a:pt x="0" y="134112"/>
                </a:lnTo>
                <a:close/>
              </a:path>
            </a:pathLst>
          </a:custGeom>
          <a:ln w="12192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95359" y="5175503"/>
            <a:ext cx="2758440" cy="1342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0" y="5579364"/>
            <a:ext cx="2278380" cy="536575"/>
          </a:xfrm>
          <a:custGeom>
            <a:avLst/>
            <a:gdLst/>
            <a:ahLst/>
            <a:cxnLst/>
            <a:rect l="l" t="t" r="r" b="b"/>
            <a:pathLst>
              <a:path w="2278379" h="536575">
                <a:moveTo>
                  <a:pt x="2010155" y="0"/>
                </a:moveTo>
                <a:lnTo>
                  <a:pt x="2010155" y="134112"/>
                </a:lnTo>
                <a:lnTo>
                  <a:pt x="0" y="134112"/>
                </a:lnTo>
                <a:lnTo>
                  <a:pt x="0" y="402336"/>
                </a:lnTo>
                <a:lnTo>
                  <a:pt x="2010155" y="402336"/>
                </a:lnTo>
                <a:lnTo>
                  <a:pt x="2010155" y="536448"/>
                </a:lnTo>
                <a:lnTo>
                  <a:pt x="2278379" y="268224"/>
                </a:lnTo>
                <a:lnTo>
                  <a:pt x="201015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0" y="5579364"/>
            <a:ext cx="2278380" cy="536575"/>
          </a:xfrm>
          <a:custGeom>
            <a:avLst/>
            <a:gdLst/>
            <a:ahLst/>
            <a:cxnLst/>
            <a:rect l="l" t="t" r="r" b="b"/>
            <a:pathLst>
              <a:path w="2278379" h="536575">
                <a:moveTo>
                  <a:pt x="0" y="134112"/>
                </a:moveTo>
                <a:lnTo>
                  <a:pt x="2010155" y="134112"/>
                </a:lnTo>
                <a:lnTo>
                  <a:pt x="2010155" y="0"/>
                </a:lnTo>
                <a:lnTo>
                  <a:pt x="2278379" y="268224"/>
                </a:lnTo>
                <a:lnTo>
                  <a:pt x="2010155" y="536448"/>
                </a:lnTo>
                <a:lnTo>
                  <a:pt x="2010155" y="402336"/>
                </a:lnTo>
                <a:lnTo>
                  <a:pt x="0" y="402336"/>
                </a:lnTo>
                <a:lnTo>
                  <a:pt x="0" y="134112"/>
                </a:lnTo>
                <a:close/>
              </a:path>
            </a:pathLst>
          </a:custGeom>
          <a:ln w="12192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3616" y="0"/>
            <a:ext cx="425323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80" dirty="0"/>
              <a:t> </a:t>
            </a:r>
            <a:r>
              <a:rPr spc="-204" dirty="0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322830"/>
            <a:ext cx="12192000" cy="5535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108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Team Members</vt:lpstr>
      <vt:lpstr>Introduction</vt:lpstr>
      <vt:lpstr>Benefits of firebase Storage</vt:lpstr>
      <vt:lpstr>How it Works?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M.UsmanZahoor</dc:creator>
  <cp:lastModifiedBy>Usman Zahoor</cp:lastModifiedBy>
  <cp:revision>7</cp:revision>
  <dcterms:created xsi:type="dcterms:W3CDTF">2019-11-27T17:09:31Z</dcterms:created>
  <dcterms:modified xsi:type="dcterms:W3CDTF">2019-11-28T05:33:23Z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2019-11-27T00:00:00Z</vt:filetime>
  </property>
</Properties>
</file>