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5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96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2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0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0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9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4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9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7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3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481D7-4921-41D4-BAC2-0F19F7F5F5E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F53AC0-45EC-4F78-B5F5-6FB7DD25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3B95-3771-BE1E-3884-CB78678B2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44" y="-209725"/>
            <a:ext cx="11954312" cy="1729894"/>
          </a:xfrm>
        </p:spPr>
        <p:txBody>
          <a:bodyPr>
            <a:normAutofit fontScale="90000"/>
          </a:bodyPr>
          <a:lstStyle/>
          <a:p>
            <a:r>
              <a:rPr lang="en-IN" dirty="0"/>
              <a:t>BAPUJI INSTITUTE OF ENGINEERING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090C0-3511-16CA-1552-69EC1A59D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3" y="2729583"/>
            <a:ext cx="11769754" cy="1655762"/>
          </a:xfrm>
        </p:spPr>
        <p:txBody>
          <a:bodyPr>
            <a:normAutofit/>
          </a:bodyPr>
          <a:lstStyle/>
          <a:p>
            <a:r>
              <a:rPr lang="en-IN" sz="3200" dirty="0"/>
              <a:t>TOPIC:FLAPPY-BIRD GAME CLONE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FB67F-5376-9436-7CA7-6D4134541C53}"/>
              </a:ext>
            </a:extLst>
          </p:cNvPr>
          <p:cNvSpPr txBox="1"/>
          <p:nvPr/>
        </p:nvSpPr>
        <p:spPr>
          <a:xfrm>
            <a:off x="2890183" y="4129746"/>
            <a:ext cx="710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JAHANGEER		              4BD20CS057 HARSHAVARDHAN S SHET		              4BD20CS035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2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F3CC-925A-0B36-1C5C-9B1CA3ED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83567"/>
            <a:ext cx="9601196" cy="130386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D87E-7A2F-3F52-E78F-774E08B2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2443035"/>
            <a:ext cx="10335237" cy="3631398"/>
          </a:xfrm>
        </p:spPr>
        <p:txBody>
          <a:bodyPr>
            <a:normAutofit/>
          </a:bodyPr>
          <a:lstStyle/>
          <a:p>
            <a:pPr algn="just"/>
            <a:r>
              <a:rPr lang="en-GB" sz="1800" dirty="0" err="1"/>
              <a:t>Pygame</a:t>
            </a:r>
            <a:r>
              <a:rPr lang="en-GB" sz="1800" dirty="0"/>
              <a:t> is a cross-platform set of Python modules designed for writing video games. It includes computer graphics and sound libraries designed to be used with the Python programming language.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 err="1"/>
              <a:t>Pygame</a:t>
            </a:r>
            <a:r>
              <a:rPr lang="en-GB" sz="1800" dirty="0"/>
              <a:t> was originally written by Pete </a:t>
            </a:r>
            <a:r>
              <a:rPr lang="en-GB" sz="1800" dirty="0" err="1"/>
              <a:t>Shinners</a:t>
            </a:r>
            <a:r>
              <a:rPr lang="en-GB" sz="1800" dirty="0"/>
              <a:t>. It has been a community project since 2000 and is released under the free software GNU Lesser General Public License (which "provides for </a:t>
            </a:r>
            <a:r>
              <a:rPr lang="en-GB" sz="1800" dirty="0" err="1"/>
              <a:t>Pygame</a:t>
            </a:r>
            <a:r>
              <a:rPr lang="en-GB" sz="1800" dirty="0"/>
              <a:t> to be distributed with open source and commercial software").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/>
              <a:t>Flappy Bird is a mobile game developed by the Vietnamese video game artist and programmer Dong Nguyen. The game is a side-scroller where the player controls a bird, attempting to fly between columns of green pipes without hitting them. </a:t>
            </a:r>
          </a:p>
          <a:p>
            <a:pPr algn="just"/>
            <a:endParaRPr lang="en-GB" sz="1800" dirty="0"/>
          </a:p>
          <a:p>
            <a:pPr algn="just"/>
            <a:endParaRPr lang="en-GB" sz="1800" dirty="0"/>
          </a:p>
          <a:p>
            <a:pPr algn="just"/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4E4E4-8DC0-6DA2-1422-1A6712E45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" r="-1"/>
          <a:stretch/>
        </p:blipFill>
        <p:spPr>
          <a:xfrm>
            <a:off x="8640661" y="1578709"/>
            <a:ext cx="252011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3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0769E-11B0-3B63-8729-F77D174E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21423"/>
            <a:ext cx="3718455" cy="1371600"/>
          </a:xfrm>
        </p:spPr>
        <p:txBody>
          <a:bodyPr>
            <a:normAutofit/>
          </a:bodyPr>
          <a:lstStyle/>
          <a:p>
            <a:r>
              <a:rPr lang="en-IN" sz="4400" dirty="0"/>
              <a:t>FLOWCHART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89E9FF-D51D-5A2C-8BCC-C0508BD93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96" y="632462"/>
            <a:ext cx="2934619" cy="560300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78361D-A4C8-9BE3-871C-6BDD11A3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3165289"/>
            <a:ext cx="5830349" cy="243840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WINDOW IS CREATED, BACKGROUND IMAGE IS APPLIED AND BIRD OBJECT IS CREATED.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ONCE THE GAME STARTS, PIPES ARE GNERATED AFTER A CONSTANT INTERVAL AND THEY ARE SHIFTED TO THE LEFT WHICH GIVES THE ILLUSION THAT THE BIRD IS MOVING RIGHT.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IF THE BIRD TOUCHES THE PIPE IT IS GAME OVER, ELSE GAME CONTINUES.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33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20A637-A564-4EC8-C869-19156090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4F5BA-314F-D096-943F-10B49C6A9425}"/>
              </a:ext>
            </a:extLst>
          </p:cNvPr>
          <p:cNvSpPr txBox="1"/>
          <p:nvPr/>
        </p:nvSpPr>
        <p:spPr>
          <a:xfrm>
            <a:off x="964734" y="2776756"/>
            <a:ext cx="10209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WINDOW, APPLY BACKGROUND, SHOW START SCREEN</a:t>
            </a:r>
          </a:p>
          <a:p>
            <a:r>
              <a:rPr lang="en-IN" dirty="0"/>
              <a:t>WAIT FOR USER INPUT (SPACE BAR) TO START GAME</a:t>
            </a:r>
          </a:p>
          <a:p>
            <a:r>
              <a:rPr lang="en-IN" dirty="0"/>
              <a:t>IF USER PRESSES SPACE, GAME STARTS</a:t>
            </a:r>
          </a:p>
          <a:p>
            <a:r>
              <a:rPr lang="en-IN" dirty="0"/>
              <a:t>	WHILE IN GAME</a:t>
            </a:r>
          </a:p>
          <a:p>
            <a:r>
              <a:rPr lang="en-IN" dirty="0"/>
              <a:t>		IF BIRD’S X-Y POSITION COINCIDES WITH PIPE’S X-Y POSITION</a:t>
            </a:r>
          </a:p>
          <a:p>
            <a:r>
              <a:rPr lang="en-IN" dirty="0"/>
              <a:t>			THEN GAME OVER DISPLAY SCORE AND MAX SCORE</a:t>
            </a:r>
          </a:p>
          <a:p>
            <a:r>
              <a:rPr lang="en-IN" dirty="0"/>
              <a:t>				IF PRESENT SCORE IS GREATER THAN MAX SCORE</a:t>
            </a:r>
          </a:p>
          <a:p>
            <a:r>
              <a:rPr lang="en-IN" dirty="0"/>
              <a:t>					DISPLAY NEW HIGH SCORE</a:t>
            </a:r>
          </a:p>
          <a:p>
            <a:r>
              <a:rPr lang="en-IN" dirty="0"/>
              <a:t>		ELSE KEEP RUNNING GAME AND COUNT SCORE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5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0769E-11B0-3B63-8729-F77D174E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21423"/>
            <a:ext cx="3718455" cy="1371600"/>
          </a:xfrm>
        </p:spPr>
        <p:txBody>
          <a:bodyPr>
            <a:normAutofit/>
          </a:bodyPr>
          <a:lstStyle/>
          <a:p>
            <a:r>
              <a:rPr lang="en-IN" sz="4400" dirty="0"/>
              <a:t>SNAPSHOTS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89E9FF-D51D-5A2C-8BCC-C0508BD93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829" y="0"/>
            <a:ext cx="3579999" cy="683521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78361D-A4C8-9BE3-871C-6BDD11A3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0225" y="3861653"/>
            <a:ext cx="5830349" cy="2438404"/>
          </a:xfrm>
        </p:spPr>
        <p:txBody>
          <a:bodyPr>
            <a:normAutofit/>
          </a:bodyPr>
          <a:lstStyle/>
          <a:p>
            <a:r>
              <a:rPr lang="en-IN" sz="2800" dirty="0"/>
              <a:t>START SCREEN</a:t>
            </a:r>
          </a:p>
        </p:txBody>
      </p:sp>
    </p:spTree>
    <p:extLst>
      <p:ext uri="{BB962C8B-B14F-4D97-AF65-F5344CB8AC3E}">
        <p14:creationId xmlns:p14="http://schemas.microsoft.com/office/powerpoint/2010/main" val="39618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0769E-11B0-3B63-8729-F77D174E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21423"/>
            <a:ext cx="3718455" cy="1371600"/>
          </a:xfrm>
        </p:spPr>
        <p:txBody>
          <a:bodyPr>
            <a:normAutofit/>
          </a:bodyPr>
          <a:lstStyle/>
          <a:p>
            <a:r>
              <a:rPr lang="en-IN" sz="4400" dirty="0"/>
              <a:t>SNAPSHOTS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89E9FF-D51D-5A2C-8BCC-C0508BD93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829" y="0"/>
            <a:ext cx="3579999" cy="683521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78361D-A4C8-9BE3-871C-6BDD11A3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0225" y="3861653"/>
            <a:ext cx="5830349" cy="2438404"/>
          </a:xfrm>
        </p:spPr>
        <p:txBody>
          <a:bodyPr>
            <a:normAutofit/>
          </a:bodyPr>
          <a:lstStyle/>
          <a:p>
            <a:r>
              <a:rPr lang="en-IN" sz="2800" dirty="0"/>
              <a:t>MID GAME</a:t>
            </a:r>
          </a:p>
        </p:txBody>
      </p:sp>
    </p:spTree>
    <p:extLst>
      <p:ext uri="{BB962C8B-B14F-4D97-AF65-F5344CB8AC3E}">
        <p14:creationId xmlns:p14="http://schemas.microsoft.com/office/powerpoint/2010/main" val="42432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0769E-11B0-3B63-8729-F77D174E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21423"/>
            <a:ext cx="3718455" cy="1371600"/>
          </a:xfrm>
        </p:spPr>
        <p:txBody>
          <a:bodyPr>
            <a:normAutofit/>
          </a:bodyPr>
          <a:lstStyle/>
          <a:p>
            <a:r>
              <a:rPr lang="en-IN" sz="4400" dirty="0"/>
              <a:t>SNAPSHOTS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89E9FF-D51D-5A2C-8BCC-C0508BD93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829" y="0"/>
            <a:ext cx="3579999" cy="683521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78361D-A4C8-9BE3-871C-6BDD11A31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0225" y="3861653"/>
            <a:ext cx="5830349" cy="2438404"/>
          </a:xfrm>
        </p:spPr>
        <p:txBody>
          <a:bodyPr>
            <a:normAutofit/>
          </a:bodyPr>
          <a:lstStyle/>
          <a:p>
            <a:r>
              <a:rPr lang="en-IN" sz="28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49991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9763B4-E01B-6920-1503-FC853AC8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A09D5-1D6A-AA2D-7663-8D56EAA86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Implement event loops</a:t>
            </a:r>
          </a:p>
          <a:p>
            <a:r>
              <a:rPr lang="en-GB" dirty="0"/>
              <a:t>Draw items on the screen</a:t>
            </a:r>
          </a:p>
          <a:p>
            <a:r>
              <a:rPr lang="en-GB" dirty="0"/>
              <a:t>Play sound effects and music</a:t>
            </a:r>
          </a:p>
          <a:p>
            <a:r>
              <a:rPr lang="en-GB" dirty="0"/>
              <a:t>Handle user input</a:t>
            </a:r>
          </a:p>
          <a:p>
            <a:r>
              <a:rPr lang="en-GB" dirty="0"/>
              <a:t>To do this, you used a subset of the </a:t>
            </a:r>
            <a:r>
              <a:rPr lang="en-GB" dirty="0" err="1"/>
              <a:t>pygame</a:t>
            </a:r>
            <a:r>
              <a:rPr lang="en-GB" dirty="0"/>
              <a:t> modules, including the display, mixer and music, time, image, event, and key modules. You also used several </a:t>
            </a:r>
            <a:r>
              <a:rPr lang="en-GB" dirty="0" err="1"/>
              <a:t>pygame</a:t>
            </a:r>
            <a:r>
              <a:rPr lang="en-GB" dirty="0"/>
              <a:t> classes, including </a:t>
            </a:r>
            <a:r>
              <a:rPr lang="en-GB" dirty="0" err="1"/>
              <a:t>Rect</a:t>
            </a:r>
            <a:r>
              <a:rPr lang="en-GB" dirty="0"/>
              <a:t>, Surface, Sound, and Sprite. But these only scratch the surface of what </a:t>
            </a:r>
            <a:r>
              <a:rPr lang="en-GB" dirty="0" err="1"/>
              <a:t>pygame</a:t>
            </a:r>
            <a:r>
              <a:rPr lang="en-GB" dirty="0"/>
              <a:t> can do.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713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374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BAPUJI INSTITUTE OF ENGINEERING AND TECHNOLOGY</vt:lpstr>
      <vt:lpstr>INTRODUCTION</vt:lpstr>
      <vt:lpstr>FLOWCHART</vt:lpstr>
      <vt:lpstr>PSEUDO CODE</vt:lpstr>
      <vt:lpstr>SNAPSHOTS</vt:lpstr>
      <vt:lpstr>SNAPSHOTS</vt:lpstr>
      <vt:lpstr>SNAPSHOTS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BAPUJI INSTITUTE OF ENGINEERING AND TECHNOLOGY</dc:title>
  <dc:creator>mohammed jahangeer</dc:creator>
  <cp:lastModifiedBy>mohammed jahangeer</cp:lastModifiedBy>
  <cp:revision>2</cp:revision>
  <dcterms:created xsi:type="dcterms:W3CDTF">2023-01-15T10:32:37Z</dcterms:created>
  <dcterms:modified xsi:type="dcterms:W3CDTF">2023-01-16T07:50:39Z</dcterms:modified>
</cp:coreProperties>
</file>