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3" d="100"/>
          <a:sy n="83" d="100"/>
        </p:scale>
        <p:origin x="19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F64A-A64B-9B40-9390-C6B9C8EAFEF9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A4579E1-05F5-4D44-8194-AB613F2ACADA}"/>
              </a:ext>
            </a:extLst>
          </p:cNvPr>
          <p:cNvSpPr txBox="1"/>
          <p:nvPr/>
        </p:nvSpPr>
        <p:spPr>
          <a:xfrm>
            <a:off x="1197430" y="1730823"/>
            <a:ext cx="198612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sketch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B9ECE-B3E5-8DFC-2FF8-FD027344E05A}"/>
              </a:ext>
            </a:extLst>
          </p:cNvPr>
          <p:cNvSpPr txBox="1"/>
          <p:nvPr/>
        </p:nvSpPr>
        <p:spPr>
          <a:xfrm>
            <a:off x="5442857" y="1730823"/>
            <a:ext cx="149592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</a:t>
            </a:r>
            <a:r>
              <a:rPr lang="en-US" i="1" dirty="0"/>
              <a:t>blink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5D64E8-8BFB-34E0-F143-6EBABD28EABA}"/>
              </a:ext>
            </a:extLst>
          </p:cNvPr>
          <p:cNvGrpSpPr/>
          <p:nvPr/>
        </p:nvGrpSpPr>
        <p:grpSpPr>
          <a:xfrm>
            <a:off x="8529677" y="2306989"/>
            <a:ext cx="2256459" cy="5691838"/>
            <a:chOff x="8224876" y="935389"/>
            <a:chExt cx="2256459" cy="5691838"/>
          </a:xfrm>
        </p:grpSpPr>
        <p:sp>
          <p:nvSpPr>
            <p:cNvPr id="23" name="Connector 22">
              <a:extLst>
                <a:ext uri="{FF2B5EF4-FFF2-40B4-BE49-F238E27FC236}">
                  <a16:creationId xmlns:a16="http://schemas.microsoft.com/office/drawing/2014/main" id="{F70E1F28-789B-C6B1-7B7E-725FED9DF115}"/>
                </a:ext>
              </a:extLst>
            </p:cNvPr>
            <p:cNvSpPr/>
            <p:nvPr/>
          </p:nvSpPr>
          <p:spPr>
            <a:xfrm>
              <a:off x="9168048" y="935389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7EF19A-3AD8-16D9-62DB-69343547486E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130550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ata 26">
              <a:extLst>
                <a:ext uri="{FF2B5EF4-FFF2-40B4-BE49-F238E27FC236}">
                  <a16:creationId xmlns:a16="http://schemas.microsoft.com/office/drawing/2014/main" id="{37E50ED7-FB9F-FDDC-048E-A9EE55ADE9D1}"/>
                </a:ext>
              </a:extLst>
            </p:cNvPr>
            <p:cNvSpPr/>
            <p:nvPr/>
          </p:nvSpPr>
          <p:spPr>
            <a:xfrm>
              <a:off x="8224876" y="163629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on</a:t>
              </a:r>
            </a:p>
          </p:txBody>
        </p:sp>
        <p:sp>
          <p:nvSpPr>
            <p:cNvPr id="28" name="Predefined Process 27">
              <a:extLst>
                <a:ext uri="{FF2B5EF4-FFF2-40B4-BE49-F238E27FC236}">
                  <a16:creationId xmlns:a16="http://schemas.microsoft.com/office/drawing/2014/main" id="{F9C92AB1-67CD-3215-8A29-2395A138BD8A}"/>
                </a:ext>
              </a:extLst>
            </p:cNvPr>
            <p:cNvSpPr/>
            <p:nvPr/>
          </p:nvSpPr>
          <p:spPr>
            <a:xfrm>
              <a:off x="8230833" y="2807128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E3725DA9-3850-EDA8-4268-B632E2729205}"/>
                </a:ext>
              </a:extLst>
            </p:cNvPr>
            <p:cNvSpPr/>
            <p:nvPr/>
          </p:nvSpPr>
          <p:spPr>
            <a:xfrm>
              <a:off x="8224876" y="3950909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off</a:t>
              </a:r>
            </a:p>
          </p:txBody>
        </p:sp>
        <p:sp>
          <p:nvSpPr>
            <p:cNvPr id="32" name="Predefined Process 31">
              <a:extLst>
                <a:ext uri="{FF2B5EF4-FFF2-40B4-BE49-F238E27FC236}">
                  <a16:creationId xmlns:a16="http://schemas.microsoft.com/office/drawing/2014/main" id="{2AAAE9A5-1695-9CB7-56DB-244FFBC4CFD0}"/>
                </a:ext>
              </a:extLst>
            </p:cNvPr>
            <p:cNvSpPr/>
            <p:nvPr/>
          </p:nvSpPr>
          <p:spPr>
            <a:xfrm>
              <a:off x="8230833" y="512127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0718C0-0659-6296-F0D2-E79B9990CC82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248343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CE0A59-7ABF-CEBE-6CE7-621307962CF3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3634442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6E1515-D2A7-755C-0E08-F334C265E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480480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F67044-636A-2987-C9D7-EDC48D801DF8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5948588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nector 39">
              <a:extLst>
                <a:ext uri="{FF2B5EF4-FFF2-40B4-BE49-F238E27FC236}">
                  <a16:creationId xmlns:a16="http://schemas.microsoft.com/office/drawing/2014/main" id="{8F6215CA-58E4-80B9-9237-36B09A619CED}"/>
                </a:ext>
              </a:extLst>
            </p:cNvPr>
            <p:cNvSpPr/>
            <p:nvPr/>
          </p:nvSpPr>
          <p:spPr>
            <a:xfrm>
              <a:off x="9168048" y="625711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1FC08DA-1B6C-B074-D4AC-0D299B534696}"/>
              </a:ext>
            </a:extLst>
          </p:cNvPr>
          <p:cNvSpPr txBox="1"/>
          <p:nvPr/>
        </p:nvSpPr>
        <p:spPr>
          <a:xfrm>
            <a:off x="9067800" y="1730823"/>
            <a:ext cx="13404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Blink</a:t>
            </a:r>
            <a:r>
              <a:rPr lang="en-US" dirty="0"/>
              <a:t> loop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11FA35-10B9-C800-0A21-37BFA5C3C525}"/>
              </a:ext>
            </a:extLst>
          </p:cNvPr>
          <p:cNvGrpSpPr/>
          <p:nvPr/>
        </p:nvGrpSpPr>
        <p:grpSpPr>
          <a:xfrm>
            <a:off x="5154407" y="2959723"/>
            <a:ext cx="2122671" cy="2149869"/>
            <a:chOff x="4849606" y="1588122"/>
            <a:chExt cx="2122671" cy="2149869"/>
          </a:xfrm>
        </p:grpSpPr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6485AED1-17AD-D416-7233-5EDDA7B4632F}"/>
                </a:ext>
              </a:extLst>
            </p:cNvPr>
            <p:cNvSpPr/>
            <p:nvPr/>
          </p:nvSpPr>
          <p:spPr>
            <a:xfrm>
              <a:off x="4849606" y="2294203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pin for built-in LED to output</a:t>
              </a:r>
            </a:p>
          </p:txBody>
        </p:sp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BBE91458-3659-A75A-8AB7-26080678277D}"/>
                </a:ext>
              </a:extLst>
            </p:cNvPr>
            <p:cNvSpPr/>
            <p:nvPr/>
          </p:nvSpPr>
          <p:spPr>
            <a:xfrm>
              <a:off x="5714998" y="158812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DA0EABF-0BC7-1D5B-F1DC-B1B6064127BE}"/>
                </a:ext>
              </a:extLst>
            </p:cNvPr>
            <p:cNvCxnSpPr>
              <a:cxnSpLocks/>
            </p:cNvCxnSpPr>
            <p:nvPr/>
          </p:nvCxnSpPr>
          <p:spPr>
            <a:xfrm>
              <a:off x="5900055" y="19753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34CA14-1537-3887-CCCA-E21CE8086ADA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41" y="3062551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onnector 45">
              <a:extLst>
                <a:ext uri="{FF2B5EF4-FFF2-40B4-BE49-F238E27FC236}">
                  <a16:creationId xmlns:a16="http://schemas.microsoft.com/office/drawing/2014/main" id="{D7F57F39-D0A4-1A97-08C0-FE603117DD1A}"/>
                </a:ext>
              </a:extLst>
            </p:cNvPr>
            <p:cNvSpPr/>
            <p:nvPr/>
          </p:nvSpPr>
          <p:spPr>
            <a:xfrm>
              <a:off x="5725884" y="336787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1C6882-2CA1-BFFC-0167-49E1850ADBC9}"/>
              </a:ext>
            </a:extLst>
          </p:cNvPr>
          <p:cNvGrpSpPr/>
          <p:nvPr/>
        </p:nvGrpSpPr>
        <p:grpSpPr>
          <a:xfrm>
            <a:off x="1131071" y="3101237"/>
            <a:ext cx="2918415" cy="3539123"/>
            <a:chOff x="826270" y="1729636"/>
            <a:chExt cx="2918415" cy="3539123"/>
          </a:xfrm>
        </p:grpSpPr>
        <p:sp>
          <p:nvSpPr>
            <p:cNvPr id="4" name="Terminator 3">
              <a:extLst>
                <a:ext uri="{FF2B5EF4-FFF2-40B4-BE49-F238E27FC236}">
                  <a16:creationId xmlns:a16="http://schemas.microsoft.com/office/drawing/2014/main" id="{4D3EC57C-F60D-3C29-6D71-8C3C35F1BA2A}"/>
                </a:ext>
              </a:extLst>
            </p:cNvPr>
            <p:cNvSpPr/>
            <p:nvPr/>
          </p:nvSpPr>
          <p:spPr>
            <a:xfrm>
              <a:off x="1151794" y="1729636"/>
              <a:ext cx="1528176" cy="438411"/>
            </a:xfrm>
            <a:prstGeom prst="flowChartTerminator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Predefined Process 5">
              <a:extLst>
                <a:ext uri="{FF2B5EF4-FFF2-40B4-BE49-F238E27FC236}">
                  <a16:creationId xmlns:a16="http://schemas.microsoft.com/office/drawing/2014/main" id="{430CE2A3-104A-617C-F666-4C7370770733}"/>
                </a:ext>
              </a:extLst>
            </p:cNvPr>
            <p:cNvSpPr/>
            <p:nvPr/>
          </p:nvSpPr>
          <p:spPr>
            <a:xfrm>
              <a:off x="826270" y="248343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7" name="Predefined Process 6">
              <a:extLst>
                <a:ext uri="{FF2B5EF4-FFF2-40B4-BE49-F238E27FC236}">
                  <a16:creationId xmlns:a16="http://schemas.microsoft.com/office/drawing/2014/main" id="{E1692E47-A59C-A721-0D28-ABCC0450354D}"/>
                </a:ext>
              </a:extLst>
            </p:cNvPr>
            <p:cNvSpPr/>
            <p:nvPr/>
          </p:nvSpPr>
          <p:spPr>
            <a:xfrm>
              <a:off x="826270" y="4064546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68787-B400-15AB-779F-C93E2A0AA424}"/>
                </a:ext>
              </a:extLst>
            </p:cNvPr>
            <p:cNvCxnSpPr/>
            <p:nvPr/>
          </p:nvCxnSpPr>
          <p:spPr>
            <a:xfrm>
              <a:off x="1948541" y="3310748"/>
              <a:ext cx="0" cy="753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1B5856-F5C7-0F3C-21B3-A1281DAF859D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4891860"/>
              <a:ext cx="0" cy="37689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7B1565-6E6B-4AF9-BD12-08E5DAF50F1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5268759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E925E-7515-1C0A-186C-E0674E0F3110}"/>
                </a:ext>
              </a:extLst>
            </p:cNvPr>
            <p:cNvCxnSpPr>
              <a:cxnSpLocks/>
            </p:cNvCxnSpPr>
            <p:nvPr/>
          </p:nvCxnSpPr>
          <p:spPr>
            <a:xfrm>
              <a:off x="3744685" y="3687647"/>
              <a:ext cx="0" cy="1581112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4D20E3-4AAE-AA04-9D75-067416F1A9E8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3687647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8A986B-D2E2-8FBD-6233-766BED25E898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2" y="217372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EEB250-1A8D-633E-CE7D-D815605A4DA1}"/>
              </a:ext>
            </a:extLst>
          </p:cNvPr>
          <p:cNvSpPr txBox="1"/>
          <p:nvPr/>
        </p:nvSpPr>
        <p:spPr>
          <a:xfrm>
            <a:off x="677064" y="1529599"/>
            <a:ext cx="252049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CC048-242B-5739-8E60-061184C0BC49}"/>
              </a:ext>
            </a:extLst>
          </p:cNvPr>
          <p:cNvSpPr txBox="1"/>
          <p:nvPr/>
        </p:nvSpPr>
        <p:spPr>
          <a:xfrm>
            <a:off x="4563264" y="1529599"/>
            <a:ext cx="23746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loop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1B333E-3790-9FFA-0C1B-CC89B7B3CDB5}"/>
              </a:ext>
            </a:extLst>
          </p:cNvPr>
          <p:cNvGrpSpPr/>
          <p:nvPr/>
        </p:nvGrpSpPr>
        <p:grpSpPr>
          <a:xfrm>
            <a:off x="892650" y="2099752"/>
            <a:ext cx="2256459" cy="4308607"/>
            <a:chOff x="587849" y="728151"/>
            <a:chExt cx="2256459" cy="4308607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21B2534-86E4-B8B4-9035-834D0433D737}"/>
                </a:ext>
              </a:extLst>
            </p:cNvPr>
            <p:cNvSpPr/>
            <p:nvPr/>
          </p:nvSpPr>
          <p:spPr>
            <a:xfrm>
              <a:off x="587849" y="143423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counter</a:t>
              </a:r>
            </a:p>
          </p:txBody>
        </p:sp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D981FC31-298D-7F87-7138-4E791AAEF87D}"/>
                </a:ext>
              </a:extLst>
            </p:cNvPr>
            <p:cNvSpPr/>
            <p:nvPr/>
          </p:nvSpPr>
          <p:spPr>
            <a:xfrm>
              <a:off x="1464127" y="728151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4C0AAA-AEF1-71C4-53AB-E95B68B5EA44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111540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3B7AB5-A7EE-D7C1-0A57-2AB81A5FA7E7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2188030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2F8C9160-0D38-472C-E944-362928055B72}"/>
                </a:ext>
              </a:extLst>
            </p:cNvPr>
            <p:cNvSpPr/>
            <p:nvPr/>
          </p:nvSpPr>
          <p:spPr>
            <a:xfrm>
              <a:off x="1464127" y="4666643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3C1BF072-E51D-703D-A0D9-E72658705917}"/>
                </a:ext>
              </a:extLst>
            </p:cNvPr>
            <p:cNvSpPr/>
            <p:nvPr/>
          </p:nvSpPr>
          <p:spPr>
            <a:xfrm>
              <a:off x="587849" y="2516566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 bits 0-5 of PORTC to outputs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8F7CA5-D896-5765-4853-944EC734B65B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327076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538D67-5F1C-7DFC-0640-190B410DE571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43501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ata 34">
              <a:extLst>
                <a:ext uri="{FF2B5EF4-FFF2-40B4-BE49-F238E27FC236}">
                  <a16:creationId xmlns:a16="http://schemas.microsoft.com/office/drawing/2014/main" id="{8035C377-45AA-EA36-EE70-15ED034525D6}"/>
                </a:ext>
              </a:extLst>
            </p:cNvPr>
            <p:cNvSpPr/>
            <p:nvPr/>
          </p:nvSpPr>
          <p:spPr>
            <a:xfrm>
              <a:off x="587849" y="3570854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PORTC = 0</a:t>
              </a:r>
            </a:p>
          </p:txBody>
        </p:sp>
      </p:grpSp>
      <p:sp>
        <p:nvSpPr>
          <p:cNvPr id="24" name="Connector 23">
            <a:extLst>
              <a:ext uri="{FF2B5EF4-FFF2-40B4-BE49-F238E27FC236}">
                <a16:creationId xmlns:a16="http://schemas.microsoft.com/office/drawing/2014/main" id="{7C8BA6DC-B282-CC6C-CAD1-6ED20E7F7F6A}"/>
              </a:ext>
            </a:extLst>
          </p:cNvPr>
          <p:cNvSpPr/>
          <p:nvPr/>
        </p:nvSpPr>
        <p:spPr>
          <a:xfrm>
            <a:off x="5506437" y="2305389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34CB3-D9FD-486E-1C31-915892660A3F}"/>
              </a:ext>
            </a:extLst>
          </p:cNvPr>
          <p:cNvCxnSpPr>
            <a:cxnSpLocks/>
          </p:cNvCxnSpPr>
          <p:nvPr/>
        </p:nvCxnSpPr>
        <p:spPr>
          <a:xfrm>
            <a:off x="5691493" y="267550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a 25">
            <a:extLst>
              <a:ext uri="{FF2B5EF4-FFF2-40B4-BE49-F238E27FC236}">
                <a16:creationId xmlns:a16="http://schemas.microsoft.com/office/drawing/2014/main" id="{1312B004-32E3-334E-80D6-C547EFABC3AF}"/>
              </a:ext>
            </a:extLst>
          </p:cNvPr>
          <p:cNvSpPr/>
          <p:nvPr/>
        </p:nvSpPr>
        <p:spPr>
          <a:xfrm>
            <a:off x="4563265" y="3006292"/>
            <a:ext cx="2256459" cy="85389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PORTC = counter</a:t>
            </a:r>
          </a:p>
        </p:txBody>
      </p:sp>
      <p:sp>
        <p:nvSpPr>
          <p:cNvPr id="29" name="Predefined Process 28">
            <a:extLst>
              <a:ext uri="{FF2B5EF4-FFF2-40B4-BE49-F238E27FC236}">
                <a16:creationId xmlns:a16="http://schemas.microsoft.com/office/drawing/2014/main" id="{DFB83C58-5A75-043F-19D6-3B812C8EE779}"/>
              </a:ext>
            </a:extLst>
          </p:cNvPr>
          <p:cNvSpPr/>
          <p:nvPr/>
        </p:nvSpPr>
        <p:spPr>
          <a:xfrm>
            <a:off x="4569222" y="5251933"/>
            <a:ext cx="2244545" cy="827314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Delay 1 second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F4062-874B-DCB4-0464-DD3EB2E29572}"/>
              </a:ext>
            </a:extLst>
          </p:cNvPr>
          <p:cNvCxnSpPr>
            <a:cxnSpLocks/>
          </p:cNvCxnSpPr>
          <p:nvPr/>
        </p:nvCxnSpPr>
        <p:spPr>
          <a:xfrm>
            <a:off x="5691493" y="385343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2882D-05AD-6044-B28A-4D15579ED732}"/>
              </a:ext>
            </a:extLst>
          </p:cNvPr>
          <p:cNvCxnSpPr>
            <a:cxnSpLocks/>
          </p:cNvCxnSpPr>
          <p:nvPr/>
        </p:nvCxnSpPr>
        <p:spPr>
          <a:xfrm>
            <a:off x="5691493" y="4939126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C63D1E-AE41-DA1F-FF92-CE589AD03403}"/>
              </a:ext>
            </a:extLst>
          </p:cNvPr>
          <p:cNvCxnSpPr>
            <a:cxnSpLocks/>
          </p:cNvCxnSpPr>
          <p:nvPr/>
        </p:nvCxnSpPr>
        <p:spPr>
          <a:xfrm>
            <a:off x="5691493" y="6079248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3CDBF61F-445A-8652-8E76-A0E37A2B7A67}"/>
              </a:ext>
            </a:extLst>
          </p:cNvPr>
          <p:cNvSpPr/>
          <p:nvPr/>
        </p:nvSpPr>
        <p:spPr>
          <a:xfrm>
            <a:off x="5506437" y="6387772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C99CD11D-C30B-3D34-FB6A-222F7190C21C}"/>
              </a:ext>
            </a:extLst>
          </p:cNvPr>
          <p:cNvSpPr/>
          <p:nvPr/>
        </p:nvSpPr>
        <p:spPr>
          <a:xfrm>
            <a:off x="4630159" y="4164339"/>
            <a:ext cx="2122671" cy="753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BBA7E4-0185-F194-19F5-E9F8985CBBBC}"/>
              </a:ext>
            </a:extLst>
          </p:cNvPr>
          <p:cNvSpPr txBox="1"/>
          <p:nvPr/>
        </p:nvSpPr>
        <p:spPr>
          <a:xfrm>
            <a:off x="8708573" y="1534807"/>
            <a:ext cx="237340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with decision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08BD13-5807-C576-E3F3-39D7CAAEA4A1}"/>
              </a:ext>
            </a:extLst>
          </p:cNvPr>
          <p:cNvGrpSpPr/>
          <p:nvPr/>
        </p:nvGrpSpPr>
        <p:grpSpPr>
          <a:xfrm>
            <a:off x="8552725" y="2267880"/>
            <a:ext cx="2683546" cy="7112051"/>
            <a:chOff x="8552725" y="2267880"/>
            <a:chExt cx="2683546" cy="7112051"/>
          </a:xfrm>
        </p:grpSpPr>
        <p:sp>
          <p:nvSpPr>
            <p:cNvPr id="41" name="Connector 40">
              <a:extLst>
                <a:ext uri="{FF2B5EF4-FFF2-40B4-BE49-F238E27FC236}">
                  <a16:creationId xmlns:a16="http://schemas.microsoft.com/office/drawing/2014/main" id="{561E2407-7638-4AB2-7605-3013CD3E46AD}"/>
                </a:ext>
              </a:extLst>
            </p:cNvPr>
            <p:cNvSpPr/>
            <p:nvPr/>
          </p:nvSpPr>
          <p:spPr>
            <a:xfrm>
              <a:off x="9495897" y="2267880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41AC4A-58EB-0FFD-DD41-E43927F5518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263799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ata 42">
              <a:extLst>
                <a:ext uri="{FF2B5EF4-FFF2-40B4-BE49-F238E27FC236}">
                  <a16:creationId xmlns:a16="http://schemas.microsoft.com/office/drawing/2014/main" id="{F3668891-FF1A-AC56-68B8-7DE9EDB93DE3}"/>
                </a:ext>
              </a:extLst>
            </p:cNvPr>
            <p:cNvSpPr/>
            <p:nvPr/>
          </p:nvSpPr>
          <p:spPr>
            <a:xfrm>
              <a:off x="8552725" y="296878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PORTC = counter</a:t>
              </a:r>
            </a:p>
          </p:txBody>
        </p:sp>
        <p:sp>
          <p:nvSpPr>
            <p:cNvPr id="44" name="Predefined Process 43">
              <a:extLst>
                <a:ext uri="{FF2B5EF4-FFF2-40B4-BE49-F238E27FC236}">
                  <a16:creationId xmlns:a16="http://schemas.microsoft.com/office/drawing/2014/main" id="{E35C05D8-8850-76B6-B39E-EE8D746972D9}"/>
                </a:ext>
              </a:extLst>
            </p:cNvPr>
            <p:cNvSpPr/>
            <p:nvPr/>
          </p:nvSpPr>
          <p:spPr>
            <a:xfrm>
              <a:off x="8558682" y="521442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C3844E-3CA8-D519-80F1-15C793367FA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381592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5186CEA-A414-CA1F-D4AD-A525493119EA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490161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A9EE901-DBB0-BE0D-E32E-C30A993E174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598423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rocess 48">
              <a:extLst>
                <a:ext uri="{FF2B5EF4-FFF2-40B4-BE49-F238E27FC236}">
                  <a16:creationId xmlns:a16="http://schemas.microsoft.com/office/drawing/2014/main" id="{D47A4E87-7A31-0288-B9B4-18D4A2815536}"/>
                </a:ext>
              </a:extLst>
            </p:cNvPr>
            <p:cNvSpPr/>
            <p:nvPr/>
          </p:nvSpPr>
          <p:spPr>
            <a:xfrm>
              <a:off x="8619619" y="4126830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Increment counter</a:t>
              </a:r>
            </a:p>
          </p:txBody>
        </p: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BA2A5B2C-59A1-F249-4FBB-7F457C2BF5C8}"/>
                </a:ext>
              </a:extLst>
            </p:cNvPr>
            <p:cNvSpPr/>
            <p:nvPr/>
          </p:nvSpPr>
          <p:spPr>
            <a:xfrm>
              <a:off x="8794412" y="6272619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Counter&gt; </a:t>
              </a:r>
            </a:p>
            <a:p>
              <a:pPr algn="ctr"/>
              <a:r>
                <a:rPr lang="en-US" sz="1400" dirty="0"/>
                <a:t>59?</a:t>
              </a:r>
            </a:p>
          </p:txBody>
        </p:sp>
        <p:sp>
          <p:nvSpPr>
            <p:cNvPr id="52" name="Process 51">
              <a:extLst>
                <a:ext uri="{FF2B5EF4-FFF2-40B4-BE49-F238E27FC236}">
                  <a16:creationId xmlns:a16="http://schemas.microsoft.com/office/drawing/2014/main" id="{19499D8A-338F-4CAE-9B1F-78A5941B51A3}"/>
                </a:ext>
              </a:extLst>
            </p:cNvPr>
            <p:cNvSpPr/>
            <p:nvPr/>
          </p:nvSpPr>
          <p:spPr>
            <a:xfrm>
              <a:off x="8619619" y="753957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 counter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E74B83-C1CA-ABD9-96C0-F6E0BF4F73D6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724315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A87C95-090A-097D-E57C-70A66B9A24F7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8312419"/>
              <a:ext cx="1" cy="6973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3A6C6B-806F-9E9B-34A5-20F547841028}"/>
                </a:ext>
              </a:extLst>
            </p:cNvPr>
            <p:cNvSpPr txBox="1"/>
            <p:nvPr/>
          </p:nvSpPr>
          <p:spPr>
            <a:xfrm>
              <a:off x="9250716" y="71602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57" name="Connector 56">
              <a:extLst>
                <a:ext uri="{FF2B5EF4-FFF2-40B4-BE49-F238E27FC236}">
                  <a16:creationId xmlns:a16="http://schemas.microsoft.com/office/drawing/2014/main" id="{D7537BB7-CB26-5581-2345-605FA5068160}"/>
                </a:ext>
              </a:extLst>
            </p:cNvPr>
            <p:cNvSpPr/>
            <p:nvPr/>
          </p:nvSpPr>
          <p:spPr>
            <a:xfrm>
              <a:off x="9495897" y="900981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A6E7399-CC3F-6FBC-E062-D0363C795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954" y="8661117"/>
              <a:ext cx="1555317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60E568-8A98-3FD4-DBE2-19DDDF4ED4AA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162" y="6757887"/>
              <a:ext cx="0" cy="190323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9579C61-FDA2-0B51-9A24-11DA03FF886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10567497" y="6757887"/>
              <a:ext cx="662665" cy="62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80D1CD-B35C-BF2A-3544-2E4503A5B6E7}"/>
                </a:ext>
              </a:extLst>
            </p:cNvPr>
            <p:cNvSpPr txBox="1"/>
            <p:nvPr/>
          </p:nvSpPr>
          <p:spPr>
            <a:xfrm>
              <a:off x="10568204" y="636950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7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</TotalTime>
  <Words>75</Words>
  <Application>Microsoft Macintosh PowerPoint</Application>
  <PresentationFormat>A3 Paper (297x420 mm)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Jobling</dc:creator>
  <cp:lastModifiedBy>Chris Jobling</cp:lastModifiedBy>
  <cp:revision>5</cp:revision>
  <dcterms:created xsi:type="dcterms:W3CDTF">2024-10-21T09:41:29Z</dcterms:created>
  <dcterms:modified xsi:type="dcterms:W3CDTF">2024-10-21T20:46:58Z</dcterms:modified>
</cp:coreProperties>
</file>