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5" d="100"/>
          <a:sy n="75" d="100"/>
        </p:scale>
        <p:origin x="8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8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5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7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62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72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9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7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8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51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DF64A-A64B-9B40-9390-C6B9C8EAFEF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5DF64A-A64B-9B40-9390-C6B9C8EAFEF9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13D55-9494-A04E-8AAE-8FDE63142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4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AA4579E1-05F5-4D44-8194-AB613F2ACADA}"/>
              </a:ext>
            </a:extLst>
          </p:cNvPr>
          <p:cNvSpPr txBox="1"/>
          <p:nvPr/>
        </p:nvSpPr>
        <p:spPr>
          <a:xfrm>
            <a:off x="1197430" y="1730823"/>
            <a:ext cx="1986121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sketch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2B9ECE-B3E5-8DFC-2FF8-FD027344E05A}"/>
              </a:ext>
            </a:extLst>
          </p:cNvPr>
          <p:cNvSpPr txBox="1"/>
          <p:nvPr/>
        </p:nvSpPr>
        <p:spPr>
          <a:xfrm>
            <a:off x="5442857" y="1730823"/>
            <a:ext cx="1495922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Setup </a:t>
            </a:r>
            <a:r>
              <a:rPr lang="en-US" i="1" dirty="0"/>
              <a:t>blink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C5D64E8-8BFB-34E0-F143-6EBABD28EABA}"/>
              </a:ext>
            </a:extLst>
          </p:cNvPr>
          <p:cNvGrpSpPr/>
          <p:nvPr/>
        </p:nvGrpSpPr>
        <p:grpSpPr>
          <a:xfrm>
            <a:off x="8529677" y="2306989"/>
            <a:ext cx="2256459" cy="5691838"/>
            <a:chOff x="8224876" y="935389"/>
            <a:chExt cx="2256459" cy="5691838"/>
          </a:xfrm>
        </p:grpSpPr>
        <p:sp>
          <p:nvSpPr>
            <p:cNvPr id="23" name="Connector 22">
              <a:extLst>
                <a:ext uri="{FF2B5EF4-FFF2-40B4-BE49-F238E27FC236}">
                  <a16:creationId xmlns:a16="http://schemas.microsoft.com/office/drawing/2014/main" id="{F70E1F28-789B-C6B1-7B7E-725FED9DF115}"/>
                </a:ext>
              </a:extLst>
            </p:cNvPr>
            <p:cNvSpPr/>
            <p:nvPr/>
          </p:nvSpPr>
          <p:spPr>
            <a:xfrm>
              <a:off x="9168048" y="935389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E7EF19A-3AD8-16D9-62DB-69343547486E}"/>
                </a:ext>
              </a:extLst>
            </p:cNvPr>
            <p:cNvCxnSpPr>
              <a:cxnSpLocks/>
            </p:cNvCxnSpPr>
            <p:nvPr/>
          </p:nvCxnSpPr>
          <p:spPr>
            <a:xfrm>
              <a:off x="9353105" y="1305504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Data 26">
              <a:extLst>
                <a:ext uri="{FF2B5EF4-FFF2-40B4-BE49-F238E27FC236}">
                  <a16:creationId xmlns:a16="http://schemas.microsoft.com/office/drawing/2014/main" id="{37E50ED7-FB9F-FDDC-048E-A9EE55ADE9D1}"/>
                </a:ext>
              </a:extLst>
            </p:cNvPr>
            <p:cNvSpPr/>
            <p:nvPr/>
          </p:nvSpPr>
          <p:spPr>
            <a:xfrm>
              <a:off x="8224876" y="1636293"/>
              <a:ext cx="2256459" cy="853898"/>
            </a:xfrm>
            <a:prstGeom prst="flowChartInputOut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Turn built-in LED on</a:t>
              </a:r>
            </a:p>
          </p:txBody>
        </p:sp>
        <p:sp>
          <p:nvSpPr>
            <p:cNvPr id="28" name="Predefined Process 27">
              <a:extLst>
                <a:ext uri="{FF2B5EF4-FFF2-40B4-BE49-F238E27FC236}">
                  <a16:creationId xmlns:a16="http://schemas.microsoft.com/office/drawing/2014/main" id="{F9C92AB1-67CD-3215-8A29-2395A138BD8A}"/>
                </a:ext>
              </a:extLst>
            </p:cNvPr>
            <p:cNvSpPr/>
            <p:nvPr/>
          </p:nvSpPr>
          <p:spPr>
            <a:xfrm>
              <a:off x="8230833" y="2807128"/>
              <a:ext cx="2244545" cy="827314"/>
            </a:xfrm>
            <a:prstGeom prst="flowChartPredefined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Delay 1 second</a:t>
              </a:r>
            </a:p>
          </p:txBody>
        </p:sp>
        <p:sp>
          <p:nvSpPr>
            <p:cNvPr id="31" name="Data 30">
              <a:extLst>
                <a:ext uri="{FF2B5EF4-FFF2-40B4-BE49-F238E27FC236}">
                  <a16:creationId xmlns:a16="http://schemas.microsoft.com/office/drawing/2014/main" id="{E3725DA9-3850-EDA8-4268-B632E2729205}"/>
                </a:ext>
              </a:extLst>
            </p:cNvPr>
            <p:cNvSpPr/>
            <p:nvPr/>
          </p:nvSpPr>
          <p:spPr>
            <a:xfrm>
              <a:off x="8224876" y="3950909"/>
              <a:ext cx="2256459" cy="853898"/>
            </a:xfrm>
            <a:prstGeom prst="flowChartInputOut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</a:rPr>
                <a:t>Turn built-in LED off</a:t>
              </a:r>
            </a:p>
          </p:txBody>
        </p:sp>
        <p:sp>
          <p:nvSpPr>
            <p:cNvPr id="32" name="Predefined Process 31">
              <a:extLst>
                <a:ext uri="{FF2B5EF4-FFF2-40B4-BE49-F238E27FC236}">
                  <a16:creationId xmlns:a16="http://schemas.microsoft.com/office/drawing/2014/main" id="{2AAAE9A5-1695-9CB7-56DB-244FFBC4CFD0}"/>
                </a:ext>
              </a:extLst>
            </p:cNvPr>
            <p:cNvSpPr/>
            <p:nvPr/>
          </p:nvSpPr>
          <p:spPr>
            <a:xfrm>
              <a:off x="8230833" y="5121274"/>
              <a:ext cx="2244545" cy="827314"/>
            </a:xfrm>
            <a:prstGeom prst="flowChartPredefined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Delay 1 second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90718C0-0659-6296-F0D2-E79B9990CC82}"/>
                </a:ext>
              </a:extLst>
            </p:cNvPr>
            <p:cNvCxnSpPr>
              <a:cxnSpLocks/>
            </p:cNvCxnSpPr>
            <p:nvPr/>
          </p:nvCxnSpPr>
          <p:spPr>
            <a:xfrm>
              <a:off x="9353105" y="2483434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1CE0A59-7ABF-CEBE-6CE7-621307962CF3}"/>
                </a:ext>
              </a:extLst>
            </p:cNvPr>
            <p:cNvCxnSpPr>
              <a:cxnSpLocks/>
            </p:cNvCxnSpPr>
            <p:nvPr/>
          </p:nvCxnSpPr>
          <p:spPr>
            <a:xfrm>
              <a:off x="9353105" y="3634442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86E1515-D2A7-755C-0E08-F334C265EEDC}"/>
                </a:ext>
              </a:extLst>
            </p:cNvPr>
            <p:cNvCxnSpPr>
              <a:cxnSpLocks/>
            </p:cNvCxnSpPr>
            <p:nvPr/>
          </p:nvCxnSpPr>
          <p:spPr>
            <a:xfrm>
              <a:off x="9353105" y="4804807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6F67044-636A-2987-C9D7-EDC48D801DF8}"/>
                </a:ext>
              </a:extLst>
            </p:cNvPr>
            <p:cNvCxnSpPr>
              <a:cxnSpLocks/>
            </p:cNvCxnSpPr>
            <p:nvPr/>
          </p:nvCxnSpPr>
          <p:spPr>
            <a:xfrm>
              <a:off x="9353105" y="5948588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Connector 39">
              <a:extLst>
                <a:ext uri="{FF2B5EF4-FFF2-40B4-BE49-F238E27FC236}">
                  <a16:creationId xmlns:a16="http://schemas.microsoft.com/office/drawing/2014/main" id="{8F6215CA-58E4-80B9-9237-36B09A619CED}"/>
                </a:ext>
              </a:extLst>
            </p:cNvPr>
            <p:cNvSpPr/>
            <p:nvPr/>
          </p:nvSpPr>
          <p:spPr>
            <a:xfrm>
              <a:off x="9168048" y="6257112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51FC08DA-1B6C-B074-D4AC-0D299B534696}"/>
              </a:ext>
            </a:extLst>
          </p:cNvPr>
          <p:cNvSpPr txBox="1"/>
          <p:nvPr/>
        </p:nvSpPr>
        <p:spPr>
          <a:xfrm>
            <a:off x="9067800" y="1730823"/>
            <a:ext cx="1340432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Blink</a:t>
            </a:r>
            <a:r>
              <a:rPr lang="en-US" dirty="0"/>
              <a:t> loop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D11FA35-10B9-C800-0A21-37BFA5C3C525}"/>
              </a:ext>
            </a:extLst>
          </p:cNvPr>
          <p:cNvGrpSpPr/>
          <p:nvPr/>
        </p:nvGrpSpPr>
        <p:grpSpPr>
          <a:xfrm>
            <a:off x="5154407" y="2959723"/>
            <a:ext cx="2122671" cy="2149869"/>
            <a:chOff x="4849606" y="1588122"/>
            <a:chExt cx="2122671" cy="2149869"/>
          </a:xfrm>
        </p:grpSpPr>
        <p:sp>
          <p:nvSpPr>
            <p:cNvPr id="24" name="Process 23">
              <a:extLst>
                <a:ext uri="{FF2B5EF4-FFF2-40B4-BE49-F238E27FC236}">
                  <a16:creationId xmlns:a16="http://schemas.microsoft.com/office/drawing/2014/main" id="{6485AED1-17AD-D416-7233-5EDDA7B4632F}"/>
                </a:ext>
              </a:extLst>
            </p:cNvPr>
            <p:cNvSpPr/>
            <p:nvPr/>
          </p:nvSpPr>
          <p:spPr>
            <a:xfrm>
              <a:off x="4849606" y="2294203"/>
              <a:ext cx="2122671" cy="753798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 pin for built-in LED to output</a:t>
              </a:r>
            </a:p>
          </p:txBody>
        </p:sp>
        <p:sp>
          <p:nvSpPr>
            <p:cNvPr id="42" name="Connector 41">
              <a:extLst>
                <a:ext uri="{FF2B5EF4-FFF2-40B4-BE49-F238E27FC236}">
                  <a16:creationId xmlns:a16="http://schemas.microsoft.com/office/drawing/2014/main" id="{BBE91458-3659-A75A-8AB7-26080678277D}"/>
                </a:ext>
              </a:extLst>
            </p:cNvPr>
            <p:cNvSpPr/>
            <p:nvPr/>
          </p:nvSpPr>
          <p:spPr>
            <a:xfrm>
              <a:off x="5714998" y="1588122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DA0EABF-0BC7-1D5B-F1DC-B1B6064127BE}"/>
                </a:ext>
              </a:extLst>
            </p:cNvPr>
            <p:cNvCxnSpPr>
              <a:cxnSpLocks/>
            </p:cNvCxnSpPr>
            <p:nvPr/>
          </p:nvCxnSpPr>
          <p:spPr>
            <a:xfrm>
              <a:off x="5900055" y="1975376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134CA14-1537-3887-CCCA-E21CE8086ADA}"/>
                </a:ext>
              </a:extLst>
            </p:cNvPr>
            <p:cNvCxnSpPr>
              <a:cxnSpLocks/>
            </p:cNvCxnSpPr>
            <p:nvPr/>
          </p:nvCxnSpPr>
          <p:spPr>
            <a:xfrm>
              <a:off x="5910941" y="3062551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onnector 45">
              <a:extLst>
                <a:ext uri="{FF2B5EF4-FFF2-40B4-BE49-F238E27FC236}">
                  <a16:creationId xmlns:a16="http://schemas.microsoft.com/office/drawing/2014/main" id="{D7F57F39-D0A4-1A97-08C0-FE603117DD1A}"/>
                </a:ext>
              </a:extLst>
            </p:cNvPr>
            <p:cNvSpPr/>
            <p:nvPr/>
          </p:nvSpPr>
          <p:spPr>
            <a:xfrm>
              <a:off x="5725884" y="3367876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1C6882-2CA1-BFFC-0167-49E1850ADBC9}"/>
              </a:ext>
            </a:extLst>
          </p:cNvPr>
          <p:cNvGrpSpPr/>
          <p:nvPr/>
        </p:nvGrpSpPr>
        <p:grpSpPr>
          <a:xfrm>
            <a:off x="1131071" y="3101237"/>
            <a:ext cx="2918415" cy="3539123"/>
            <a:chOff x="826270" y="1729636"/>
            <a:chExt cx="2918415" cy="3539123"/>
          </a:xfrm>
        </p:grpSpPr>
        <p:sp>
          <p:nvSpPr>
            <p:cNvPr id="4" name="Terminator 3">
              <a:extLst>
                <a:ext uri="{FF2B5EF4-FFF2-40B4-BE49-F238E27FC236}">
                  <a16:creationId xmlns:a16="http://schemas.microsoft.com/office/drawing/2014/main" id="{4D3EC57C-F60D-3C29-6D71-8C3C35F1BA2A}"/>
                </a:ext>
              </a:extLst>
            </p:cNvPr>
            <p:cNvSpPr/>
            <p:nvPr/>
          </p:nvSpPr>
          <p:spPr>
            <a:xfrm>
              <a:off x="1151794" y="1729636"/>
              <a:ext cx="1528176" cy="438411"/>
            </a:xfrm>
            <a:prstGeom prst="flowChartTerminator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6" name="Predefined Process 5">
              <a:extLst>
                <a:ext uri="{FF2B5EF4-FFF2-40B4-BE49-F238E27FC236}">
                  <a16:creationId xmlns:a16="http://schemas.microsoft.com/office/drawing/2014/main" id="{430CE2A3-104A-617C-F666-4C7370770733}"/>
                </a:ext>
              </a:extLst>
            </p:cNvPr>
            <p:cNvSpPr/>
            <p:nvPr/>
          </p:nvSpPr>
          <p:spPr>
            <a:xfrm>
              <a:off x="826270" y="2483434"/>
              <a:ext cx="2244545" cy="827314"/>
            </a:xfrm>
            <a:prstGeom prst="flowChartPredefined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setup</a:t>
              </a:r>
            </a:p>
          </p:txBody>
        </p:sp>
        <p:sp>
          <p:nvSpPr>
            <p:cNvPr id="7" name="Predefined Process 6">
              <a:extLst>
                <a:ext uri="{FF2B5EF4-FFF2-40B4-BE49-F238E27FC236}">
                  <a16:creationId xmlns:a16="http://schemas.microsoft.com/office/drawing/2014/main" id="{E1692E47-A59C-A721-0D28-ABCC0450354D}"/>
                </a:ext>
              </a:extLst>
            </p:cNvPr>
            <p:cNvSpPr/>
            <p:nvPr/>
          </p:nvSpPr>
          <p:spPr>
            <a:xfrm>
              <a:off x="826270" y="4064546"/>
              <a:ext cx="2244545" cy="827314"/>
            </a:xfrm>
            <a:prstGeom prst="flowChartPredefined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loop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6768787-B400-15AB-779F-C93E2A0AA424}"/>
                </a:ext>
              </a:extLst>
            </p:cNvPr>
            <p:cNvCxnSpPr/>
            <p:nvPr/>
          </p:nvCxnSpPr>
          <p:spPr>
            <a:xfrm>
              <a:off x="1948541" y="3310748"/>
              <a:ext cx="0" cy="753798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91B5856-F5C7-0F3C-21B3-A1281DAF859D}"/>
                </a:ext>
              </a:extLst>
            </p:cNvPr>
            <p:cNvCxnSpPr>
              <a:cxnSpLocks/>
            </p:cNvCxnSpPr>
            <p:nvPr/>
          </p:nvCxnSpPr>
          <p:spPr>
            <a:xfrm>
              <a:off x="1948541" y="4891860"/>
              <a:ext cx="0" cy="376899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7B1565-6E6B-4AF9-BD12-08E5DAF50F11}"/>
                </a:ext>
              </a:extLst>
            </p:cNvPr>
            <p:cNvCxnSpPr>
              <a:cxnSpLocks/>
            </p:cNvCxnSpPr>
            <p:nvPr/>
          </p:nvCxnSpPr>
          <p:spPr>
            <a:xfrm>
              <a:off x="1948541" y="5268759"/>
              <a:ext cx="179614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3EE925E-7515-1C0A-186C-E0674E0F3110}"/>
                </a:ext>
              </a:extLst>
            </p:cNvPr>
            <p:cNvCxnSpPr>
              <a:cxnSpLocks/>
            </p:cNvCxnSpPr>
            <p:nvPr/>
          </p:nvCxnSpPr>
          <p:spPr>
            <a:xfrm>
              <a:off x="3744685" y="3687647"/>
              <a:ext cx="0" cy="1581112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44D20E3-4AAE-AA04-9D75-067416F1A9E8}"/>
                </a:ext>
              </a:extLst>
            </p:cNvPr>
            <p:cNvCxnSpPr>
              <a:cxnSpLocks/>
            </p:cNvCxnSpPr>
            <p:nvPr/>
          </p:nvCxnSpPr>
          <p:spPr>
            <a:xfrm>
              <a:off x="1948541" y="3687647"/>
              <a:ext cx="1796144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F8A986B-D2E2-8FBD-6233-766BED25E898}"/>
                </a:ext>
              </a:extLst>
            </p:cNvPr>
            <p:cNvCxnSpPr>
              <a:cxnSpLocks/>
            </p:cNvCxnSpPr>
            <p:nvPr/>
          </p:nvCxnSpPr>
          <p:spPr>
            <a:xfrm>
              <a:off x="1915882" y="2173724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931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2EEB250-1A8D-633E-CE7D-D815605A4DA1}"/>
              </a:ext>
            </a:extLst>
          </p:cNvPr>
          <p:cNvSpPr txBox="1"/>
          <p:nvPr/>
        </p:nvSpPr>
        <p:spPr>
          <a:xfrm>
            <a:off x="677064" y="1529599"/>
            <a:ext cx="2520498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counter setup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CC048-242B-5739-8E60-061184C0BC49}"/>
              </a:ext>
            </a:extLst>
          </p:cNvPr>
          <p:cNvSpPr txBox="1"/>
          <p:nvPr/>
        </p:nvSpPr>
        <p:spPr>
          <a:xfrm>
            <a:off x="4563264" y="1529599"/>
            <a:ext cx="2374624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counter loop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C1B333E-3790-9FFA-0C1B-CC89B7B3CDB5}"/>
              </a:ext>
            </a:extLst>
          </p:cNvPr>
          <p:cNvGrpSpPr/>
          <p:nvPr/>
        </p:nvGrpSpPr>
        <p:grpSpPr>
          <a:xfrm>
            <a:off x="892650" y="2099752"/>
            <a:ext cx="2256459" cy="4308607"/>
            <a:chOff x="587849" y="728151"/>
            <a:chExt cx="2256459" cy="4308607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921B2534-86E4-B8B4-9035-834D0433D737}"/>
                </a:ext>
              </a:extLst>
            </p:cNvPr>
            <p:cNvSpPr/>
            <p:nvPr/>
          </p:nvSpPr>
          <p:spPr>
            <a:xfrm>
              <a:off x="587849" y="1434232"/>
              <a:ext cx="2122671" cy="753798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initialize counter</a:t>
              </a:r>
            </a:p>
          </p:txBody>
        </p:sp>
        <p:sp>
          <p:nvSpPr>
            <p:cNvPr id="6" name="Connector 5">
              <a:extLst>
                <a:ext uri="{FF2B5EF4-FFF2-40B4-BE49-F238E27FC236}">
                  <a16:creationId xmlns:a16="http://schemas.microsoft.com/office/drawing/2014/main" id="{D981FC31-298D-7F87-7138-4E791AAEF87D}"/>
                </a:ext>
              </a:extLst>
            </p:cNvPr>
            <p:cNvSpPr/>
            <p:nvPr/>
          </p:nvSpPr>
          <p:spPr>
            <a:xfrm>
              <a:off x="1464127" y="728151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D4C0AAA-AEF1-71C4-53AB-E95B68B5EA44}"/>
                </a:ext>
              </a:extLst>
            </p:cNvPr>
            <p:cNvCxnSpPr>
              <a:cxnSpLocks/>
            </p:cNvCxnSpPr>
            <p:nvPr/>
          </p:nvCxnSpPr>
          <p:spPr>
            <a:xfrm>
              <a:off x="1649184" y="1115405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03B7AB5-A7EE-D7C1-0A57-2AB81A5FA7E7}"/>
                </a:ext>
              </a:extLst>
            </p:cNvPr>
            <p:cNvCxnSpPr>
              <a:cxnSpLocks/>
            </p:cNvCxnSpPr>
            <p:nvPr/>
          </p:nvCxnSpPr>
          <p:spPr>
            <a:xfrm>
              <a:off x="1649184" y="2188030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onnector 8">
              <a:extLst>
                <a:ext uri="{FF2B5EF4-FFF2-40B4-BE49-F238E27FC236}">
                  <a16:creationId xmlns:a16="http://schemas.microsoft.com/office/drawing/2014/main" id="{2F8C9160-0D38-472C-E944-362928055B72}"/>
                </a:ext>
              </a:extLst>
            </p:cNvPr>
            <p:cNvSpPr/>
            <p:nvPr/>
          </p:nvSpPr>
          <p:spPr>
            <a:xfrm>
              <a:off x="1464127" y="4666643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3C1BF072-E51D-703D-A0D9-E72658705917}"/>
                </a:ext>
              </a:extLst>
            </p:cNvPr>
            <p:cNvSpPr/>
            <p:nvPr/>
          </p:nvSpPr>
          <p:spPr>
            <a:xfrm>
              <a:off x="587849" y="2516566"/>
              <a:ext cx="2122671" cy="753798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Set bits 0-5 of PORTC to outputs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8F7CA5-D896-5765-4853-944EC734B65B}"/>
                </a:ext>
              </a:extLst>
            </p:cNvPr>
            <p:cNvCxnSpPr>
              <a:cxnSpLocks/>
            </p:cNvCxnSpPr>
            <p:nvPr/>
          </p:nvCxnSpPr>
          <p:spPr>
            <a:xfrm>
              <a:off x="1649184" y="3270766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3538D67-5F1C-7DFC-0640-190B410DE571}"/>
                </a:ext>
              </a:extLst>
            </p:cNvPr>
            <p:cNvCxnSpPr>
              <a:cxnSpLocks/>
            </p:cNvCxnSpPr>
            <p:nvPr/>
          </p:nvCxnSpPr>
          <p:spPr>
            <a:xfrm>
              <a:off x="1649184" y="4350176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Data 34">
              <a:extLst>
                <a:ext uri="{FF2B5EF4-FFF2-40B4-BE49-F238E27FC236}">
                  <a16:creationId xmlns:a16="http://schemas.microsoft.com/office/drawing/2014/main" id="{8035C377-45AA-EA36-EE70-15ED034525D6}"/>
                </a:ext>
              </a:extLst>
            </p:cNvPr>
            <p:cNvSpPr/>
            <p:nvPr/>
          </p:nvSpPr>
          <p:spPr>
            <a:xfrm>
              <a:off x="587849" y="3570854"/>
              <a:ext cx="2256459" cy="853898"/>
            </a:xfrm>
            <a:prstGeom prst="flowChartInputOut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ysClr val="windowText" lastClr="000000"/>
                  </a:solidFill>
                </a:rPr>
                <a:t>PORTC = 0</a:t>
              </a:r>
            </a:p>
          </p:txBody>
        </p:sp>
      </p:grpSp>
      <p:sp>
        <p:nvSpPr>
          <p:cNvPr id="24" name="Connector 23">
            <a:extLst>
              <a:ext uri="{FF2B5EF4-FFF2-40B4-BE49-F238E27FC236}">
                <a16:creationId xmlns:a16="http://schemas.microsoft.com/office/drawing/2014/main" id="{7C8BA6DC-B282-CC6C-CAD1-6ED20E7F7F6A}"/>
              </a:ext>
            </a:extLst>
          </p:cNvPr>
          <p:cNvSpPr/>
          <p:nvPr/>
        </p:nvSpPr>
        <p:spPr>
          <a:xfrm>
            <a:off x="5506437" y="2305389"/>
            <a:ext cx="370115" cy="37011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A34CB3-D9FD-486E-1C31-915892660A3F}"/>
              </a:ext>
            </a:extLst>
          </p:cNvPr>
          <p:cNvCxnSpPr>
            <a:cxnSpLocks/>
          </p:cNvCxnSpPr>
          <p:nvPr/>
        </p:nvCxnSpPr>
        <p:spPr>
          <a:xfrm>
            <a:off x="5691493" y="2675504"/>
            <a:ext cx="0" cy="31646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ata 25">
            <a:extLst>
              <a:ext uri="{FF2B5EF4-FFF2-40B4-BE49-F238E27FC236}">
                <a16:creationId xmlns:a16="http://schemas.microsoft.com/office/drawing/2014/main" id="{1312B004-32E3-334E-80D6-C547EFABC3AF}"/>
              </a:ext>
            </a:extLst>
          </p:cNvPr>
          <p:cNvSpPr/>
          <p:nvPr/>
        </p:nvSpPr>
        <p:spPr>
          <a:xfrm>
            <a:off x="4563265" y="3006292"/>
            <a:ext cx="2256459" cy="853898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PORTC = counter</a:t>
            </a:r>
          </a:p>
        </p:txBody>
      </p:sp>
      <p:sp>
        <p:nvSpPr>
          <p:cNvPr id="29" name="Predefined Process 28">
            <a:extLst>
              <a:ext uri="{FF2B5EF4-FFF2-40B4-BE49-F238E27FC236}">
                <a16:creationId xmlns:a16="http://schemas.microsoft.com/office/drawing/2014/main" id="{DFB83C58-5A75-043F-19D6-3B812C8EE779}"/>
              </a:ext>
            </a:extLst>
          </p:cNvPr>
          <p:cNvSpPr/>
          <p:nvPr/>
        </p:nvSpPr>
        <p:spPr>
          <a:xfrm>
            <a:off x="4569222" y="5251933"/>
            <a:ext cx="2244545" cy="827314"/>
          </a:xfrm>
          <a:prstGeom prst="flowChartPredefinedProcess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Delay 1 second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DF4062-874B-DCB4-0464-DD3EB2E29572}"/>
              </a:ext>
            </a:extLst>
          </p:cNvPr>
          <p:cNvCxnSpPr>
            <a:cxnSpLocks/>
          </p:cNvCxnSpPr>
          <p:nvPr/>
        </p:nvCxnSpPr>
        <p:spPr>
          <a:xfrm>
            <a:off x="5691493" y="3853434"/>
            <a:ext cx="0" cy="31646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82882D-05AD-6044-B28A-4D15579ED732}"/>
              </a:ext>
            </a:extLst>
          </p:cNvPr>
          <p:cNvCxnSpPr>
            <a:cxnSpLocks/>
          </p:cNvCxnSpPr>
          <p:nvPr/>
        </p:nvCxnSpPr>
        <p:spPr>
          <a:xfrm>
            <a:off x="5691493" y="4939126"/>
            <a:ext cx="0" cy="31646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6C63D1E-AE41-DA1F-FF92-CE589AD03403}"/>
              </a:ext>
            </a:extLst>
          </p:cNvPr>
          <p:cNvCxnSpPr>
            <a:cxnSpLocks/>
          </p:cNvCxnSpPr>
          <p:nvPr/>
        </p:nvCxnSpPr>
        <p:spPr>
          <a:xfrm>
            <a:off x="5691493" y="6079248"/>
            <a:ext cx="0" cy="31646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nector 33">
            <a:extLst>
              <a:ext uri="{FF2B5EF4-FFF2-40B4-BE49-F238E27FC236}">
                <a16:creationId xmlns:a16="http://schemas.microsoft.com/office/drawing/2014/main" id="{3CDBF61F-445A-8652-8E76-A0E37A2B7A67}"/>
              </a:ext>
            </a:extLst>
          </p:cNvPr>
          <p:cNvSpPr/>
          <p:nvPr/>
        </p:nvSpPr>
        <p:spPr>
          <a:xfrm>
            <a:off x="5506437" y="6387772"/>
            <a:ext cx="370115" cy="37011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rocess 35">
            <a:extLst>
              <a:ext uri="{FF2B5EF4-FFF2-40B4-BE49-F238E27FC236}">
                <a16:creationId xmlns:a16="http://schemas.microsoft.com/office/drawing/2014/main" id="{C99CD11D-C30B-3D34-FB6A-222F7190C21C}"/>
              </a:ext>
            </a:extLst>
          </p:cNvPr>
          <p:cNvSpPr/>
          <p:nvPr/>
        </p:nvSpPr>
        <p:spPr>
          <a:xfrm>
            <a:off x="4630159" y="4164339"/>
            <a:ext cx="2122671" cy="75379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counter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BBA7E4-0185-F194-19F5-E9F8985CBBBC}"/>
              </a:ext>
            </a:extLst>
          </p:cNvPr>
          <p:cNvSpPr txBox="1"/>
          <p:nvPr/>
        </p:nvSpPr>
        <p:spPr>
          <a:xfrm>
            <a:off x="8708573" y="1534807"/>
            <a:ext cx="2373407" cy="4181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with decision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D08BD13-5807-C576-E3F3-39D7CAAEA4A1}"/>
              </a:ext>
            </a:extLst>
          </p:cNvPr>
          <p:cNvGrpSpPr/>
          <p:nvPr/>
        </p:nvGrpSpPr>
        <p:grpSpPr>
          <a:xfrm>
            <a:off x="8552725" y="2267880"/>
            <a:ext cx="2683546" cy="7112051"/>
            <a:chOff x="8552725" y="2267880"/>
            <a:chExt cx="2683546" cy="7112051"/>
          </a:xfrm>
        </p:grpSpPr>
        <p:sp>
          <p:nvSpPr>
            <p:cNvPr id="41" name="Connector 40">
              <a:extLst>
                <a:ext uri="{FF2B5EF4-FFF2-40B4-BE49-F238E27FC236}">
                  <a16:creationId xmlns:a16="http://schemas.microsoft.com/office/drawing/2014/main" id="{561E2407-7638-4AB2-7605-3013CD3E46AD}"/>
                </a:ext>
              </a:extLst>
            </p:cNvPr>
            <p:cNvSpPr/>
            <p:nvPr/>
          </p:nvSpPr>
          <p:spPr>
            <a:xfrm>
              <a:off x="9495897" y="2267880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541AC4A-58EB-0FFD-DD41-E43927F55188}"/>
                </a:ext>
              </a:extLst>
            </p:cNvPr>
            <p:cNvCxnSpPr>
              <a:cxnSpLocks/>
            </p:cNvCxnSpPr>
            <p:nvPr/>
          </p:nvCxnSpPr>
          <p:spPr>
            <a:xfrm>
              <a:off x="9680954" y="2637995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ata 42">
              <a:extLst>
                <a:ext uri="{FF2B5EF4-FFF2-40B4-BE49-F238E27FC236}">
                  <a16:creationId xmlns:a16="http://schemas.microsoft.com/office/drawing/2014/main" id="{F3668891-FF1A-AC56-68B8-7DE9EDB93DE3}"/>
                </a:ext>
              </a:extLst>
            </p:cNvPr>
            <p:cNvSpPr/>
            <p:nvPr/>
          </p:nvSpPr>
          <p:spPr>
            <a:xfrm>
              <a:off x="8552725" y="2968783"/>
              <a:ext cx="2256459" cy="853898"/>
            </a:xfrm>
            <a:prstGeom prst="flowChartInputOut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PORTC = counter</a:t>
              </a:r>
            </a:p>
          </p:txBody>
        </p:sp>
        <p:sp>
          <p:nvSpPr>
            <p:cNvPr id="44" name="Predefined Process 43">
              <a:extLst>
                <a:ext uri="{FF2B5EF4-FFF2-40B4-BE49-F238E27FC236}">
                  <a16:creationId xmlns:a16="http://schemas.microsoft.com/office/drawing/2014/main" id="{E35C05D8-8850-76B6-B39E-EE8D746972D9}"/>
                </a:ext>
              </a:extLst>
            </p:cNvPr>
            <p:cNvSpPr/>
            <p:nvPr/>
          </p:nvSpPr>
          <p:spPr>
            <a:xfrm>
              <a:off x="8558682" y="5214424"/>
              <a:ext cx="2244545" cy="827314"/>
            </a:xfrm>
            <a:prstGeom prst="flowChartPredefined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Delay 1 second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8C3844E-3CA8-D519-80F1-15C793367FA8}"/>
                </a:ext>
              </a:extLst>
            </p:cNvPr>
            <p:cNvCxnSpPr>
              <a:cxnSpLocks/>
            </p:cNvCxnSpPr>
            <p:nvPr/>
          </p:nvCxnSpPr>
          <p:spPr>
            <a:xfrm>
              <a:off x="9680954" y="3815925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5186CEA-A414-CA1F-D4AD-A525493119EA}"/>
                </a:ext>
              </a:extLst>
            </p:cNvPr>
            <p:cNvCxnSpPr>
              <a:cxnSpLocks/>
            </p:cNvCxnSpPr>
            <p:nvPr/>
          </p:nvCxnSpPr>
          <p:spPr>
            <a:xfrm>
              <a:off x="9680954" y="4901617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A9EE901-DBB0-BE0D-E32E-C30A993E1748}"/>
                </a:ext>
              </a:extLst>
            </p:cNvPr>
            <p:cNvCxnSpPr>
              <a:cxnSpLocks/>
            </p:cNvCxnSpPr>
            <p:nvPr/>
          </p:nvCxnSpPr>
          <p:spPr>
            <a:xfrm>
              <a:off x="9680954" y="5984235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Process 48">
              <a:extLst>
                <a:ext uri="{FF2B5EF4-FFF2-40B4-BE49-F238E27FC236}">
                  <a16:creationId xmlns:a16="http://schemas.microsoft.com/office/drawing/2014/main" id="{D47A4E87-7A31-0288-B9B4-18D4A2815536}"/>
                </a:ext>
              </a:extLst>
            </p:cNvPr>
            <p:cNvSpPr/>
            <p:nvPr/>
          </p:nvSpPr>
          <p:spPr>
            <a:xfrm>
              <a:off x="8619619" y="4126830"/>
              <a:ext cx="2122671" cy="753798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Increment counter</a:t>
              </a:r>
            </a:p>
          </p:txBody>
        </p:sp>
        <p:sp>
          <p:nvSpPr>
            <p:cNvPr id="51" name="Decision 50">
              <a:extLst>
                <a:ext uri="{FF2B5EF4-FFF2-40B4-BE49-F238E27FC236}">
                  <a16:creationId xmlns:a16="http://schemas.microsoft.com/office/drawing/2014/main" id="{BA2A5B2C-59A1-F249-4FBB-7F457C2BF5C8}"/>
                </a:ext>
              </a:extLst>
            </p:cNvPr>
            <p:cNvSpPr/>
            <p:nvPr/>
          </p:nvSpPr>
          <p:spPr>
            <a:xfrm>
              <a:off x="8794412" y="6272619"/>
              <a:ext cx="1773085" cy="970536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Counter&gt; </a:t>
              </a:r>
            </a:p>
            <a:p>
              <a:pPr algn="ctr"/>
              <a:r>
                <a:rPr lang="en-US" sz="1400" dirty="0"/>
                <a:t>59?</a:t>
              </a:r>
            </a:p>
          </p:txBody>
        </p:sp>
        <p:sp>
          <p:nvSpPr>
            <p:cNvPr id="52" name="Process 51">
              <a:extLst>
                <a:ext uri="{FF2B5EF4-FFF2-40B4-BE49-F238E27FC236}">
                  <a16:creationId xmlns:a16="http://schemas.microsoft.com/office/drawing/2014/main" id="{19499D8A-338F-4CAE-9B1F-78A5941B51A3}"/>
                </a:ext>
              </a:extLst>
            </p:cNvPr>
            <p:cNvSpPr/>
            <p:nvPr/>
          </p:nvSpPr>
          <p:spPr>
            <a:xfrm>
              <a:off x="8619619" y="7539572"/>
              <a:ext cx="2122671" cy="753798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Reset counter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EE74B83-C1CA-ABD9-96C0-F6E0BF4F73D6}"/>
                </a:ext>
              </a:extLst>
            </p:cNvPr>
            <p:cNvCxnSpPr>
              <a:cxnSpLocks/>
            </p:cNvCxnSpPr>
            <p:nvPr/>
          </p:nvCxnSpPr>
          <p:spPr>
            <a:xfrm>
              <a:off x="9680954" y="7243155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2A87C95-090A-097D-E57C-70A66B9A24F7}"/>
                </a:ext>
              </a:extLst>
            </p:cNvPr>
            <p:cNvCxnSpPr>
              <a:cxnSpLocks/>
            </p:cNvCxnSpPr>
            <p:nvPr/>
          </p:nvCxnSpPr>
          <p:spPr>
            <a:xfrm>
              <a:off x="9680954" y="8312419"/>
              <a:ext cx="1" cy="69739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C3A6C6B-806F-9E9B-34A5-20F547841028}"/>
                </a:ext>
              </a:extLst>
            </p:cNvPr>
            <p:cNvSpPr txBox="1"/>
            <p:nvPr/>
          </p:nvSpPr>
          <p:spPr>
            <a:xfrm>
              <a:off x="9250716" y="716029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57" name="Connector 56">
              <a:extLst>
                <a:ext uri="{FF2B5EF4-FFF2-40B4-BE49-F238E27FC236}">
                  <a16:creationId xmlns:a16="http://schemas.microsoft.com/office/drawing/2014/main" id="{D7537BB7-CB26-5581-2345-605FA5068160}"/>
                </a:ext>
              </a:extLst>
            </p:cNvPr>
            <p:cNvSpPr/>
            <p:nvPr/>
          </p:nvSpPr>
          <p:spPr>
            <a:xfrm>
              <a:off x="9495897" y="9009816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A6E7399-CC3F-6FBC-E062-D0363C7953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80954" y="8661117"/>
              <a:ext cx="1555317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60E568-8A98-3FD4-DBE2-19DDDF4ED4AA}"/>
                </a:ext>
              </a:extLst>
            </p:cNvPr>
            <p:cNvCxnSpPr>
              <a:cxnSpLocks/>
            </p:cNvCxnSpPr>
            <p:nvPr/>
          </p:nvCxnSpPr>
          <p:spPr>
            <a:xfrm>
              <a:off x="11230162" y="6757887"/>
              <a:ext cx="0" cy="190323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9579C61-FDA2-0B51-9A24-11DA03FF8863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>
              <a:off x="10567497" y="6757887"/>
              <a:ext cx="662665" cy="626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80D1CD-B35C-BF2A-3544-2E4503A5B6E7}"/>
                </a:ext>
              </a:extLst>
            </p:cNvPr>
            <p:cNvSpPr txBox="1"/>
            <p:nvPr/>
          </p:nvSpPr>
          <p:spPr>
            <a:xfrm>
              <a:off x="10568204" y="636950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477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B82634D-BD5E-1134-185E-58C94D3E5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143000"/>
            <a:ext cx="264795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4F1CD0-F2E9-4CBE-6735-7DAC9ED71ADC}"/>
              </a:ext>
            </a:extLst>
          </p:cNvPr>
          <p:cNvSpPr txBox="1"/>
          <p:nvPr/>
        </p:nvSpPr>
        <p:spPr>
          <a:xfrm>
            <a:off x="461165" y="323099"/>
            <a:ext cx="36663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loop:</a:t>
            </a:r>
          </a:p>
          <a:p>
            <a:endParaRPr lang="en-US" dirty="0"/>
          </a:p>
          <a:p>
            <a:r>
              <a:rPr lang="en-US" dirty="0">
                <a:latin typeface="Cordia New" panose="020B0502040204020203" pitchFamily="34" charset="-34"/>
                <a:cs typeface="Cordia New" panose="020B0502040204020203" pitchFamily="34" charset="-34"/>
              </a:rPr>
              <a:t>for(initialize; test; increment) {}</a:t>
            </a:r>
          </a:p>
          <a:p>
            <a:endParaRPr lang="en-US" dirty="0"/>
          </a:p>
          <a:p>
            <a:r>
              <a:rPr lang="en-US" dirty="0"/>
              <a:t>Note the position of the </a:t>
            </a:r>
            <a:r>
              <a:rPr lang="en-US" i="1" dirty="0"/>
              <a:t>initialize</a:t>
            </a:r>
            <a:r>
              <a:rPr lang="en-US" dirty="0"/>
              <a:t>, </a:t>
            </a:r>
            <a:r>
              <a:rPr lang="en-US" i="1" dirty="0"/>
              <a:t>test</a:t>
            </a:r>
            <a:r>
              <a:rPr lang="en-US" dirty="0"/>
              <a:t>, </a:t>
            </a:r>
            <a:r>
              <a:rPr lang="en-US" i="1" dirty="0"/>
              <a:t>increment</a:t>
            </a:r>
            <a:r>
              <a:rPr lang="en-US" dirty="0"/>
              <a:t> statements in the flow chart.</a:t>
            </a:r>
          </a:p>
        </p:txBody>
      </p:sp>
    </p:spTree>
    <p:extLst>
      <p:ext uri="{BB962C8B-B14F-4D97-AF65-F5344CB8AC3E}">
        <p14:creationId xmlns:p14="http://schemas.microsoft.com/office/powerpoint/2010/main" val="461502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C9F34-24BA-453D-AEFD-928F21760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1AB4BC4-3361-44EC-B704-4FE38B4FCDB9}"/>
              </a:ext>
            </a:extLst>
          </p:cNvPr>
          <p:cNvSpPr txBox="1"/>
          <p:nvPr/>
        </p:nvSpPr>
        <p:spPr>
          <a:xfrm>
            <a:off x="880865" y="8312419"/>
            <a:ext cx="223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Setup Subprocess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C90194-65E9-21F7-16B5-6D8A7AE3778A}"/>
              </a:ext>
            </a:extLst>
          </p:cNvPr>
          <p:cNvGrpSpPr/>
          <p:nvPr/>
        </p:nvGrpSpPr>
        <p:grpSpPr>
          <a:xfrm>
            <a:off x="983515" y="2968783"/>
            <a:ext cx="2122671" cy="4308607"/>
            <a:chOff x="568289" y="728151"/>
            <a:chExt cx="2122671" cy="4308607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50ECBF42-E8D7-9514-75CC-44007F66B760}"/>
                </a:ext>
              </a:extLst>
            </p:cNvPr>
            <p:cNvSpPr/>
            <p:nvPr/>
          </p:nvSpPr>
          <p:spPr>
            <a:xfrm>
              <a:off x="568289" y="1434232"/>
              <a:ext cx="2122671" cy="753798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initialize counters</a:t>
              </a:r>
            </a:p>
          </p:txBody>
        </p:sp>
        <p:sp>
          <p:nvSpPr>
            <p:cNvPr id="6" name="Connector 5">
              <a:extLst>
                <a:ext uri="{FF2B5EF4-FFF2-40B4-BE49-F238E27FC236}">
                  <a16:creationId xmlns:a16="http://schemas.microsoft.com/office/drawing/2014/main" id="{F0D19933-F9B1-03B7-C811-E58AF86FA2CC}"/>
                </a:ext>
              </a:extLst>
            </p:cNvPr>
            <p:cNvSpPr/>
            <p:nvPr/>
          </p:nvSpPr>
          <p:spPr>
            <a:xfrm>
              <a:off x="1464127" y="728151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F0FEC0A-1A6F-7F3C-8110-12BED2AAC0CA}"/>
                </a:ext>
              </a:extLst>
            </p:cNvPr>
            <p:cNvCxnSpPr>
              <a:cxnSpLocks/>
            </p:cNvCxnSpPr>
            <p:nvPr/>
          </p:nvCxnSpPr>
          <p:spPr>
            <a:xfrm>
              <a:off x="1649184" y="1115405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7059BBE-81F4-2A55-F334-A9D2C919C06F}"/>
                </a:ext>
              </a:extLst>
            </p:cNvPr>
            <p:cNvCxnSpPr>
              <a:cxnSpLocks/>
            </p:cNvCxnSpPr>
            <p:nvPr/>
          </p:nvCxnSpPr>
          <p:spPr>
            <a:xfrm>
              <a:off x="1649184" y="2188030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onnector 8">
              <a:extLst>
                <a:ext uri="{FF2B5EF4-FFF2-40B4-BE49-F238E27FC236}">
                  <a16:creationId xmlns:a16="http://schemas.microsoft.com/office/drawing/2014/main" id="{B17D9EF5-7665-6BF5-F7C5-18B64C34C188}"/>
                </a:ext>
              </a:extLst>
            </p:cNvPr>
            <p:cNvSpPr/>
            <p:nvPr/>
          </p:nvSpPr>
          <p:spPr>
            <a:xfrm>
              <a:off x="1464127" y="4666643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rocess 9">
              <a:extLst>
                <a:ext uri="{FF2B5EF4-FFF2-40B4-BE49-F238E27FC236}">
                  <a16:creationId xmlns:a16="http://schemas.microsoft.com/office/drawing/2014/main" id="{99C33921-7419-218B-959D-6B709BB6D6C5}"/>
                </a:ext>
              </a:extLst>
            </p:cNvPr>
            <p:cNvSpPr/>
            <p:nvPr/>
          </p:nvSpPr>
          <p:spPr>
            <a:xfrm>
              <a:off x="568289" y="2516566"/>
              <a:ext cx="2122671" cy="753798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Set bits 0-5 of PORTB and PORTC to outputs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E9FB6DD-B8D3-5C9D-6091-7544899E1CCE}"/>
                </a:ext>
              </a:extLst>
            </p:cNvPr>
            <p:cNvCxnSpPr>
              <a:cxnSpLocks/>
            </p:cNvCxnSpPr>
            <p:nvPr/>
          </p:nvCxnSpPr>
          <p:spPr>
            <a:xfrm>
              <a:off x="1649184" y="3270766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76F6CB-F5E6-A6A5-2B78-9ECE8C81FA7C}"/>
                </a:ext>
              </a:extLst>
            </p:cNvPr>
            <p:cNvCxnSpPr>
              <a:cxnSpLocks/>
            </p:cNvCxnSpPr>
            <p:nvPr/>
          </p:nvCxnSpPr>
          <p:spPr>
            <a:xfrm>
              <a:off x="1649184" y="4350176"/>
              <a:ext cx="0" cy="316467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Process 2">
              <a:extLst>
                <a:ext uri="{FF2B5EF4-FFF2-40B4-BE49-F238E27FC236}">
                  <a16:creationId xmlns:a16="http://schemas.microsoft.com/office/drawing/2014/main" id="{900EE3BF-BE0C-9252-15D8-BE5C6B1578E4}"/>
                </a:ext>
              </a:extLst>
            </p:cNvPr>
            <p:cNvSpPr/>
            <p:nvPr/>
          </p:nvSpPr>
          <p:spPr>
            <a:xfrm>
              <a:off x="568289" y="3583207"/>
              <a:ext cx="2122671" cy="753798"/>
            </a:xfrm>
            <a:prstGeom prst="flowChartProcess">
              <a:avLst/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Make bit 2 of Port D an input</a:t>
              </a:r>
            </a:p>
          </p:txBody>
        </p:sp>
      </p:grpSp>
      <p:sp>
        <p:nvSpPr>
          <p:cNvPr id="24" name="Connector 23">
            <a:extLst>
              <a:ext uri="{FF2B5EF4-FFF2-40B4-BE49-F238E27FC236}">
                <a16:creationId xmlns:a16="http://schemas.microsoft.com/office/drawing/2014/main" id="{B8C95C21-79E8-870E-80F7-FA776D7F9FE9}"/>
              </a:ext>
            </a:extLst>
          </p:cNvPr>
          <p:cNvSpPr/>
          <p:nvPr/>
        </p:nvSpPr>
        <p:spPr>
          <a:xfrm>
            <a:off x="5527018" y="2305389"/>
            <a:ext cx="370115" cy="37011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07D34F-99FE-B715-0B24-FE2CD9D49C5D}"/>
              </a:ext>
            </a:extLst>
          </p:cNvPr>
          <p:cNvCxnSpPr>
            <a:cxnSpLocks/>
          </p:cNvCxnSpPr>
          <p:nvPr/>
        </p:nvCxnSpPr>
        <p:spPr>
          <a:xfrm>
            <a:off x="5712075" y="2675504"/>
            <a:ext cx="0" cy="31646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Data 25">
            <a:extLst>
              <a:ext uri="{FF2B5EF4-FFF2-40B4-BE49-F238E27FC236}">
                <a16:creationId xmlns:a16="http://schemas.microsoft.com/office/drawing/2014/main" id="{BB1F957E-433A-8E5C-2D50-E135A2EAA416}"/>
              </a:ext>
            </a:extLst>
          </p:cNvPr>
          <p:cNvSpPr/>
          <p:nvPr/>
        </p:nvSpPr>
        <p:spPr>
          <a:xfrm>
            <a:off x="4583846" y="3006292"/>
            <a:ext cx="2256459" cy="853898"/>
          </a:xfrm>
          <a:prstGeom prst="flowChartInputOutpu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PORTC = counter</a:t>
            </a:r>
          </a:p>
        </p:txBody>
      </p:sp>
      <p:sp>
        <p:nvSpPr>
          <p:cNvPr id="29" name="Predefined Process 28">
            <a:extLst>
              <a:ext uri="{FF2B5EF4-FFF2-40B4-BE49-F238E27FC236}">
                <a16:creationId xmlns:a16="http://schemas.microsoft.com/office/drawing/2014/main" id="{CA4AB899-675C-9BF6-40EC-9B2D150D69E1}"/>
              </a:ext>
            </a:extLst>
          </p:cNvPr>
          <p:cNvSpPr/>
          <p:nvPr/>
        </p:nvSpPr>
        <p:spPr>
          <a:xfrm>
            <a:off x="4589803" y="6618399"/>
            <a:ext cx="2244545" cy="827314"/>
          </a:xfrm>
          <a:prstGeom prst="flowChartPredefinedProcess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Delay 1 second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1D8A51-D4E2-DEA6-FFB2-3D38A90C16F5}"/>
              </a:ext>
            </a:extLst>
          </p:cNvPr>
          <p:cNvCxnSpPr>
            <a:cxnSpLocks/>
          </p:cNvCxnSpPr>
          <p:nvPr/>
        </p:nvCxnSpPr>
        <p:spPr>
          <a:xfrm>
            <a:off x="5712075" y="3853434"/>
            <a:ext cx="0" cy="31646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DEDFC57-0E7A-9C1E-4168-765BA6626D23}"/>
              </a:ext>
            </a:extLst>
          </p:cNvPr>
          <p:cNvCxnSpPr>
            <a:cxnSpLocks/>
          </p:cNvCxnSpPr>
          <p:nvPr/>
        </p:nvCxnSpPr>
        <p:spPr>
          <a:xfrm>
            <a:off x="5712075" y="5139250"/>
            <a:ext cx="0" cy="31646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540854-C471-6DD3-863D-3D1904959FEA}"/>
              </a:ext>
            </a:extLst>
          </p:cNvPr>
          <p:cNvCxnSpPr>
            <a:cxnSpLocks/>
          </p:cNvCxnSpPr>
          <p:nvPr/>
        </p:nvCxnSpPr>
        <p:spPr>
          <a:xfrm>
            <a:off x="5712075" y="7445714"/>
            <a:ext cx="0" cy="31646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nector 33">
            <a:extLst>
              <a:ext uri="{FF2B5EF4-FFF2-40B4-BE49-F238E27FC236}">
                <a16:creationId xmlns:a16="http://schemas.microsoft.com/office/drawing/2014/main" id="{ADC5EAE4-0BAF-6674-2E5E-9DA1115DD679}"/>
              </a:ext>
            </a:extLst>
          </p:cNvPr>
          <p:cNvSpPr/>
          <p:nvPr/>
        </p:nvSpPr>
        <p:spPr>
          <a:xfrm>
            <a:off x="5527018" y="7754238"/>
            <a:ext cx="370115" cy="370115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rocess 35">
            <a:extLst>
              <a:ext uri="{FF2B5EF4-FFF2-40B4-BE49-F238E27FC236}">
                <a16:creationId xmlns:a16="http://schemas.microsoft.com/office/drawing/2014/main" id="{2ED242CF-5D6D-3C73-B452-6B24EFBDB9F4}"/>
              </a:ext>
            </a:extLst>
          </p:cNvPr>
          <p:cNvSpPr/>
          <p:nvPr/>
        </p:nvSpPr>
        <p:spPr>
          <a:xfrm>
            <a:off x="4650740" y="5446236"/>
            <a:ext cx="2122671" cy="753798"/>
          </a:xfrm>
          <a:prstGeom prst="flowChartProcess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Increment counter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3E5AC1-FA6D-7E0B-E400-F89A22A7AF9B}"/>
              </a:ext>
            </a:extLst>
          </p:cNvPr>
          <p:cNvSpPr txBox="1"/>
          <p:nvPr/>
        </p:nvSpPr>
        <p:spPr>
          <a:xfrm>
            <a:off x="5221379" y="62632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CD87F0-19FE-43C3-901C-D223F9DAAEB3}"/>
              </a:ext>
            </a:extLst>
          </p:cNvPr>
          <p:cNvSpPr txBox="1"/>
          <p:nvPr/>
        </p:nvSpPr>
        <p:spPr>
          <a:xfrm>
            <a:off x="991892" y="480447"/>
            <a:ext cx="72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2</a:t>
            </a:r>
          </a:p>
        </p:txBody>
      </p:sp>
      <p:sp>
        <p:nvSpPr>
          <p:cNvPr id="16" name="Decision 15">
            <a:extLst>
              <a:ext uri="{FF2B5EF4-FFF2-40B4-BE49-F238E27FC236}">
                <a16:creationId xmlns:a16="http://schemas.microsoft.com/office/drawing/2014/main" id="{796B7463-D923-3EBF-5CCE-223550F70F08}"/>
              </a:ext>
            </a:extLst>
          </p:cNvPr>
          <p:cNvSpPr/>
          <p:nvPr/>
        </p:nvSpPr>
        <p:spPr>
          <a:xfrm>
            <a:off x="4825533" y="4168714"/>
            <a:ext cx="1773085" cy="970536"/>
          </a:xfrm>
          <a:prstGeom prst="flowChartDecisio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PIND &amp;&amp; 0b00000100 != 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EC81F5-3566-9FB5-39B7-C2A319729852}"/>
              </a:ext>
            </a:extLst>
          </p:cNvPr>
          <p:cNvCxnSpPr>
            <a:cxnSpLocks/>
          </p:cNvCxnSpPr>
          <p:nvPr/>
        </p:nvCxnSpPr>
        <p:spPr>
          <a:xfrm flipH="1">
            <a:off x="5712075" y="6408359"/>
            <a:ext cx="1495559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7021B64-1FE3-46BB-32D9-BA6FD511F058}"/>
              </a:ext>
            </a:extLst>
          </p:cNvPr>
          <p:cNvCxnSpPr>
            <a:cxnSpLocks/>
          </p:cNvCxnSpPr>
          <p:nvPr/>
        </p:nvCxnSpPr>
        <p:spPr>
          <a:xfrm flipH="1">
            <a:off x="7197029" y="4669613"/>
            <a:ext cx="10605" cy="175700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E164B6A-A452-44E3-448D-06B1BC8C7691}"/>
              </a:ext>
            </a:extLst>
          </p:cNvPr>
          <p:cNvSpPr txBox="1"/>
          <p:nvPr/>
        </p:nvSpPr>
        <p:spPr>
          <a:xfrm>
            <a:off x="6564475" y="4274908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50C021-FD1A-94F0-4798-775C5FB245DB}"/>
              </a:ext>
            </a:extLst>
          </p:cNvPr>
          <p:cNvCxnSpPr>
            <a:cxnSpLocks/>
          </p:cNvCxnSpPr>
          <p:nvPr/>
        </p:nvCxnSpPr>
        <p:spPr>
          <a:xfrm>
            <a:off x="6544969" y="4669613"/>
            <a:ext cx="662665" cy="62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159CEA-71D9-66AA-D65E-24BA8295E9D6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5712075" y="6223301"/>
            <a:ext cx="1" cy="39509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664AAA0-1567-9827-F0E3-8A6FD895BE79}"/>
              </a:ext>
            </a:extLst>
          </p:cNvPr>
          <p:cNvSpPr txBox="1"/>
          <p:nvPr/>
        </p:nvSpPr>
        <p:spPr>
          <a:xfrm>
            <a:off x="4358838" y="8331931"/>
            <a:ext cx="223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Setup Subprocess</a:t>
            </a:r>
          </a:p>
        </p:txBody>
      </p:sp>
    </p:spTree>
    <p:extLst>
      <p:ext uri="{BB962C8B-B14F-4D97-AF65-F5344CB8AC3E}">
        <p14:creationId xmlns:p14="http://schemas.microsoft.com/office/powerpoint/2010/main" val="179390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08CFE-54DB-3B20-0B03-D38A73F3E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804C1F-46D4-6400-0F2D-6FC50797548F}"/>
              </a:ext>
            </a:extLst>
          </p:cNvPr>
          <p:cNvSpPr txBox="1"/>
          <p:nvPr/>
        </p:nvSpPr>
        <p:spPr>
          <a:xfrm>
            <a:off x="991892" y="480447"/>
            <a:ext cx="726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 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1F7973-5D96-CCCB-44F3-5EB6850F6E53}"/>
              </a:ext>
            </a:extLst>
          </p:cNvPr>
          <p:cNvSpPr txBox="1"/>
          <p:nvPr/>
        </p:nvSpPr>
        <p:spPr>
          <a:xfrm>
            <a:off x="923710" y="7373303"/>
            <a:ext cx="191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Subprocess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DDFB2DA-A6BA-EDBD-6A72-158438978FAD}"/>
              </a:ext>
            </a:extLst>
          </p:cNvPr>
          <p:cNvGrpSpPr/>
          <p:nvPr/>
        </p:nvGrpSpPr>
        <p:grpSpPr>
          <a:xfrm>
            <a:off x="583801" y="2227897"/>
            <a:ext cx="12782236" cy="5128188"/>
            <a:chOff x="583801" y="2227897"/>
            <a:chExt cx="12782236" cy="5128188"/>
          </a:xfrm>
        </p:grpSpPr>
        <p:sp>
          <p:nvSpPr>
            <p:cNvPr id="24" name="Connector 23">
              <a:extLst>
                <a:ext uri="{FF2B5EF4-FFF2-40B4-BE49-F238E27FC236}">
                  <a16:creationId xmlns:a16="http://schemas.microsoft.com/office/drawing/2014/main" id="{F88E5B89-3F91-F52B-8C2A-76473BC7B091}"/>
                </a:ext>
              </a:extLst>
            </p:cNvPr>
            <p:cNvSpPr/>
            <p:nvPr/>
          </p:nvSpPr>
          <p:spPr>
            <a:xfrm>
              <a:off x="1532930" y="2227897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166A567-D82C-29A9-CF11-92965AA69FEE}"/>
                </a:ext>
              </a:extLst>
            </p:cNvPr>
            <p:cNvCxnSpPr>
              <a:cxnSpLocks/>
            </p:cNvCxnSpPr>
            <p:nvPr/>
          </p:nvCxnSpPr>
          <p:spPr>
            <a:xfrm>
              <a:off x="1717987" y="2598012"/>
              <a:ext cx="0" cy="31646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Data 25">
              <a:extLst>
                <a:ext uri="{FF2B5EF4-FFF2-40B4-BE49-F238E27FC236}">
                  <a16:creationId xmlns:a16="http://schemas.microsoft.com/office/drawing/2014/main" id="{441F923E-4A2D-61DD-EC28-44AF8C2EC5E9}"/>
                </a:ext>
              </a:extLst>
            </p:cNvPr>
            <p:cNvSpPr/>
            <p:nvPr/>
          </p:nvSpPr>
          <p:spPr>
            <a:xfrm>
              <a:off x="589758" y="2928800"/>
              <a:ext cx="2256459" cy="853898"/>
            </a:xfrm>
            <a:prstGeom prst="flowChartInputOutpu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Read ADCVAL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DD3DC38-99EE-5FAC-6C47-EC5D86BD8D53}"/>
                </a:ext>
              </a:extLst>
            </p:cNvPr>
            <p:cNvCxnSpPr>
              <a:cxnSpLocks/>
            </p:cNvCxnSpPr>
            <p:nvPr/>
          </p:nvCxnSpPr>
          <p:spPr>
            <a:xfrm>
              <a:off x="1717987" y="3775942"/>
              <a:ext cx="0" cy="31646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onnector 33">
              <a:extLst>
                <a:ext uri="{FF2B5EF4-FFF2-40B4-BE49-F238E27FC236}">
                  <a16:creationId xmlns:a16="http://schemas.microsoft.com/office/drawing/2014/main" id="{37488A07-34A9-563C-6F92-6197E70B802E}"/>
                </a:ext>
              </a:extLst>
            </p:cNvPr>
            <p:cNvSpPr/>
            <p:nvPr/>
          </p:nvSpPr>
          <p:spPr>
            <a:xfrm>
              <a:off x="1546103" y="6985970"/>
              <a:ext cx="370115" cy="370115"/>
            </a:xfrm>
            <a:prstGeom prst="flowChartConnecto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6595D1A-B412-9B4E-05C0-967ADA207046}"/>
                </a:ext>
              </a:extLst>
            </p:cNvPr>
            <p:cNvSpPr txBox="1"/>
            <p:nvPr/>
          </p:nvSpPr>
          <p:spPr>
            <a:xfrm>
              <a:off x="1378080" y="502249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16" name="Decision 15">
              <a:extLst>
                <a:ext uri="{FF2B5EF4-FFF2-40B4-BE49-F238E27FC236}">
                  <a16:creationId xmlns:a16="http://schemas.microsoft.com/office/drawing/2014/main" id="{B805EF80-4706-146F-6E5D-E7EA089D3ED9}"/>
                </a:ext>
              </a:extLst>
            </p:cNvPr>
            <p:cNvSpPr/>
            <p:nvPr/>
          </p:nvSpPr>
          <p:spPr>
            <a:xfrm>
              <a:off x="831445" y="4091222"/>
              <a:ext cx="1773085" cy="970536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ADCval</a:t>
              </a:r>
              <a:r>
                <a:rPr lang="en-US" sz="1400" dirty="0"/>
                <a:t> &gt;= 854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249899-B3F2-E63B-699F-D22FA9068FC9}"/>
                </a:ext>
              </a:extLst>
            </p:cNvPr>
            <p:cNvSpPr txBox="1"/>
            <p:nvPr/>
          </p:nvSpPr>
          <p:spPr>
            <a:xfrm>
              <a:off x="2570387" y="419741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3B8096-9770-9767-9794-C46EEE743C83}"/>
                </a:ext>
              </a:extLst>
            </p:cNvPr>
            <p:cNvCxnSpPr>
              <a:cxnSpLocks/>
            </p:cNvCxnSpPr>
            <p:nvPr/>
          </p:nvCxnSpPr>
          <p:spPr>
            <a:xfrm>
              <a:off x="2550881" y="4592121"/>
              <a:ext cx="662665" cy="626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Decision 3">
              <a:extLst>
                <a:ext uri="{FF2B5EF4-FFF2-40B4-BE49-F238E27FC236}">
                  <a16:creationId xmlns:a16="http://schemas.microsoft.com/office/drawing/2014/main" id="{BA0DE84C-2A5A-A6D6-23C3-9B681C5E1263}"/>
                </a:ext>
              </a:extLst>
            </p:cNvPr>
            <p:cNvSpPr/>
            <p:nvPr/>
          </p:nvSpPr>
          <p:spPr>
            <a:xfrm>
              <a:off x="3252552" y="4091222"/>
              <a:ext cx="1773085" cy="970536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ADCval</a:t>
              </a:r>
              <a:r>
                <a:rPr lang="en-US" sz="1400" dirty="0"/>
                <a:t> &gt;= 684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574792-9CFA-F36F-7E8C-21398BAC7310}"/>
                </a:ext>
              </a:extLst>
            </p:cNvPr>
            <p:cNvCxnSpPr>
              <a:cxnSpLocks/>
            </p:cNvCxnSpPr>
            <p:nvPr/>
          </p:nvCxnSpPr>
          <p:spPr>
            <a:xfrm>
              <a:off x="5028297" y="4591495"/>
              <a:ext cx="662665" cy="626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Decision 26">
              <a:extLst>
                <a:ext uri="{FF2B5EF4-FFF2-40B4-BE49-F238E27FC236}">
                  <a16:creationId xmlns:a16="http://schemas.microsoft.com/office/drawing/2014/main" id="{2CC9C84F-2AEC-F8FC-34DA-A6543AABF4DE}"/>
                </a:ext>
              </a:extLst>
            </p:cNvPr>
            <p:cNvSpPr/>
            <p:nvPr/>
          </p:nvSpPr>
          <p:spPr>
            <a:xfrm>
              <a:off x="8504282" y="4106227"/>
              <a:ext cx="1773085" cy="970536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ADCval</a:t>
              </a:r>
              <a:r>
                <a:rPr lang="en-US" sz="1400" dirty="0"/>
                <a:t> &gt;= 171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EC28CF6-4B8F-25B8-2706-C804A6869ECD}"/>
                </a:ext>
              </a:extLst>
            </p:cNvPr>
            <p:cNvCxnSpPr>
              <a:cxnSpLocks/>
            </p:cNvCxnSpPr>
            <p:nvPr/>
          </p:nvCxnSpPr>
          <p:spPr>
            <a:xfrm>
              <a:off x="7858920" y="4590869"/>
              <a:ext cx="662665" cy="626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Decision 31">
              <a:extLst>
                <a:ext uri="{FF2B5EF4-FFF2-40B4-BE49-F238E27FC236}">
                  <a16:creationId xmlns:a16="http://schemas.microsoft.com/office/drawing/2014/main" id="{6F433A96-012E-BE2A-5176-28FB5E35BFC3}"/>
                </a:ext>
              </a:extLst>
            </p:cNvPr>
            <p:cNvSpPr/>
            <p:nvPr/>
          </p:nvSpPr>
          <p:spPr>
            <a:xfrm>
              <a:off x="10930287" y="4128600"/>
              <a:ext cx="1773085" cy="970536"/>
            </a:xfrm>
            <a:prstGeom prst="flowChartDecision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ADCval</a:t>
              </a:r>
              <a:r>
                <a:rPr lang="en-US" sz="1400" dirty="0"/>
                <a:t> &gt;=1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891F5EE-21FD-51AA-DB5C-82F478DB6D9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4925" y="4613242"/>
              <a:ext cx="662665" cy="626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B59E17-4959-A32F-4E65-8886976404E1}"/>
                </a:ext>
              </a:extLst>
            </p:cNvPr>
            <p:cNvSpPr txBox="1"/>
            <p:nvPr/>
          </p:nvSpPr>
          <p:spPr>
            <a:xfrm>
              <a:off x="5028297" y="420715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ECC312D-6A51-AA90-9FD7-087DC7F81D20}"/>
                </a:ext>
              </a:extLst>
            </p:cNvPr>
            <p:cNvSpPr txBox="1"/>
            <p:nvPr/>
          </p:nvSpPr>
          <p:spPr>
            <a:xfrm>
              <a:off x="7922730" y="4227268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6C2CDB7-A7C4-2BE8-381F-13B0811FC653}"/>
                </a:ext>
              </a:extLst>
            </p:cNvPr>
            <p:cNvSpPr txBox="1"/>
            <p:nvPr/>
          </p:nvSpPr>
          <p:spPr>
            <a:xfrm>
              <a:off x="10380640" y="4237010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1C1EA18-DD27-3D30-BFC3-9A655994B8BD}"/>
                </a:ext>
              </a:extLst>
            </p:cNvPr>
            <p:cNvSpPr txBox="1"/>
            <p:nvPr/>
          </p:nvSpPr>
          <p:spPr>
            <a:xfrm>
              <a:off x="12838550" y="4246752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E2BFFFB-600B-D85A-EC02-71F88EB19D49}"/>
                </a:ext>
              </a:extLst>
            </p:cNvPr>
            <p:cNvCxnSpPr>
              <a:cxnSpLocks/>
            </p:cNvCxnSpPr>
            <p:nvPr/>
          </p:nvCxnSpPr>
          <p:spPr>
            <a:xfrm>
              <a:off x="12703372" y="4613242"/>
              <a:ext cx="662665" cy="626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06F697F-AED2-221A-322C-ACCBA3990AC1}"/>
                </a:ext>
              </a:extLst>
            </p:cNvPr>
            <p:cNvCxnSpPr/>
            <p:nvPr/>
          </p:nvCxnSpPr>
          <p:spPr>
            <a:xfrm>
              <a:off x="5951349" y="4576490"/>
              <a:ext cx="1828800" cy="0"/>
            </a:xfrm>
            <a:prstGeom prst="line">
              <a:avLst/>
            </a:prstGeom>
            <a:ln w="28575"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FAA8FD8-9D71-8994-CACD-D28F585D3AD1}"/>
                </a:ext>
              </a:extLst>
            </p:cNvPr>
            <p:cNvSpPr txBox="1"/>
            <p:nvPr/>
          </p:nvSpPr>
          <p:spPr>
            <a:xfrm>
              <a:off x="5152515" y="4729804"/>
              <a:ext cx="40169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Some decisions omitted for clarity.</a:t>
              </a:r>
            </a:p>
            <a:p>
              <a:r>
                <a:rPr lang="en-US" dirty="0"/>
                <a:t>Each step is 170 less than the previous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F3FDB60-6739-1CA9-3561-A57FE87927D9}"/>
                </a:ext>
              </a:extLst>
            </p:cNvPr>
            <p:cNvGrpSpPr/>
            <p:nvPr/>
          </p:nvGrpSpPr>
          <p:grpSpPr>
            <a:xfrm>
              <a:off x="583801" y="5061758"/>
              <a:ext cx="2256459" cy="1168981"/>
              <a:chOff x="583801" y="5061758"/>
              <a:chExt cx="2256459" cy="1168981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2C248DF-126F-E398-1B9E-951B69C3D1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987" y="5061758"/>
                <a:ext cx="0" cy="316467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Data 47">
                <a:extLst>
                  <a:ext uri="{FF2B5EF4-FFF2-40B4-BE49-F238E27FC236}">
                    <a16:creationId xmlns:a16="http://schemas.microsoft.com/office/drawing/2014/main" id="{A45E3A43-B889-EF5C-E77E-AC8F0D6EE57B}"/>
                  </a:ext>
                </a:extLst>
              </p:cNvPr>
              <p:cNvSpPr/>
              <p:nvPr/>
            </p:nvSpPr>
            <p:spPr>
              <a:xfrm>
                <a:off x="583801" y="5376841"/>
                <a:ext cx="2256459" cy="853898"/>
              </a:xfrm>
              <a:prstGeom prst="flowChartInputOutpu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Set PORTC to</a:t>
                </a:r>
              </a:p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0b00111111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6DF96EE-B2CF-DE76-CEA1-7C7EE6E95016}"/>
                </a:ext>
              </a:extLst>
            </p:cNvPr>
            <p:cNvGrpSpPr/>
            <p:nvPr/>
          </p:nvGrpSpPr>
          <p:grpSpPr>
            <a:xfrm>
              <a:off x="3010864" y="5087131"/>
              <a:ext cx="2256459" cy="1168981"/>
              <a:chOff x="583801" y="5061758"/>
              <a:chExt cx="2256459" cy="1168981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25B6B28-E6BF-549F-292F-D2F8FE8957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987" y="5061758"/>
                <a:ext cx="0" cy="316467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Data 51">
                <a:extLst>
                  <a:ext uri="{FF2B5EF4-FFF2-40B4-BE49-F238E27FC236}">
                    <a16:creationId xmlns:a16="http://schemas.microsoft.com/office/drawing/2014/main" id="{25087E6C-DA74-1612-6D04-51158F02628C}"/>
                  </a:ext>
                </a:extLst>
              </p:cNvPr>
              <p:cNvSpPr/>
              <p:nvPr/>
            </p:nvSpPr>
            <p:spPr>
              <a:xfrm>
                <a:off x="583801" y="5376841"/>
                <a:ext cx="2256459" cy="853898"/>
              </a:xfrm>
              <a:prstGeom prst="flowChartInputOutpu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Set PORTC to</a:t>
                </a:r>
              </a:p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0b00011111</a:t>
                </a: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56ED481-8A48-8435-38C0-52BC39923E95}"/>
                </a:ext>
              </a:extLst>
            </p:cNvPr>
            <p:cNvGrpSpPr/>
            <p:nvPr/>
          </p:nvGrpSpPr>
          <p:grpSpPr>
            <a:xfrm>
              <a:off x="8270902" y="5098510"/>
              <a:ext cx="2256459" cy="1168981"/>
              <a:chOff x="583801" y="5061758"/>
              <a:chExt cx="2256459" cy="1168981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E2773924-8815-72AF-3BFD-73BD7929C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987" y="5061758"/>
                <a:ext cx="0" cy="316467"/>
              </a:xfrm>
              <a:prstGeom prst="straightConnector1">
                <a:avLst/>
              </a:prstGeom>
              <a:ln w="28575">
                <a:solidFill>
                  <a:schemeClr val="accent4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Data 55">
                <a:extLst>
                  <a:ext uri="{FF2B5EF4-FFF2-40B4-BE49-F238E27FC236}">
                    <a16:creationId xmlns:a16="http://schemas.microsoft.com/office/drawing/2014/main" id="{0B5FF97E-0AC9-2FF0-2A6B-26C01E77E7A8}"/>
                  </a:ext>
                </a:extLst>
              </p:cNvPr>
              <p:cNvSpPr/>
              <p:nvPr/>
            </p:nvSpPr>
            <p:spPr>
              <a:xfrm>
                <a:off x="583801" y="5376841"/>
                <a:ext cx="2256459" cy="853898"/>
              </a:xfrm>
              <a:prstGeom prst="flowChartInputOutpu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Set PORTC to</a:t>
                </a:r>
              </a:p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0b00000011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2C56E0A-CDA7-A96F-3B01-672DE17680CF}"/>
                </a:ext>
              </a:extLst>
            </p:cNvPr>
            <p:cNvGrpSpPr/>
            <p:nvPr/>
          </p:nvGrpSpPr>
          <p:grpSpPr>
            <a:xfrm>
              <a:off x="10713463" y="5115392"/>
              <a:ext cx="2256459" cy="1168981"/>
              <a:chOff x="583801" y="5061758"/>
              <a:chExt cx="2256459" cy="1168981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A043DBB-23BC-EC92-27BF-146AC5C585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17987" y="5061758"/>
                <a:ext cx="0" cy="316467"/>
              </a:xfrm>
              <a:prstGeom prst="straightConnector1">
                <a:avLst/>
              </a:prstGeom>
              <a:ln w="28575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Data 58">
                <a:extLst>
                  <a:ext uri="{FF2B5EF4-FFF2-40B4-BE49-F238E27FC236}">
                    <a16:creationId xmlns:a16="http://schemas.microsoft.com/office/drawing/2014/main" id="{29B04849-4E2F-AC9E-3C5D-B86914D33197}"/>
                  </a:ext>
                </a:extLst>
              </p:cNvPr>
              <p:cNvSpPr/>
              <p:nvPr/>
            </p:nvSpPr>
            <p:spPr>
              <a:xfrm>
                <a:off x="583801" y="5376841"/>
                <a:ext cx="2256459" cy="853898"/>
              </a:xfrm>
              <a:prstGeom prst="flowChartInputOutpu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Set PORTC to</a:t>
                </a:r>
              </a:p>
              <a:p>
                <a:pPr algn="ctr"/>
                <a:r>
                  <a:rPr lang="en-US" sz="1200" dirty="0">
                    <a:solidFill>
                      <a:sysClr val="windowText" lastClr="000000"/>
                    </a:solidFill>
                  </a:rPr>
                  <a:t>0b00000001</a:t>
                </a: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10DD436-D14D-80BF-7A46-365CD77E9BD0}"/>
                </a:ext>
              </a:extLst>
            </p:cNvPr>
            <p:cNvSpPr txBox="1"/>
            <p:nvPr/>
          </p:nvSpPr>
          <p:spPr>
            <a:xfrm>
              <a:off x="3793611" y="503532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68B30F4-868D-5081-7F77-47B5B160B06A}"/>
                </a:ext>
              </a:extLst>
            </p:cNvPr>
            <p:cNvSpPr txBox="1"/>
            <p:nvPr/>
          </p:nvSpPr>
          <p:spPr>
            <a:xfrm>
              <a:off x="9399131" y="5060698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0663851-F7DF-119C-2D00-EFE837D8EC1A}"/>
                </a:ext>
              </a:extLst>
            </p:cNvPr>
            <p:cNvSpPr txBox="1"/>
            <p:nvPr/>
          </p:nvSpPr>
          <p:spPr>
            <a:xfrm>
              <a:off x="11878777" y="5102197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D62422-3CEB-E17F-FF1C-B218F7F6B1F2}"/>
                </a:ext>
              </a:extLst>
            </p:cNvPr>
            <p:cNvCxnSpPr>
              <a:cxnSpLocks/>
              <a:stCxn id="48" idx="4"/>
              <a:endCxn id="34" idx="0"/>
            </p:cNvCxnSpPr>
            <p:nvPr/>
          </p:nvCxnSpPr>
          <p:spPr>
            <a:xfrm>
              <a:off x="1712031" y="6230739"/>
              <a:ext cx="19130" cy="755231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885A86B-F187-7315-EF7E-D146CCC6B1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12031" y="6579505"/>
              <a:ext cx="11654006" cy="28849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3000AD9-EB6B-99F1-2682-65B7E54A6408}"/>
                </a:ext>
              </a:extLst>
            </p:cNvPr>
            <p:cNvCxnSpPr>
              <a:cxnSpLocks/>
            </p:cNvCxnSpPr>
            <p:nvPr/>
          </p:nvCxnSpPr>
          <p:spPr>
            <a:xfrm>
              <a:off x="4145050" y="6284373"/>
              <a:ext cx="0" cy="31646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6675B50-1A5D-7489-1208-AD8163B67687}"/>
                </a:ext>
              </a:extLst>
            </p:cNvPr>
            <p:cNvCxnSpPr>
              <a:cxnSpLocks/>
            </p:cNvCxnSpPr>
            <p:nvPr/>
          </p:nvCxnSpPr>
          <p:spPr>
            <a:xfrm>
              <a:off x="9399963" y="6256112"/>
              <a:ext cx="0" cy="316467"/>
            </a:xfrm>
            <a:prstGeom prst="straightConnector1">
              <a:avLst/>
            </a:prstGeom>
            <a:ln w="28575">
              <a:solidFill>
                <a:schemeClr val="accent4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215AB1A-9886-DAA9-A7ED-2736C663FCF3}"/>
                </a:ext>
              </a:extLst>
            </p:cNvPr>
            <p:cNvCxnSpPr>
              <a:cxnSpLocks/>
            </p:cNvCxnSpPr>
            <p:nvPr/>
          </p:nvCxnSpPr>
          <p:spPr>
            <a:xfrm>
              <a:off x="11837558" y="6284373"/>
              <a:ext cx="0" cy="316467"/>
            </a:xfrm>
            <a:prstGeom prst="straightConnector1">
              <a:avLst/>
            </a:prstGeom>
            <a:ln w="28575">
              <a:solidFill>
                <a:schemeClr val="accent4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231B805-2665-AA55-A6B7-1F79FD51796D}"/>
                </a:ext>
              </a:extLst>
            </p:cNvPr>
            <p:cNvCxnSpPr>
              <a:cxnSpLocks/>
            </p:cNvCxnSpPr>
            <p:nvPr/>
          </p:nvCxnSpPr>
          <p:spPr>
            <a:xfrm>
              <a:off x="13366037" y="4613242"/>
              <a:ext cx="0" cy="1995112"/>
            </a:xfrm>
            <a:prstGeom prst="line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2703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735</TotalTime>
  <Words>204</Words>
  <Application>Microsoft Office PowerPoint</Application>
  <PresentationFormat>A3 Paper (297x420 mm)</PresentationFormat>
  <Paragraphs>71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Cordia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Jobling</dc:creator>
  <cp:lastModifiedBy>Chris Jobling</cp:lastModifiedBy>
  <cp:revision>11</cp:revision>
  <dcterms:created xsi:type="dcterms:W3CDTF">2024-10-21T09:41:29Z</dcterms:created>
  <dcterms:modified xsi:type="dcterms:W3CDTF">2024-11-14T13:08:05Z</dcterms:modified>
</cp:coreProperties>
</file>