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A17C-B929-473F-AC8C-D1E55A77D97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82C9-F296-4BD9-B563-2C5DACECF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60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A17C-B929-473F-AC8C-D1E55A77D97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82C9-F296-4BD9-B563-2C5DACECF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A17C-B929-473F-AC8C-D1E55A77D97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82C9-F296-4BD9-B563-2C5DACECF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1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A17C-B929-473F-AC8C-D1E55A77D97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82C9-F296-4BD9-B563-2C5DACECF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6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A17C-B929-473F-AC8C-D1E55A77D97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82C9-F296-4BD9-B563-2C5DACECF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8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A17C-B929-473F-AC8C-D1E55A77D97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82C9-F296-4BD9-B563-2C5DACECF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7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A17C-B929-473F-AC8C-D1E55A77D97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82C9-F296-4BD9-B563-2C5DACECF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A17C-B929-473F-AC8C-D1E55A77D97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82C9-F296-4BD9-B563-2C5DACECF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5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A17C-B929-473F-AC8C-D1E55A77D97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82C9-F296-4BD9-B563-2C5DACECF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8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A17C-B929-473F-AC8C-D1E55A77D97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82C9-F296-4BD9-B563-2C5DACECF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9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A17C-B929-473F-AC8C-D1E55A77D97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82C9-F296-4BD9-B563-2C5DACECF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0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3A17C-B929-473F-AC8C-D1E55A77D97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82C9-F296-4BD9-B563-2C5DACECF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8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672" r="30286" b="10558"/>
          <a:stretch/>
        </p:blipFill>
        <p:spPr>
          <a:xfrm>
            <a:off x="1015313" y="432486"/>
            <a:ext cx="9030730" cy="605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6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Jahanvi</dc:creator>
  <cp:lastModifiedBy>Jahanvi</cp:lastModifiedBy>
  <cp:revision>3</cp:revision>
  <dcterms:created xsi:type="dcterms:W3CDTF">2022-10-09T05:48:20Z</dcterms:created>
  <dcterms:modified xsi:type="dcterms:W3CDTF">2022-10-09T09:22:48Z</dcterms:modified>
</cp:coreProperties>
</file>