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880-9C99-431E-9EED-D17E8B4136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9E14-A0A8-47B6-A01B-E5AA732B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3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750" advClick="0">
        <p14:vortex dir="r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880-9C99-431E-9EED-D17E8B4136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9E14-A0A8-47B6-A01B-E5AA732B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750" advClick="0">
        <p14:vortex dir="r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880-9C99-431E-9EED-D17E8B4136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9E14-A0A8-47B6-A01B-E5AA732B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750" advClick="0">
        <p14:vortex dir="r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880-9C99-431E-9EED-D17E8B4136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9E14-A0A8-47B6-A01B-E5AA732B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750" advClick="0">
        <p14:vortex dir="r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880-9C99-431E-9EED-D17E8B4136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9E14-A0A8-47B6-A01B-E5AA732B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2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750" advClick="0">
        <p14:vortex dir="r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880-9C99-431E-9EED-D17E8B4136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9E14-A0A8-47B6-A01B-E5AA732B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750" advClick="0">
        <p14:vortex dir="r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880-9C99-431E-9EED-D17E8B4136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9E14-A0A8-47B6-A01B-E5AA732B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750" advClick="0">
        <p14:vortex dir="r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880-9C99-431E-9EED-D17E8B4136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9E14-A0A8-47B6-A01B-E5AA732B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750" advClick="0">
        <p14:vortex dir="r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880-9C99-431E-9EED-D17E8B4136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9E14-A0A8-47B6-A01B-E5AA732B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750" advClick="0">
        <p14:vortex dir="r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880-9C99-431E-9EED-D17E8B4136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9E14-A0A8-47B6-A01B-E5AA732B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750" advClick="0">
        <p14:vortex dir="r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880-9C99-431E-9EED-D17E8B4136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9E14-A0A8-47B6-A01B-E5AA732B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750" advClick="0">
        <p14:vortex dir="r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B9880-9C99-431E-9EED-D17E8B4136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69E14-A0A8-47B6-A01B-E5AA732B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3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750" advClick="0">
        <p14:vortex dir="r"/>
      </p:transition>
    </mc:Choice>
    <mc:Fallback xmlns="">
      <p:transition spd="slow" advClick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381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Children’s Day 2021</a:t>
            </a:r>
            <a:endParaRPr lang="en-US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953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By-Jahanvi</a:t>
            </a:r>
            <a:endParaRPr lang="en-US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88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5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750" advClick="0">
        <p14:vortex dir="r"/>
        <p:sndAc>
          <p:stSnd>
            <p:snd r:embed="rId2" name="chimes.wav"/>
          </p:stSnd>
        </p:sndAc>
      </p:transition>
    </mc:Choice>
    <mc:Fallback xmlns="">
      <p:transition spd="slow" advClick="0">
        <p:fade/>
        <p:sndAc>
          <p:stSnd>
            <p:snd r:embed="rId5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:\Jahanvi\Powerpoint Presentations\Children's Day 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38746"/>
            <a:ext cx="9143999" cy="689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1981200"/>
            <a:ext cx="57967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itchFamily="2" charset="0"/>
                <a:cs typeface="MV Boli" pitchFamily="2" charset="0"/>
              </a:rPr>
              <a:t>Date of Children’s Day 2021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93035" y="2362200"/>
            <a:ext cx="72390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MV Boli" pitchFamily="2" charset="0"/>
                <a:cs typeface="MV Boli" pitchFamily="2" charset="0"/>
              </a:rPr>
              <a:t>Date-14 November Sunday 2021</a:t>
            </a:r>
            <a:endParaRPr lang="en-US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9501"/>
            <a:ext cx="7696200" cy="3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47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750" advClick="0">
        <p14:vortex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" y="-36513"/>
            <a:ext cx="9144000" cy="689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1841212"/>
            <a:ext cx="64820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How do we celebrate Children’s Day?</a:t>
            </a:r>
            <a:endParaRPr lang="en-US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3033" y="2286000"/>
            <a:ext cx="7712765" cy="2057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Children's Day in India is celebrated with fun in schools and other educational institutions. Children are </a:t>
            </a:r>
            <a:r>
              <a:rPr lang="en-US" sz="2400" b="1" dirty="0"/>
              <a:t>presented with toys, sweets and gifts</a:t>
            </a:r>
            <a:r>
              <a:rPr lang="en-US" sz="2400" dirty="0"/>
              <a:t> as an attempt to make the day special for them. The birth anniversary of Pandit Jawaharlal Nehru will be held amidst the coronavirus pandemic this </a:t>
            </a:r>
            <a:r>
              <a:rPr lang="en-US" sz="2400" dirty="0" smtClean="0"/>
              <a:t>year.</a:t>
            </a:r>
            <a:endParaRPr lang="en-US" sz="240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1672" y="4143778"/>
            <a:ext cx="427548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10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750" advClick="0">
        <p14:vortex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89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Neon lettering thank you on a dark background Vector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8"/>
          <a:stretch/>
        </p:blipFill>
        <p:spPr bwMode="auto">
          <a:xfrm>
            <a:off x="1600200" y="1904999"/>
            <a:ext cx="6096000" cy="4685763"/>
          </a:xfrm>
          <a:prstGeom prst="bevel">
            <a:avLst>
              <a:gd name="adj" fmla="val 50000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1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750" advClick="0">
        <p14:vortex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Children’s Day 2021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Children’s Day</dc:title>
  <dc:creator>Jahanvi</dc:creator>
  <cp:lastModifiedBy>Jahanvi</cp:lastModifiedBy>
  <cp:revision>7</cp:revision>
  <dcterms:created xsi:type="dcterms:W3CDTF">2021-11-08T13:26:08Z</dcterms:created>
  <dcterms:modified xsi:type="dcterms:W3CDTF">2022-02-08T13:10:13Z</dcterms:modified>
</cp:coreProperties>
</file>