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C8DE2EA-ECB0-42B8-8EDB-D0E159E0840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BADCD95-5FC8-41DC-8397-8D4E52F9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8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E2EA-ECB0-42B8-8EDB-D0E159E0840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CD95-5FC8-41DC-8397-8D4E52F9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3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8DE2EA-ECB0-42B8-8EDB-D0E159E0840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BADCD95-5FC8-41DC-8397-8D4E52F9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64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8DE2EA-ECB0-42B8-8EDB-D0E159E0840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BADCD95-5FC8-41DC-8397-8D4E52F947A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160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8DE2EA-ECB0-42B8-8EDB-D0E159E0840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BADCD95-5FC8-41DC-8397-8D4E52F9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64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E2EA-ECB0-42B8-8EDB-D0E159E0840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CD95-5FC8-41DC-8397-8D4E52F9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66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E2EA-ECB0-42B8-8EDB-D0E159E0840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CD95-5FC8-41DC-8397-8D4E52F9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0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E2EA-ECB0-42B8-8EDB-D0E159E0840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CD95-5FC8-41DC-8397-8D4E52F9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30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8DE2EA-ECB0-42B8-8EDB-D0E159E0840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BADCD95-5FC8-41DC-8397-8D4E52F9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8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E2EA-ECB0-42B8-8EDB-D0E159E0840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CD95-5FC8-41DC-8397-8D4E52F9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6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8DE2EA-ECB0-42B8-8EDB-D0E159E0840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BADCD95-5FC8-41DC-8397-8D4E52F9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79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E2EA-ECB0-42B8-8EDB-D0E159E0840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CD95-5FC8-41DC-8397-8D4E52F9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1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E2EA-ECB0-42B8-8EDB-D0E159E0840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CD95-5FC8-41DC-8397-8D4E52F9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9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E2EA-ECB0-42B8-8EDB-D0E159E0840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CD95-5FC8-41DC-8397-8D4E52F9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6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E2EA-ECB0-42B8-8EDB-D0E159E0840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CD95-5FC8-41DC-8397-8D4E52F9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4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E2EA-ECB0-42B8-8EDB-D0E159E0840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CD95-5FC8-41DC-8397-8D4E52F9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5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E2EA-ECB0-42B8-8EDB-D0E159E0840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CD95-5FC8-41DC-8397-8D4E52F9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3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DE2EA-ECB0-42B8-8EDB-D0E159E0840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DCD95-5FC8-41DC-8397-8D4E52F9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8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lgerian" panose="04020705040A02060702" pitchFamily="82" charset="0"/>
              </a:rPr>
              <a:t>E-COMMERCE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ambria" panose="02040503050406030204" pitchFamily="18" charset="0"/>
              </a:rPr>
              <a:t>Makes the life easy!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04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6795" y="1001879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sz="5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Definition</a:t>
            </a:r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4548" y="2396440"/>
            <a:ext cx="10820400" cy="4024125"/>
          </a:xfrm>
        </p:spPr>
        <p:txBody>
          <a:bodyPr/>
          <a:lstStyle/>
          <a:p>
            <a:r>
              <a:rPr lang="en-US" sz="3200" i="1" dirty="0" smtClean="0">
                <a:latin typeface="Cambria" panose="02040503050406030204" pitchFamily="18" charset="0"/>
              </a:rPr>
              <a:t>E-commerce can be defined as buying or selling of goods or services via internet.</a:t>
            </a:r>
          </a:p>
          <a:p>
            <a:r>
              <a:rPr lang="en-US" sz="3200" i="1" dirty="0" smtClean="0">
                <a:latin typeface="Cambria" panose="02040503050406030204" pitchFamily="18" charset="0"/>
              </a:rPr>
              <a:t>It includes the transfer of money and data to the complete the sales.</a:t>
            </a:r>
          </a:p>
          <a:p>
            <a:r>
              <a:rPr lang="en-US" sz="3200" i="1" dirty="0" smtClean="0">
                <a:latin typeface="Cambria" panose="02040503050406030204" pitchFamily="18" charset="0"/>
              </a:rPr>
              <a:t>It is also known as Electronic Commerce or Internet Commerce.</a:t>
            </a:r>
          </a:p>
          <a:p>
            <a:endParaRPr lang="en-US" i="1" dirty="0" smtClean="0">
              <a:latin typeface="Cambria" panose="02040503050406030204" pitchFamily="18" charset="0"/>
            </a:endParaRPr>
          </a:p>
          <a:p>
            <a:endParaRPr lang="en-US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50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" y="751997"/>
            <a:ext cx="11998412" cy="624786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0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US" sz="20000" dirty="0"/>
          </a:p>
        </p:txBody>
      </p:sp>
    </p:spTree>
    <p:extLst>
      <p:ext uri="{BB962C8B-B14F-4D97-AF65-F5344CB8AC3E}">
        <p14:creationId xmlns:p14="http://schemas.microsoft.com/office/powerpoint/2010/main" val="409879001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</TotalTime>
  <Words>49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Algerian</vt:lpstr>
      <vt:lpstr>Arial</vt:lpstr>
      <vt:lpstr>Cambria</vt:lpstr>
      <vt:lpstr>Century Gothic</vt:lpstr>
      <vt:lpstr>Vapor Trail</vt:lpstr>
      <vt:lpstr>E-COMMERCE</vt:lpstr>
      <vt:lpstr>Definition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</dc:title>
  <dc:creator>Jahanvi</dc:creator>
  <cp:lastModifiedBy>Jahanvi</cp:lastModifiedBy>
  <cp:revision>2</cp:revision>
  <dcterms:created xsi:type="dcterms:W3CDTF">2022-06-12T11:35:54Z</dcterms:created>
  <dcterms:modified xsi:type="dcterms:W3CDTF">2022-06-12T11:51:14Z</dcterms:modified>
</cp:coreProperties>
</file>