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843D-DC3A-41A3-946F-0587A21E832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4D15-B3A2-440B-A16E-662C7B28F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5" y="0"/>
            <a:ext cx="914399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66101"/>
            <a:ext cx="2895600" cy="223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3657600" cy="3034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94448"/>
            <a:ext cx="2819400" cy="1800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4380135"/>
            <a:ext cx="3581400" cy="2014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152400"/>
            <a:ext cx="4267200" cy="22274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4" b="61969"/>
          <a:stretch/>
        </p:blipFill>
        <p:spPr>
          <a:xfrm>
            <a:off x="8229600" y="-488181"/>
            <a:ext cx="2055261" cy="12609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8" t="40153" r="4411" b="-1903"/>
          <a:stretch/>
        </p:blipFill>
        <p:spPr>
          <a:xfrm>
            <a:off x="6400800" y="457200"/>
            <a:ext cx="2621931" cy="20473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88" y="5100065"/>
            <a:ext cx="3053366" cy="19294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5" y="4968629"/>
            <a:ext cx="4041584" cy="2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Jahanvi</dc:creator>
  <cp:lastModifiedBy>Jahanvi</cp:lastModifiedBy>
  <cp:revision>9</cp:revision>
  <dcterms:created xsi:type="dcterms:W3CDTF">2021-09-11T05:39:55Z</dcterms:created>
  <dcterms:modified xsi:type="dcterms:W3CDTF">2021-11-22T10:53:21Z</dcterms:modified>
</cp:coreProperties>
</file>