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35EB-415E-4173-89BD-8902630FA4D6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463F-326F-4B40-8480-15BE1EF8A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35EB-415E-4173-89BD-8902630FA4D6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463F-326F-4B40-8480-15BE1EF8A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5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35EB-415E-4173-89BD-8902630FA4D6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463F-326F-4B40-8480-15BE1EF8A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4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35EB-415E-4173-89BD-8902630FA4D6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463F-326F-4B40-8480-15BE1EF8A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5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35EB-415E-4173-89BD-8902630FA4D6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463F-326F-4B40-8480-15BE1EF8A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3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35EB-415E-4173-89BD-8902630FA4D6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463F-326F-4B40-8480-15BE1EF8A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1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35EB-415E-4173-89BD-8902630FA4D6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463F-326F-4B40-8480-15BE1EF8A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8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35EB-415E-4173-89BD-8902630FA4D6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463F-326F-4B40-8480-15BE1EF8A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9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35EB-415E-4173-89BD-8902630FA4D6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463F-326F-4B40-8480-15BE1EF8A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8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35EB-415E-4173-89BD-8902630FA4D6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463F-326F-4B40-8480-15BE1EF8A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35EB-415E-4173-89BD-8902630FA4D6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463F-326F-4B40-8480-15BE1EF8A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835EB-415E-4173-89BD-8902630FA4D6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7463F-326F-4B40-8480-15BE1EF8A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3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-35417" y="116760"/>
            <a:ext cx="9169758" cy="1323293"/>
          </a:xfrm>
          <a:custGeom>
            <a:avLst/>
            <a:gdLst>
              <a:gd name="connsiteX0" fmla="*/ 0 w 9230652"/>
              <a:gd name="connsiteY0" fmla="*/ 1168432 h 1323293"/>
              <a:gd name="connsiteX1" fmla="*/ 798490 w 9230652"/>
              <a:gd name="connsiteY1" fmla="*/ 254032 h 1323293"/>
              <a:gd name="connsiteX2" fmla="*/ 1558344 w 9230652"/>
              <a:gd name="connsiteY2" fmla="*/ 1168432 h 1323293"/>
              <a:gd name="connsiteX3" fmla="*/ 2279561 w 9230652"/>
              <a:gd name="connsiteY3" fmla="*/ 266911 h 1323293"/>
              <a:gd name="connsiteX4" fmla="*/ 2975020 w 9230652"/>
              <a:gd name="connsiteY4" fmla="*/ 1232826 h 1323293"/>
              <a:gd name="connsiteX5" fmla="*/ 3554569 w 9230652"/>
              <a:gd name="connsiteY5" fmla="*/ 228274 h 1323293"/>
              <a:gd name="connsiteX6" fmla="*/ 4237150 w 9230652"/>
              <a:gd name="connsiteY6" fmla="*/ 1168432 h 1323293"/>
              <a:gd name="connsiteX7" fmla="*/ 4726547 w 9230652"/>
              <a:gd name="connsiteY7" fmla="*/ 241153 h 1323293"/>
              <a:gd name="connsiteX8" fmla="*/ 5293217 w 9230652"/>
              <a:gd name="connsiteY8" fmla="*/ 1129795 h 1323293"/>
              <a:gd name="connsiteX9" fmla="*/ 5885645 w 9230652"/>
              <a:gd name="connsiteY9" fmla="*/ 266911 h 1323293"/>
              <a:gd name="connsiteX10" fmla="*/ 6310648 w 9230652"/>
              <a:gd name="connsiteY10" fmla="*/ 1065401 h 1323293"/>
              <a:gd name="connsiteX11" fmla="*/ 6658378 w 9230652"/>
              <a:gd name="connsiteY11" fmla="*/ 292669 h 1323293"/>
              <a:gd name="connsiteX12" fmla="*/ 7109138 w 9230652"/>
              <a:gd name="connsiteY12" fmla="*/ 1129795 h 1323293"/>
              <a:gd name="connsiteX13" fmla="*/ 7495504 w 9230652"/>
              <a:gd name="connsiteY13" fmla="*/ 292669 h 1323293"/>
              <a:gd name="connsiteX14" fmla="*/ 7933386 w 9230652"/>
              <a:gd name="connsiteY14" fmla="*/ 1194190 h 1323293"/>
              <a:gd name="connsiteX15" fmla="*/ 8358389 w 9230652"/>
              <a:gd name="connsiteY15" fmla="*/ 241153 h 1323293"/>
              <a:gd name="connsiteX16" fmla="*/ 8641724 w 9230652"/>
              <a:gd name="connsiteY16" fmla="*/ 1322978 h 1323293"/>
              <a:gd name="connsiteX17" fmla="*/ 9182637 w 9230652"/>
              <a:gd name="connsiteY17" fmla="*/ 112364 h 1323293"/>
              <a:gd name="connsiteX18" fmla="*/ 9169758 w 9230652"/>
              <a:gd name="connsiteY18" fmla="*/ 125243 h 132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230652" h="1323293">
                <a:moveTo>
                  <a:pt x="0" y="1168432"/>
                </a:moveTo>
                <a:cubicBezTo>
                  <a:pt x="269383" y="711232"/>
                  <a:pt x="538766" y="254032"/>
                  <a:pt x="798490" y="254032"/>
                </a:cubicBezTo>
                <a:cubicBezTo>
                  <a:pt x="1058214" y="254032"/>
                  <a:pt x="1311499" y="1166286"/>
                  <a:pt x="1558344" y="1168432"/>
                </a:cubicBezTo>
                <a:cubicBezTo>
                  <a:pt x="1805189" y="1170578"/>
                  <a:pt x="2043448" y="256179"/>
                  <a:pt x="2279561" y="266911"/>
                </a:cubicBezTo>
                <a:cubicBezTo>
                  <a:pt x="2515674" y="277643"/>
                  <a:pt x="2762519" y="1239265"/>
                  <a:pt x="2975020" y="1232826"/>
                </a:cubicBezTo>
                <a:cubicBezTo>
                  <a:pt x="3187521" y="1226387"/>
                  <a:pt x="3344214" y="239006"/>
                  <a:pt x="3554569" y="228274"/>
                </a:cubicBezTo>
                <a:cubicBezTo>
                  <a:pt x="3764924" y="217542"/>
                  <a:pt x="4041820" y="1166285"/>
                  <a:pt x="4237150" y="1168432"/>
                </a:cubicBezTo>
                <a:cubicBezTo>
                  <a:pt x="4432480" y="1170579"/>
                  <a:pt x="4550536" y="247592"/>
                  <a:pt x="4726547" y="241153"/>
                </a:cubicBezTo>
                <a:cubicBezTo>
                  <a:pt x="4902558" y="234714"/>
                  <a:pt x="5100034" y="1125502"/>
                  <a:pt x="5293217" y="1129795"/>
                </a:cubicBezTo>
                <a:cubicBezTo>
                  <a:pt x="5486400" y="1134088"/>
                  <a:pt x="5716073" y="277643"/>
                  <a:pt x="5885645" y="266911"/>
                </a:cubicBezTo>
                <a:cubicBezTo>
                  <a:pt x="6055217" y="256179"/>
                  <a:pt x="6181859" y="1061108"/>
                  <a:pt x="6310648" y="1065401"/>
                </a:cubicBezTo>
                <a:cubicBezTo>
                  <a:pt x="6439437" y="1069694"/>
                  <a:pt x="6525296" y="281937"/>
                  <a:pt x="6658378" y="292669"/>
                </a:cubicBezTo>
                <a:cubicBezTo>
                  <a:pt x="6791460" y="303401"/>
                  <a:pt x="6969617" y="1129795"/>
                  <a:pt x="7109138" y="1129795"/>
                </a:cubicBezTo>
                <a:cubicBezTo>
                  <a:pt x="7248659" y="1129795"/>
                  <a:pt x="7358129" y="281936"/>
                  <a:pt x="7495504" y="292669"/>
                </a:cubicBezTo>
                <a:cubicBezTo>
                  <a:pt x="7632879" y="303401"/>
                  <a:pt x="7789572" y="1202776"/>
                  <a:pt x="7933386" y="1194190"/>
                </a:cubicBezTo>
                <a:cubicBezTo>
                  <a:pt x="8077200" y="1185604"/>
                  <a:pt x="8240333" y="219688"/>
                  <a:pt x="8358389" y="241153"/>
                </a:cubicBezTo>
                <a:cubicBezTo>
                  <a:pt x="8476445" y="262618"/>
                  <a:pt x="8504349" y="1344443"/>
                  <a:pt x="8641724" y="1322978"/>
                </a:cubicBezTo>
                <a:cubicBezTo>
                  <a:pt x="8779099" y="1301513"/>
                  <a:pt x="9094631" y="311986"/>
                  <a:pt x="9182637" y="112364"/>
                </a:cubicBezTo>
                <a:cubicBezTo>
                  <a:pt x="9270643" y="-87258"/>
                  <a:pt x="9220200" y="18992"/>
                  <a:pt x="9169758" y="125243"/>
                </a:cubicBezTo>
              </a:path>
            </a:pathLst>
          </a:custGeom>
          <a:ln>
            <a:solidFill>
              <a:schemeClr val="bg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09800" y="196192"/>
            <a:ext cx="228600" cy="2286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101600">
              <a:srgbClr val="FFC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3429000" y="158092"/>
            <a:ext cx="228600" cy="2286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101600">
              <a:srgbClr val="FFC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819400" y="1428796"/>
            <a:ext cx="228600" cy="2286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101600">
              <a:srgbClr val="FFC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914400" y="705438"/>
            <a:ext cx="228600" cy="2286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101600">
              <a:srgbClr val="FFC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685800" y="196192"/>
            <a:ext cx="228600" cy="2286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101600">
              <a:srgbClr val="FFC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447800" y="1315896"/>
            <a:ext cx="228600" cy="2286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101600">
              <a:srgbClr val="FFC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>
            <a:off x="2590800" y="705438"/>
            <a:ext cx="228600" cy="2286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101600">
              <a:srgbClr val="FFC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-560767" y="-1712466"/>
            <a:ext cx="228600" cy="228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1729525" y="705438"/>
            <a:ext cx="228600" cy="2286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101600">
              <a:srgbClr val="FFC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0" y="705438"/>
            <a:ext cx="228600" cy="2286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101600">
              <a:srgbClr val="FFC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025166" y="705438"/>
            <a:ext cx="228600" cy="2286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101600">
              <a:srgbClr val="FFC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4549462" y="229999"/>
            <a:ext cx="228600" cy="2286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101600">
              <a:srgbClr val="FFC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792828" y="581262"/>
            <a:ext cx="228600" cy="2286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101600">
              <a:srgbClr val="FFC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3064098" y="688803"/>
            <a:ext cx="228600" cy="2286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101600">
              <a:srgbClr val="FFC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619777" y="-2368000"/>
            <a:ext cx="228600" cy="228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064894" y="1315896"/>
            <a:ext cx="228600" cy="2286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101600">
              <a:srgbClr val="FFC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4886459" y="641900"/>
            <a:ext cx="228600" cy="2286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101600">
              <a:srgbClr val="FFC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5109156" y="1287665"/>
            <a:ext cx="228600" cy="2286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101600">
              <a:srgbClr val="FFC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6477000" y="209397"/>
            <a:ext cx="228600" cy="2286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101600">
              <a:srgbClr val="FFC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Oval 26"/>
          <p:cNvSpPr/>
          <p:nvPr/>
        </p:nvSpPr>
        <p:spPr>
          <a:xfrm>
            <a:off x="4216221" y="641900"/>
            <a:ext cx="228600" cy="2286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101600">
              <a:srgbClr val="FFC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Oval 27"/>
          <p:cNvSpPr/>
          <p:nvPr/>
        </p:nvSpPr>
        <p:spPr>
          <a:xfrm>
            <a:off x="5394638" y="641900"/>
            <a:ext cx="228600" cy="2286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101600">
              <a:srgbClr val="FFC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" name="Oval 28"/>
          <p:cNvSpPr/>
          <p:nvPr/>
        </p:nvSpPr>
        <p:spPr>
          <a:xfrm>
            <a:off x="6766237" y="671414"/>
            <a:ext cx="228600" cy="2286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6880537" y="1252785"/>
            <a:ext cx="228600" cy="2286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101600">
              <a:srgbClr val="FFC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6139466" y="1201596"/>
            <a:ext cx="228600" cy="2286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101600">
              <a:srgbClr val="FFC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6262888" y="685149"/>
            <a:ext cx="228600" cy="2286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101600">
              <a:srgbClr val="FFC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7086600" y="641900"/>
            <a:ext cx="228600" cy="2286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8153400" y="209397"/>
            <a:ext cx="228600" cy="2286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101600">
              <a:srgbClr val="FFC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5" name="Oval 34"/>
          <p:cNvSpPr/>
          <p:nvPr/>
        </p:nvSpPr>
        <p:spPr>
          <a:xfrm>
            <a:off x="7278173" y="165707"/>
            <a:ext cx="228600" cy="2286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101600">
              <a:srgbClr val="FFC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931776" y="664107"/>
            <a:ext cx="228600" cy="2286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101600">
              <a:srgbClr val="FFC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8382000" y="654882"/>
            <a:ext cx="228600" cy="2286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101600">
              <a:srgbClr val="FFC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8" name="Oval 37"/>
          <p:cNvSpPr/>
          <p:nvPr/>
        </p:nvSpPr>
        <p:spPr>
          <a:xfrm>
            <a:off x="7620000" y="600363"/>
            <a:ext cx="228600" cy="2286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101600">
              <a:srgbClr val="FFC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8415270" y="1401965"/>
            <a:ext cx="228600" cy="2286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101600">
              <a:srgbClr val="FFC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0" name="Oval 39"/>
          <p:cNvSpPr/>
          <p:nvPr/>
        </p:nvSpPr>
        <p:spPr>
          <a:xfrm>
            <a:off x="7734300" y="1314496"/>
            <a:ext cx="228600" cy="2286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101600">
              <a:srgbClr val="FFC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816312" y="1630565"/>
            <a:ext cx="48892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Happy Birthday 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026" name="Picture 2" descr="C:\Users\user1\AppData\Local\Microsoft\Windows\INetCache\IE\L6W95VXL\happy-birthday-greeting-card-1466024513jYk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" y="2553893"/>
            <a:ext cx="4055235" cy="428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1\AppData\Local\Microsoft\Windows\INetCache\IE\IPWYPU5L\happy-birthday-messag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259" y="2553895"/>
            <a:ext cx="5086082" cy="428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47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Jahanvi</dc:creator>
  <cp:lastModifiedBy>Jahanvi</cp:lastModifiedBy>
  <cp:revision>5</cp:revision>
  <dcterms:created xsi:type="dcterms:W3CDTF">2021-09-09T14:10:33Z</dcterms:created>
  <dcterms:modified xsi:type="dcterms:W3CDTF">2021-10-20T11:02:13Z</dcterms:modified>
</cp:coreProperties>
</file>