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0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720-096B-4E83-90E7-911974D36E0B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EA79-B4EA-4DA5-9E2D-499EE434E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Jahanvi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71855"/>
            <a:ext cx="16736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9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9333" y="838200"/>
            <a:ext cx="4846198" cy="66171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am the music man,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come from far away,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I play.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What can you play?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play the piano.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Pia, pia, piano, piano, piano,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Pia, pia, piano, pia, piano.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am the music man,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come from far away,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I can play.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What can you play?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play big drum.</a:t>
            </a:r>
          </a:p>
          <a:p>
            <a:pPr algn="ctr"/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Boomdi, boomdi, boomdi boom</a:t>
            </a:r>
          </a:p>
          <a:p>
            <a:pPr algn="ctr"/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Boomd</a:t>
            </a:r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i, boom, boomdi boom</a:t>
            </a:r>
            <a:endParaRPr lang="en-US" sz="2800" cap="none" spc="0" dirty="0" smtClean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48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9032" y="545812"/>
            <a:ext cx="18820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10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164" y="1828800"/>
            <a:ext cx="533832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Heigh-ho! Heigh-ho!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From home to school we go!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Just keep on singing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All day along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Heigh-ho! Heigh-ho! Heigh-ho!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544" y="545812"/>
            <a:ext cx="1975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11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893" y="1295400"/>
            <a:ext cx="4438651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Granny </a:t>
            </a:r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G</a:t>
            </a:r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ranny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Please comb my hair.</a:t>
            </a:r>
          </a:p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always take your time,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always take such care.</a:t>
            </a:r>
          </a:p>
          <a:p>
            <a:pPr algn="ctr"/>
            <a:endParaRPr lang="en-US" sz="240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put me on to sit on a cushion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Between your knees;</a:t>
            </a:r>
          </a:p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rub a little coconut oil,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Parting gentle as a breeze.</a:t>
            </a:r>
          </a:p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… Granny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have all the time in the world,</a:t>
            </a:r>
          </a:p>
          <a:p>
            <a:pPr algn="ctr"/>
            <a:r>
              <a:rPr lang="en-US" sz="24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when you’re finished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always turn my head and say,</a:t>
            </a:r>
          </a:p>
          <a:p>
            <a:pPr algn="ctr"/>
            <a:r>
              <a:rPr lang="en-US" sz="24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“Now, who’s a nice girl?”</a:t>
            </a:r>
          </a:p>
        </p:txBody>
      </p:sp>
    </p:spTree>
    <p:extLst>
      <p:ext uri="{BB962C8B-B14F-4D97-AF65-F5344CB8AC3E}">
        <p14:creationId xmlns:p14="http://schemas.microsoft.com/office/powerpoint/2010/main" val="9208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544" y="545812"/>
            <a:ext cx="1975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12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779" y="2057400"/>
            <a:ext cx="5307222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 little green frog lived under a log,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every time he spoke,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Instead of saying, “Good Morning”,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only said, “Croak-croak.”</a:t>
            </a:r>
          </a:p>
          <a:p>
            <a:endParaRPr lang="en-US" sz="28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4995" y="4304169"/>
            <a:ext cx="667343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 duck lived by the waterside,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little did he lack,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But when we asked, “How do you do?”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only said, “Quack-quack.”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544" y="545812"/>
            <a:ext cx="1975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13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1447800"/>
            <a:ext cx="518507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 little pig lived in a sty,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As fat as he could be,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when he asked for dinner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cried aloud, “Wee-wee.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”</a:t>
            </a:r>
          </a:p>
          <a:p>
            <a:endParaRPr lang="en-US" sz="3200" cap="none" spc="0" dirty="0" smtClean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9" y="4274807"/>
            <a:ext cx="709777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Three pups in a kennel,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loved to make a row,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when they meant, “May we go out?”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They said, “ Bow-wow! Bow-wow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254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544" y="545812"/>
            <a:ext cx="1975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14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450812"/>
            <a:ext cx="656481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If these all animals talked so much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As little girls and boys,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all of them tried to speak at once,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Wouldn’t it make a noise?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78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545812"/>
            <a:ext cx="16337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61375"/>
            <a:ext cx="5053948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 smile is quite a funny thing.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It wrinkles up your face.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when it’s gone.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You’ll never find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Its secret hiding place.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But far more wonderful place it is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To see what smiles can do.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smile at one,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smiles at you,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so one smile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Makes two.</a:t>
            </a:r>
            <a:endParaRPr lang="en-US" sz="28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53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0290" y="545812"/>
            <a:ext cx="18195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2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nd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743200"/>
            <a:ext cx="620703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 rain is raining all around,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It falls on field and tree;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It rains on the umbrellas here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on the ships at sea.</a:t>
            </a:r>
          </a:p>
          <a:p>
            <a:pPr algn="ctr"/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                 -Robert Louis Stevenson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0397" y="1447800"/>
            <a:ext cx="595304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Out in the garden each fine day,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With my ball, I like to play;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bounce my ball, I bounce my ball,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bounce my ball on each fine day,</a:t>
            </a:r>
          </a:p>
          <a:p>
            <a:pPr algn="ctr"/>
            <a:endParaRPr lang="en-US" sz="320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Out in the garden each fine day,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With my kite I like to play;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fly my kite, I fly my kite,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fly my kite on each fine day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6195" y="545812"/>
            <a:ext cx="17677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3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rd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7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5791" y="253424"/>
            <a:ext cx="1673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4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685800"/>
            <a:ext cx="4120615" cy="61247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Be carful what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 say or do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When you visit the animals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At the Zoo.</a:t>
            </a:r>
          </a:p>
          <a:p>
            <a:endParaRPr lang="en-US" sz="28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Don’t make fun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Of the </a:t>
            </a:r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Camel’s hump-</a:t>
            </a:r>
          </a:p>
          <a:p>
            <a:r>
              <a:rPr lang="en-US" sz="28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He’s very proud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Of his noble bump.</a:t>
            </a:r>
          </a:p>
          <a:p>
            <a:endParaRPr lang="en-US" sz="28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Don’t laugh too much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At the Chimpanzee-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thinks he’s wise</a:t>
            </a:r>
          </a:p>
          <a:p>
            <a:r>
              <a:rPr lang="en-US" sz="28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As you or me.</a:t>
            </a:r>
          </a:p>
        </p:txBody>
      </p:sp>
    </p:spTree>
    <p:extLst>
      <p:ext uri="{BB962C8B-B14F-4D97-AF65-F5344CB8AC3E}">
        <p14:creationId xmlns:p14="http://schemas.microsoft.com/office/powerpoint/2010/main" val="32348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4093" y="2133600"/>
            <a:ext cx="5171031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the Penguins</a:t>
            </a:r>
          </a:p>
          <a:p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Strutting around the lake 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Can understand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Remarks you have.</a:t>
            </a:r>
          </a:p>
          <a:p>
            <a:endParaRPr lang="en-US" sz="320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Treat them as well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As they do you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you’ll always be welcome</a:t>
            </a:r>
          </a:p>
          <a:p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At the Zoo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3227" y="545812"/>
            <a:ext cx="16736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5</a:t>
            </a:r>
            <a:r>
              <a:rPr lang="en-US" sz="320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23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3227" y="253424"/>
            <a:ext cx="16736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6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1778" y="864943"/>
            <a:ext cx="5236562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know a funny little man,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As quiet as a mouse,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Who does he mischief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that is done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 everybody’s house!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There’s no one ever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sees his face,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yet we all agree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That every plate we break was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Cracked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By Mr. Nobody</a:t>
            </a:r>
          </a:p>
          <a:p>
            <a:pPr algn="ctr"/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57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3227" y="545812"/>
            <a:ext cx="16736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7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348" y="1524000"/>
            <a:ext cx="6131422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 know a little zigzag boy,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Who goes this way and that.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never knows just where he puts,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His coat or shows or hat.</a:t>
            </a:r>
          </a:p>
          <a:p>
            <a:pPr algn="ctr"/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If you are not a zigzag child,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You’ll have no cause to say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That you forgot, for you will know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Where things are put away.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3227" y="545812"/>
            <a:ext cx="16736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8</a:t>
            </a:r>
            <a:r>
              <a:rPr lang="en-US" sz="3200" cap="none" spc="0" baseline="300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</a:t>
            </a:r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Poem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981200"/>
            <a:ext cx="6397905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On my blackboard I can draw,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One little house with one green door,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Two brown gates that open wide,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Three red steps that lead inside,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Four little chimneys painted white,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Five little windows shining bright,</a:t>
            </a:r>
          </a:p>
          <a:p>
            <a:pPr algn="ctr"/>
            <a:r>
              <a:rPr lang="en-US" sz="3200" cap="none" spc="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Six yellow marigolds straight and tall,</a:t>
            </a:r>
          </a:p>
          <a:p>
            <a:pPr algn="ctr"/>
            <a:r>
              <a:rPr lang="en-US" sz="3200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Grow up against the wall.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0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760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Poems</dc:title>
  <dc:creator>Jahanvi</dc:creator>
  <cp:lastModifiedBy>Jahanvi</cp:lastModifiedBy>
  <cp:revision>11</cp:revision>
  <dcterms:created xsi:type="dcterms:W3CDTF">2021-10-30T09:43:41Z</dcterms:created>
  <dcterms:modified xsi:type="dcterms:W3CDTF">2021-10-30T12:12:16Z</dcterms:modified>
</cp:coreProperties>
</file>