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08"/>
    <p:restoredTop sz="94684"/>
  </p:normalViewPr>
  <p:slideViewPr>
    <p:cSldViewPr snapToGrid="0" snapToObjects="1">
      <p:cViewPr varScale="1">
        <p:scale>
          <a:sx n="54" d="100"/>
          <a:sy n="54" d="100"/>
        </p:scale>
        <p:origin x="21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riar Shochi" userId="beb476b5c29a926c" providerId="LiveId" clId="{BE66E641-9626-9647-ABB9-5E1237DF2743}"/>
    <pc:docChg chg="custSel addSld modSld">
      <pc:chgData name="Shahriar Shochi" userId="beb476b5c29a926c" providerId="LiveId" clId="{BE66E641-9626-9647-ABB9-5E1237DF2743}" dt="2022-06-22T22:28:05.558" v="2537" actId="20577"/>
      <pc:docMkLst>
        <pc:docMk/>
      </pc:docMkLst>
      <pc:sldChg chg="modSp new mod">
        <pc:chgData name="Shahriar Shochi" userId="beb476b5c29a926c" providerId="LiveId" clId="{BE66E641-9626-9647-ABB9-5E1237DF2743}" dt="2022-06-22T22:16:07.089" v="623" actId="20577"/>
        <pc:sldMkLst>
          <pc:docMk/>
          <pc:sldMk cId="959300477" sldId="257"/>
        </pc:sldMkLst>
        <pc:spChg chg="mod">
          <ac:chgData name="Shahriar Shochi" userId="beb476b5c29a926c" providerId="LiveId" clId="{BE66E641-9626-9647-ABB9-5E1237DF2743}" dt="2022-06-22T22:10:19.712" v="47" actId="20577"/>
          <ac:spMkLst>
            <pc:docMk/>
            <pc:sldMk cId="959300477" sldId="257"/>
            <ac:spMk id="2" creationId="{067116EA-92D0-1B8D-8698-8DA19C372AD9}"/>
          </ac:spMkLst>
        </pc:spChg>
        <pc:spChg chg="mod">
          <ac:chgData name="Shahriar Shochi" userId="beb476b5c29a926c" providerId="LiveId" clId="{BE66E641-9626-9647-ABB9-5E1237DF2743}" dt="2022-06-22T22:16:07.089" v="623" actId="20577"/>
          <ac:spMkLst>
            <pc:docMk/>
            <pc:sldMk cId="959300477" sldId="257"/>
            <ac:spMk id="3" creationId="{8D48BA29-06F0-8131-3900-7F0D1CB239A4}"/>
          </ac:spMkLst>
        </pc:spChg>
      </pc:sldChg>
      <pc:sldChg chg="modSp new mod">
        <pc:chgData name="Shahriar Shochi" userId="beb476b5c29a926c" providerId="LiveId" clId="{BE66E641-9626-9647-ABB9-5E1237DF2743}" dt="2022-06-22T22:20:05.709" v="1235" actId="20577"/>
        <pc:sldMkLst>
          <pc:docMk/>
          <pc:sldMk cId="622936986" sldId="258"/>
        </pc:sldMkLst>
        <pc:spChg chg="mod">
          <ac:chgData name="Shahriar Shochi" userId="beb476b5c29a926c" providerId="LiveId" clId="{BE66E641-9626-9647-ABB9-5E1237DF2743}" dt="2022-06-22T22:16:31.315" v="647" actId="20577"/>
          <ac:spMkLst>
            <pc:docMk/>
            <pc:sldMk cId="622936986" sldId="258"/>
            <ac:spMk id="2" creationId="{9FCE14C4-490B-9FF9-9094-07C50B95DC9D}"/>
          </ac:spMkLst>
        </pc:spChg>
        <pc:spChg chg="mod">
          <ac:chgData name="Shahriar Shochi" userId="beb476b5c29a926c" providerId="LiveId" clId="{BE66E641-9626-9647-ABB9-5E1237DF2743}" dt="2022-06-22T22:20:05.709" v="1235" actId="20577"/>
          <ac:spMkLst>
            <pc:docMk/>
            <pc:sldMk cId="622936986" sldId="258"/>
            <ac:spMk id="3" creationId="{50026AE6-8D4D-29B0-5BB2-B9448254308D}"/>
          </ac:spMkLst>
        </pc:spChg>
      </pc:sldChg>
      <pc:sldChg chg="modSp new mod">
        <pc:chgData name="Shahriar Shochi" userId="beb476b5c29a926c" providerId="LiveId" clId="{BE66E641-9626-9647-ABB9-5E1237DF2743}" dt="2022-06-22T22:20:41.878" v="1299" actId="20577"/>
        <pc:sldMkLst>
          <pc:docMk/>
          <pc:sldMk cId="3929286762" sldId="259"/>
        </pc:sldMkLst>
        <pc:spChg chg="mod">
          <ac:chgData name="Shahriar Shochi" userId="beb476b5c29a926c" providerId="LiveId" clId="{BE66E641-9626-9647-ABB9-5E1237DF2743}" dt="2022-06-22T22:20:41.878" v="1299" actId="20577"/>
          <ac:spMkLst>
            <pc:docMk/>
            <pc:sldMk cId="3929286762" sldId="259"/>
            <ac:spMk id="2" creationId="{BDE2C884-D479-26AE-B3B4-D5A2F4DFC58B}"/>
          </ac:spMkLst>
        </pc:spChg>
      </pc:sldChg>
      <pc:sldChg chg="modSp new mod">
        <pc:chgData name="Shahriar Shochi" userId="beb476b5c29a926c" providerId="LiveId" clId="{BE66E641-9626-9647-ABB9-5E1237DF2743}" dt="2022-06-22T22:25:40.621" v="2091" actId="20577"/>
        <pc:sldMkLst>
          <pc:docMk/>
          <pc:sldMk cId="1075114435" sldId="260"/>
        </pc:sldMkLst>
        <pc:spChg chg="mod">
          <ac:chgData name="Shahriar Shochi" userId="beb476b5c29a926c" providerId="LiveId" clId="{BE66E641-9626-9647-ABB9-5E1237DF2743}" dt="2022-06-22T22:21:06.107" v="1334" actId="20577"/>
          <ac:spMkLst>
            <pc:docMk/>
            <pc:sldMk cId="1075114435" sldId="260"/>
            <ac:spMk id="2" creationId="{A488792E-5143-C359-C0B0-9E467C9BD1CD}"/>
          </ac:spMkLst>
        </pc:spChg>
        <pc:spChg chg="mod">
          <ac:chgData name="Shahriar Shochi" userId="beb476b5c29a926c" providerId="LiveId" clId="{BE66E641-9626-9647-ABB9-5E1237DF2743}" dt="2022-06-22T22:25:40.621" v="2091" actId="20577"/>
          <ac:spMkLst>
            <pc:docMk/>
            <pc:sldMk cId="1075114435" sldId="260"/>
            <ac:spMk id="3" creationId="{3BACA37E-4334-04FB-30E5-FAA5DCD1D821}"/>
          </ac:spMkLst>
        </pc:spChg>
      </pc:sldChg>
      <pc:sldChg chg="modSp new mod">
        <pc:chgData name="Shahriar Shochi" userId="beb476b5c29a926c" providerId="LiveId" clId="{BE66E641-9626-9647-ABB9-5E1237DF2743}" dt="2022-06-22T22:28:05.558" v="2537" actId="20577"/>
        <pc:sldMkLst>
          <pc:docMk/>
          <pc:sldMk cId="1851656407" sldId="261"/>
        </pc:sldMkLst>
        <pc:spChg chg="mod">
          <ac:chgData name="Shahriar Shochi" userId="beb476b5c29a926c" providerId="LiveId" clId="{BE66E641-9626-9647-ABB9-5E1237DF2743}" dt="2022-06-22T22:25:56.067" v="2105" actId="20577"/>
          <ac:spMkLst>
            <pc:docMk/>
            <pc:sldMk cId="1851656407" sldId="261"/>
            <ac:spMk id="2" creationId="{846702F3-3A74-397D-A187-8B1F68A8E0A9}"/>
          </ac:spMkLst>
        </pc:spChg>
        <pc:spChg chg="mod">
          <ac:chgData name="Shahriar Shochi" userId="beb476b5c29a926c" providerId="LiveId" clId="{BE66E641-9626-9647-ABB9-5E1237DF2743}" dt="2022-06-22T22:28:05.558" v="2537" actId="20577"/>
          <ac:spMkLst>
            <pc:docMk/>
            <pc:sldMk cId="1851656407" sldId="261"/>
            <ac:spMk id="3" creationId="{F91DBA25-B6BE-9905-020C-905D35B9FE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13C5-1B87-3D14-2DC6-38E7F72D88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F5AB67-504E-40FF-861B-646FF630A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3BE34-0E2D-F64C-787B-1A12356E1422}"/>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5" name="Footer Placeholder 4">
            <a:extLst>
              <a:ext uri="{FF2B5EF4-FFF2-40B4-BE49-F238E27FC236}">
                <a16:creationId xmlns:a16="http://schemas.microsoft.com/office/drawing/2014/main" id="{A28CFEB6-832D-A85C-BD82-088F653C9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7DFB6-E2D2-A531-E258-13AD65503948}"/>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6317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39AD-E987-89EC-6477-3C3E92C750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3B8CF-35C9-E1F1-97A3-2C043DC1A8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1C733-3990-0E3F-D818-E1707BD3F504}"/>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5" name="Footer Placeholder 4">
            <a:extLst>
              <a:ext uri="{FF2B5EF4-FFF2-40B4-BE49-F238E27FC236}">
                <a16:creationId xmlns:a16="http://schemas.microsoft.com/office/drawing/2014/main" id="{BA61BEB9-C107-85DB-D602-BA0884C46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3C1BA-7809-3608-2313-406D1EFAA6C4}"/>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30565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D0FD3-E49F-9C20-3017-393A6FEDA9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592A3-1F04-1488-22AF-80B56E3BB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A61CB-7FE7-3B31-FA75-F8B09BE9017B}"/>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5" name="Footer Placeholder 4">
            <a:extLst>
              <a:ext uri="{FF2B5EF4-FFF2-40B4-BE49-F238E27FC236}">
                <a16:creationId xmlns:a16="http://schemas.microsoft.com/office/drawing/2014/main" id="{E81AABB1-80E0-E0E7-DFBA-3E4F002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33683-28D5-3860-5672-3C605E4F686A}"/>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15443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F681-300F-614B-FEC8-7DFBCC59A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61E3A-CE2F-3597-0C86-EDDC36E8F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FC8C2-A2F6-B10B-1C42-6AA97931180C}"/>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5" name="Footer Placeholder 4">
            <a:extLst>
              <a:ext uri="{FF2B5EF4-FFF2-40B4-BE49-F238E27FC236}">
                <a16:creationId xmlns:a16="http://schemas.microsoft.com/office/drawing/2014/main" id="{069135AE-C86A-BC53-66D5-3AE570BD0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B6402-DEB5-B4F1-6D69-3CB0E7F2451E}"/>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136519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F467-4242-906E-EB44-3D38F84E0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95934-BD50-0726-25D3-6CE2A26288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749BE-88E4-1632-9ECC-B459BC0A4C3F}"/>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5" name="Footer Placeholder 4">
            <a:extLst>
              <a:ext uri="{FF2B5EF4-FFF2-40B4-BE49-F238E27FC236}">
                <a16:creationId xmlns:a16="http://schemas.microsoft.com/office/drawing/2014/main" id="{7216CAB9-D4FF-1E97-6968-061F8D3F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D1FA-F973-9075-2080-7AB6B05C458A}"/>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52207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478C-2BE2-1973-B998-DF4551800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C42D1-B6B8-B50F-4C67-C105399D4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A4E6D-50CE-0BD3-F87B-527FDFD49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67E012-6ECA-F260-C403-24AC6BF96C36}"/>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6" name="Footer Placeholder 5">
            <a:extLst>
              <a:ext uri="{FF2B5EF4-FFF2-40B4-BE49-F238E27FC236}">
                <a16:creationId xmlns:a16="http://schemas.microsoft.com/office/drawing/2014/main" id="{BF178628-35D3-30C0-E597-3A9AD4836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07038-B089-426A-7F53-5FC582A5A247}"/>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489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99D5-9D21-DE72-0C93-CFB183B1B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A2B609-1168-10D1-176A-F8EDE2F90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A29CB-C22B-30B0-B46F-DB2BFD6A56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7E5AB-8A9C-3547-377E-E478069E5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46AA1-9160-56C3-E9D8-1738C9BDBA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62F3A7-D160-355F-8DA4-8B9CA1D35C9F}"/>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8" name="Footer Placeholder 7">
            <a:extLst>
              <a:ext uri="{FF2B5EF4-FFF2-40B4-BE49-F238E27FC236}">
                <a16:creationId xmlns:a16="http://schemas.microsoft.com/office/drawing/2014/main" id="{A346A1DB-B4C7-58AB-D8C8-61821C68D1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9751A-C24C-2772-ABE6-E5B3EAABECED}"/>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85495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71E7-33AD-8D81-A5ED-94B0BDCD2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1233E4-52B3-A172-F8E3-46F11DAED7C3}"/>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4" name="Footer Placeholder 3">
            <a:extLst>
              <a:ext uri="{FF2B5EF4-FFF2-40B4-BE49-F238E27FC236}">
                <a16:creationId xmlns:a16="http://schemas.microsoft.com/office/drawing/2014/main" id="{AD7A6302-D971-23B8-6483-0217C15C29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69B264-68B2-71DA-213B-3A23FA2AE7C8}"/>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17687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9B0F4-E4EA-DDAE-2634-91EB02C0582C}"/>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3" name="Footer Placeholder 2">
            <a:extLst>
              <a:ext uri="{FF2B5EF4-FFF2-40B4-BE49-F238E27FC236}">
                <a16:creationId xmlns:a16="http://schemas.microsoft.com/office/drawing/2014/main" id="{FA59AA0D-73B5-7F22-7224-68B0A05CD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A3AD1-C0F0-3E69-10D2-278E3B9C22CA}"/>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374303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CEF-4AE1-DE72-FE77-EE616B872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DE5ED-1A29-9E3B-039B-7F07E408F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D744A-E34E-D900-3A2E-014952591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EF8F9-01B4-EE57-EEF1-5BFEB040AB4B}"/>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6" name="Footer Placeholder 5">
            <a:extLst>
              <a:ext uri="{FF2B5EF4-FFF2-40B4-BE49-F238E27FC236}">
                <a16:creationId xmlns:a16="http://schemas.microsoft.com/office/drawing/2014/main" id="{D625CBC8-2230-5464-FCE5-999F61E88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ABBC-275C-2005-9E0D-B80A1423F22B}"/>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218836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C6A8-1E39-9C8F-9874-8E4A92BAA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C0E95-FF5F-4960-9523-5F3FF7F11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E571C-6A87-48B6-2F66-30BE8837A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CD4F7-C0EE-A1DA-3728-7F6FEEFE7526}"/>
              </a:ext>
            </a:extLst>
          </p:cNvPr>
          <p:cNvSpPr>
            <a:spLocks noGrp="1"/>
          </p:cNvSpPr>
          <p:nvPr>
            <p:ph type="dt" sz="half" idx="10"/>
          </p:nvPr>
        </p:nvSpPr>
        <p:spPr/>
        <p:txBody>
          <a:bodyPr/>
          <a:lstStyle/>
          <a:p>
            <a:fld id="{FFF2A0F5-BD9E-CF41-91D0-E6D8933A4BC9}" type="datetimeFigureOut">
              <a:rPr lang="en-US" smtClean="0"/>
              <a:t>6/22/22</a:t>
            </a:fld>
            <a:endParaRPr lang="en-US"/>
          </a:p>
        </p:txBody>
      </p:sp>
      <p:sp>
        <p:nvSpPr>
          <p:cNvPr id="6" name="Footer Placeholder 5">
            <a:extLst>
              <a:ext uri="{FF2B5EF4-FFF2-40B4-BE49-F238E27FC236}">
                <a16:creationId xmlns:a16="http://schemas.microsoft.com/office/drawing/2014/main" id="{FD47B97D-C4FC-4562-35FE-AA945B361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1157-F5B6-2186-6F9B-0BAB639A7ED8}"/>
              </a:ext>
            </a:extLst>
          </p:cNvPr>
          <p:cNvSpPr>
            <a:spLocks noGrp="1"/>
          </p:cNvSpPr>
          <p:nvPr>
            <p:ph type="sldNum" sz="quarter" idx="12"/>
          </p:nvPr>
        </p:nvSpPr>
        <p:spPr/>
        <p:txBody>
          <a:bodyPr/>
          <a:lstStyle/>
          <a:p>
            <a:fld id="{48AA2270-78FE-494B-A8C8-BBE517E61A5D}" type="slidenum">
              <a:rPr lang="en-US" smtClean="0"/>
              <a:t>‹#›</a:t>
            </a:fld>
            <a:endParaRPr lang="en-US"/>
          </a:p>
        </p:txBody>
      </p:sp>
    </p:spTree>
    <p:extLst>
      <p:ext uri="{BB962C8B-B14F-4D97-AF65-F5344CB8AC3E}">
        <p14:creationId xmlns:p14="http://schemas.microsoft.com/office/powerpoint/2010/main" val="112597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3E3BD-4427-6E18-D5FE-5CCDE5798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4D6414-53B9-0CB9-BFA1-15C33CEA7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1A8E1-1177-BA7D-ECAC-FD8A80E4C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2A0F5-BD9E-CF41-91D0-E6D8933A4BC9}" type="datetimeFigureOut">
              <a:rPr lang="en-US" smtClean="0"/>
              <a:t>6/22/22</a:t>
            </a:fld>
            <a:endParaRPr lang="en-US"/>
          </a:p>
        </p:txBody>
      </p:sp>
      <p:sp>
        <p:nvSpPr>
          <p:cNvPr id="5" name="Footer Placeholder 4">
            <a:extLst>
              <a:ext uri="{FF2B5EF4-FFF2-40B4-BE49-F238E27FC236}">
                <a16:creationId xmlns:a16="http://schemas.microsoft.com/office/drawing/2014/main" id="{EB417576-D3E8-9333-7A0E-300235FCE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320DE-7A18-747A-7B54-21D486241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A2270-78FE-494B-A8C8-BBE517E61A5D}" type="slidenum">
              <a:rPr lang="en-US" smtClean="0"/>
              <a:t>‹#›</a:t>
            </a:fld>
            <a:endParaRPr lang="en-US"/>
          </a:p>
        </p:txBody>
      </p:sp>
    </p:spTree>
    <p:extLst>
      <p:ext uri="{BB962C8B-B14F-4D97-AF65-F5344CB8AC3E}">
        <p14:creationId xmlns:p14="http://schemas.microsoft.com/office/powerpoint/2010/main" val="2989034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0EC3-6E80-51D0-0FBE-62559FF66635}"/>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C8DEF5AE-402F-37FA-10BA-86A928144CA7}"/>
              </a:ext>
            </a:extLst>
          </p:cNvPr>
          <p:cNvSpPr>
            <a:spLocks noGrp="1"/>
          </p:cNvSpPr>
          <p:nvPr>
            <p:ph type="subTitle" idx="1"/>
          </p:nvPr>
        </p:nvSpPr>
        <p:spPr/>
        <p:txBody>
          <a:bodyPr/>
          <a:lstStyle/>
          <a:p>
            <a:r>
              <a:rPr lang="en-US" dirty="0"/>
              <a:t>Team 3: Jahanzeb Hussain, </a:t>
            </a:r>
            <a:r>
              <a:rPr lang="en-US" dirty="0" err="1"/>
              <a:t>Adeife</a:t>
            </a:r>
            <a:r>
              <a:rPr lang="en-US" dirty="0"/>
              <a:t> </a:t>
            </a:r>
            <a:r>
              <a:rPr lang="en-US" dirty="0" err="1"/>
              <a:t>Christianah</a:t>
            </a:r>
            <a:r>
              <a:rPr lang="en-US" dirty="0"/>
              <a:t>, Shahriar </a:t>
            </a:r>
            <a:r>
              <a:rPr lang="en-US" dirty="0" err="1"/>
              <a:t>Shochi</a:t>
            </a:r>
            <a:r>
              <a:rPr lang="en-US" dirty="0"/>
              <a:t>.</a:t>
            </a:r>
          </a:p>
          <a:p>
            <a:r>
              <a:rPr lang="en-US" dirty="0"/>
              <a:t>Stock Prediction App.</a:t>
            </a:r>
          </a:p>
          <a:p>
            <a:endParaRPr lang="en-US" dirty="0"/>
          </a:p>
        </p:txBody>
      </p:sp>
    </p:spTree>
    <p:extLst>
      <p:ext uri="{BB962C8B-B14F-4D97-AF65-F5344CB8AC3E}">
        <p14:creationId xmlns:p14="http://schemas.microsoft.com/office/powerpoint/2010/main" val="370093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16EA-92D0-1B8D-8698-8DA19C372AD9}"/>
              </a:ext>
            </a:extLst>
          </p:cNvPr>
          <p:cNvSpPr>
            <a:spLocks noGrp="1"/>
          </p:cNvSpPr>
          <p:nvPr>
            <p:ph type="title"/>
          </p:nvPr>
        </p:nvSpPr>
        <p:spPr/>
        <p:txBody>
          <a:bodyPr/>
          <a:lstStyle/>
          <a:p>
            <a:r>
              <a:rPr lang="en-US" dirty="0"/>
              <a:t>Background &amp; Purpose:</a:t>
            </a:r>
          </a:p>
        </p:txBody>
      </p:sp>
      <p:sp>
        <p:nvSpPr>
          <p:cNvPr id="3" name="Content Placeholder 2">
            <a:extLst>
              <a:ext uri="{FF2B5EF4-FFF2-40B4-BE49-F238E27FC236}">
                <a16:creationId xmlns:a16="http://schemas.microsoft.com/office/drawing/2014/main" id="{8D48BA29-06F0-8131-3900-7F0D1CB239A4}"/>
              </a:ext>
            </a:extLst>
          </p:cNvPr>
          <p:cNvSpPr>
            <a:spLocks noGrp="1"/>
          </p:cNvSpPr>
          <p:nvPr>
            <p:ph idx="1"/>
          </p:nvPr>
        </p:nvSpPr>
        <p:spPr/>
        <p:txBody>
          <a:bodyPr/>
          <a:lstStyle/>
          <a:p>
            <a:r>
              <a:rPr lang="en-US" dirty="0"/>
              <a:t>Focusing on our same four banking stocks (TD, BMO, RBC, BNS) we have built this project.</a:t>
            </a:r>
          </a:p>
          <a:p>
            <a:r>
              <a:rPr lang="en-US" dirty="0"/>
              <a:t>This project aims to provide customers with accurate investment decisions.</a:t>
            </a:r>
          </a:p>
          <a:p>
            <a:r>
              <a:rPr lang="en-US" dirty="0"/>
              <a:t>Our app is built on the same ideas that our first project had, correct investment decisions by providing predictions as accurate as possible.</a:t>
            </a:r>
          </a:p>
          <a:p>
            <a:r>
              <a:rPr lang="en-US" dirty="0"/>
              <a:t>This project takes it a step further by giving customers the opportunity to train the model by himself which gives him more technical insights.</a:t>
            </a:r>
          </a:p>
        </p:txBody>
      </p:sp>
    </p:spTree>
    <p:extLst>
      <p:ext uri="{BB962C8B-B14F-4D97-AF65-F5344CB8AC3E}">
        <p14:creationId xmlns:p14="http://schemas.microsoft.com/office/powerpoint/2010/main" val="95930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14C4-490B-9FF9-9094-07C50B95DC9D}"/>
              </a:ext>
            </a:extLst>
          </p:cNvPr>
          <p:cNvSpPr>
            <a:spLocks noGrp="1"/>
          </p:cNvSpPr>
          <p:nvPr>
            <p:ph type="title"/>
          </p:nvPr>
        </p:nvSpPr>
        <p:spPr/>
        <p:txBody>
          <a:bodyPr/>
          <a:lstStyle/>
          <a:p>
            <a:r>
              <a:rPr lang="en-US" dirty="0"/>
              <a:t>Target Audiences:</a:t>
            </a:r>
          </a:p>
        </p:txBody>
      </p:sp>
      <p:sp>
        <p:nvSpPr>
          <p:cNvPr id="3" name="Content Placeholder 2">
            <a:extLst>
              <a:ext uri="{FF2B5EF4-FFF2-40B4-BE49-F238E27FC236}">
                <a16:creationId xmlns:a16="http://schemas.microsoft.com/office/drawing/2014/main" id="{50026AE6-8D4D-29B0-5BB2-B9448254308D}"/>
              </a:ext>
            </a:extLst>
          </p:cNvPr>
          <p:cNvSpPr>
            <a:spLocks noGrp="1"/>
          </p:cNvSpPr>
          <p:nvPr>
            <p:ph idx="1"/>
          </p:nvPr>
        </p:nvSpPr>
        <p:spPr/>
        <p:txBody>
          <a:bodyPr/>
          <a:lstStyle/>
          <a:p>
            <a:r>
              <a:rPr lang="en-US" dirty="0"/>
              <a:t>We focus on customers having difficulties making investment decisions when the question comes to which bank to invest in</a:t>
            </a:r>
          </a:p>
          <a:p>
            <a:r>
              <a:rPr lang="en-US" dirty="0"/>
              <a:t>Our app gives the customer an opportunity to see where their investments could stand in the future. In the next 1 year, 5 years whatever the client wishes to view.</a:t>
            </a:r>
          </a:p>
          <a:p>
            <a:r>
              <a:rPr lang="en-US" dirty="0"/>
              <a:t>Moreover people who wants to gain trading insights could also benefit from our app.</a:t>
            </a:r>
          </a:p>
          <a:p>
            <a:r>
              <a:rPr lang="en-US" dirty="0"/>
              <a:t>Retail traders could also use this for their trading purposes.</a:t>
            </a:r>
          </a:p>
        </p:txBody>
      </p:sp>
    </p:spTree>
    <p:extLst>
      <p:ext uri="{BB962C8B-B14F-4D97-AF65-F5344CB8AC3E}">
        <p14:creationId xmlns:p14="http://schemas.microsoft.com/office/powerpoint/2010/main" val="62293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792E-5143-C359-C0B0-9E467C9BD1CD}"/>
              </a:ext>
            </a:extLst>
          </p:cNvPr>
          <p:cNvSpPr>
            <a:spLocks noGrp="1"/>
          </p:cNvSpPr>
          <p:nvPr>
            <p:ph type="title"/>
          </p:nvPr>
        </p:nvSpPr>
        <p:spPr/>
        <p:txBody>
          <a:bodyPr/>
          <a:lstStyle/>
          <a:p>
            <a:r>
              <a:rPr lang="en-US" dirty="0"/>
              <a:t>The project’s main focus:</a:t>
            </a:r>
          </a:p>
        </p:txBody>
      </p:sp>
      <p:sp>
        <p:nvSpPr>
          <p:cNvPr id="3" name="Content Placeholder 2">
            <a:extLst>
              <a:ext uri="{FF2B5EF4-FFF2-40B4-BE49-F238E27FC236}">
                <a16:creationId xmlns:a16="http://schemas.microsoft.com/office/drawing/2014/main" id="{3BACA37E-4334-04FB-30E5-FAA5DCD1D821}"/>
              </a:ext>
            </a:extLst>
          </p:cNvPr>
          <p:cNvSpPr>
            <a:spLocks noGrp="1"/>
          </p:cNvSpPr>
          <p:nvPr>
            <p:ph idx="1"/>
          </p:nvPr>
        </p:nvSpPr>
        <p:spPr/>
        <p:txBody>
          <a:bodyPr/>
          <a:lstStyle/>
          <a:p>
            <a:r>
              <a:rPr lang="en-US" dirty="0"/>
              <a:t>Even though our Stock investment app was used to ease client’s investment decision making when it comes to banks, our app could also be used to predict any sort of banking performances.</a:t>
            </a:r>
          </a:p>
          <a:p>
            <a:r>
              <a:rPr lang="en-US" dirty="0"/>
              <a:t>We expect to add more features in the future where they would be able to choose from a vast stock and stock market options .</a:t>
            </a:r>
          </a:p>
          <a:p>
            <a:r>
              <a:rPr lang="en-US" dirty="0"/>
              <a:t>The main aim our app is to make it as user friendly as possible when it comes to having more technical insights.</a:t>
            </a:r>
          </a:p>
          <a:p>
            <a:r>
              <a:rPr lang="en-US" dirty="0"/>
              <a:t>Users can also train the model however they wish to, so the results they wants to see are the ones they actually get.</a:t>
            </a:r>
          </a:p>
        </p:txBody>
      </p:sp>
    </p:spTree>
    <p:extLst>
      <p:ext uri="{BB962C8B-B14F-4D97-AF65-F5344CB8AC3E}">
        <p14:creationId xmlns:p14="http://schemas.microsoft.com/office/powerpoint/2010/main" val="10751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C884-D479-26AE-B3B4-D5A2F4DFC58B}"/>
              </a:ext>
            </a:extLst>
          </p:cNvPr>
          <p:cNvSpPr>
            <a:spLocks noGrp="1"/>
          </p:cNvSpPr>
          <p:nvPr>
            <p:ph type="title"/>
          </p:nvPr>
        </p:nvSpPr>
        <p:spPr/>
        <p:txBody>
          <a:bodyPr/>
          <a:lstStyle/>
          <a:p>
            <a:r>
              <a:rPr lang="en-US" dirty="0"/>
              <a:t>How this app works:</a:t>
            </a:r>
          </a:p>
        </p:txBody>
      </p:sp>
      <p:sp>
        <p:nvSpPr>
          <p:cNvPr id="3" name="Content Placeholder 2">
            <a:extLst>
              <a:ext uri="{FF2B5EF4-FFF2-40B4-BE49-F238E27FC236}">
                <a16:creationId xmlns:a16="http://schemas.microsoft.com/office/drawing/2014/main" id="{D3166B1D-2A17-8334-B64E-3F4141E7A2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928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02F3-3A74-397D-A187-8B1F68A8E0A9}"/>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id="{F91DBA25-B6BE-9905-020C-905D35B9FEE6}"/>
              </a:ext>
            </a:extLst>
          </p:cNvPr>
          <p:cNvSpPr>
            <a:spLocks noGrp="1"/>
          </p:cNvSpPr>
          <p:nvPr>
            <p:ph idx="1"/>
          </p:nvPr>
        </p:nvSpPr>
        <p:spPr/>
        <p:txBody>
          <a:bodyPr/>
          <a:lstStyle/>
          <a:p>
            <a:r>
              <a:rPr lang="en-US" dirty="0"/>
              <a:t>Our aim is to make this app more user friendly and with a better outlook of the overall application.</a:t>
            </a:r>
          </a:p>
          <a:p>
            <a:r>
              <a:rPr lang="en-US" dirty="0"/>
              <a:t>We will be working hard to make this app have more features besides just stocks. Such as cryptocurrency and real estate based on areas.</a:t>
            </a:r>
          </a:p>
          <a:p>
            <a:r>
              <a:rPr lang="en-US" dirty="0"/>
              <a:t>We also wish to add more Machine Learning Techniques so that the results are even more accurate </a:t>
            </a:r>
            <a:r>
              <a:rPr lang="en-US"/>
              <a:t>and real.</a:t>
            </a:r>
          </a:p>
        </p:txBody>
      </p:sp>
    </p:spTree>
    <p:extLst>
      <p:ext uri="{BB962C8B-B14F-4D97-AF65-F5344CB8AC3E}">
        <p14:creationId xmlns:p14="http://schemas.microsoft.com/office/powerpoint/2010/main" val="1851656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372</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2</vt:lpstr>
      <vt:lpstr>Background &amp; Purpose:</vt:lpstr>
      <vt:lpstr>Target Audiences:</vt:lpstr>
      <vt:lpstr>The project’s main focus:</vt:lpstr>
      <vt:lpstr>How this app works:</vt:lpstr>
      <vt:lpstr>Future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Shahriar Shochi</dc:creator>
  <cp:lastModifiedBy>Shahriar Shochi</cp:lastModifiedBy>
  <cp:revision>1</cp:revision>
  <dcterms:created xsi:type="dcterms:W3CDTF">2022-06-22T22:08:32Z</dcterms:created>
  <dcterms:modified xsi:type="dcterms:W3CDTF">2022-06-22T22:28:11Z</dcterms:modified>
</cp:coreProperties>
</file>