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60" r:id="rId5"/>
    <p:sldId id="259" r:id="rId6"/>
    <p:sldId id="263" r:id="rId7"/>
    <p:sldId id="264" r:id="rId8"/>
    <p:sldId id="262" r:id="rId9"/>
    <p:sldId id="26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608"/>
    <p:restoredTop sz="94684"/>
  </p:normalViewPr>
  <p:slideViewPr>
    <p:cSldViewPr snapToGrid="0" snapToObjects="1">
      <p:cViewPr varScale="1">
        <p:scale>
          <a:sx n="103" d="100"/>
          <a:sy n="103" d="100"/>
        </p:scale>
        <p:origin x="126" y="4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hriar Shochi" userId="beb476b5c29a926c" providerId="LiveId" clId="{BE66E641-9626-9647-ABB9-5E1237DF2743}"/>
    <pc:docChg chg="custSel addSld modSld">
      <pc:chgData name="Shahriar Shochi" userId="beb476b5c29a926c" providerId="LiveId" clId="{BE66E641-9626-9647-ABB9-5E1237DF2743}" dt="2022-06-22T22:28:05.558" v="2537" actId="20577"/>
      <pc:docMkLst>
        <pc:docMk/>
      </pc:docMkLst>
      <pc:sldChg chg="modSp new mod">
        <pc:chgData name="Shahriar Shochi" userId="beb476b5c29a926c" providerId="LiveId" clId="{BE66E641-9626-9647-ABB9-5E1237DF2743}" dt="2022-06-22T22:16:07.089" v="623" actId="20577"/>
        <pc:sldMkLst>
          <pc:docMk/>
          <pc:sldMk cId="959300477" sldId="257"/>
        </pc:sldMkLst>
        <pc:spChg chg="mod">
          <ac:chgData name="Shahriar Shochi" userId="beb476b5c29a926c" providerId="LiveId" clId="{BE66E641-9626-9647-ABB9-5E1237DF2743}" dt="2022-06-22T22:10:19.712" v="47" actId="20577"/>
          <ac:spMkLst>
            <pc:docMk/>
            <pc:sldMk cId="959300477" sldId="257"/>
            <ac:spMk id="2" creationId="{067116EA-92D0-1B8D-8698-8DA19C372AD9}"/>
          </ac:spMkLst>
        </pc:spChg>
        <pc:spChg chg="mod">
          <ac:chgData name="Shahriar Shochi" userId="beb476b5c29a926c" providerId="LiveId" clId="{BE66E641-9626-9647-ABB9-5E1237DF2743}" dt="2022-06-22T22:16:07.089" v="623" actId="20577"/>
          <ac:spMkLst>
            <pc:docMk/>
            <pc:sldMk cId="959300477" sldId="257"/>
            <ac:spMk id="3" creationId="{8D48BA29-06F0-8131-3900-7F0D1CB239A4}"/>
          </ac:spMkLst>
        </pc:spChg>
      </pc:sldChg>
      <pc:sldChg chg="modSp new mod">
        <pc:chgData name="Shahriar Shochi" userId="beb476b5c29a926c" providerId="LiveId" clId="{BE66E641-9626-9647-ABB9-5E1237DF2743}" dt="2022-06-22T22:20:05.709" v="1235" actId="20577"/>
        <pc:sldMkLst>
          <pc:docMk/>
          <pc:sldMk cId="622936986" sldId="258"/>
        </pc:sldMkLst>
        <pc:spChg chg="mod">
          <ac:chgData name="Shahriar Shochi" userId="beb476b5c29a926c" providerId="LiveId" clId="{BE66E641-9626-9647-ABB9-5E1237DF2743}" dt="2022-06-22T22:16:31.315" v="647" actId="20577"/>
          <ac:spMkLst>
            <pc:docMk/>
            <pc:sldMk cId="622936986" sldId="258"/>
            <ac:spMk id="2" creationId="{9FCE14C4-490B-9FF9-9094-07C50B95DC9D}"/>
          </ac:spMkLst>
        </pc:spChg>
        <pc:spChg chg="mod">
          <ac:chgData name="Shahriar Shochi" userId="beb476b5c29a926c" providerId="LiveId" clId="{BE66E641-9626-9647-ABB9-5E1237DF2743}" dt="2022-06-22T22:20:05.709" v="1235" actId="20577"/>
          <ac:spMkLst>
            <pc:docMk/>
            <pc:sldMk cId="622936986" sldId="258"/>
            <ac:spMk id="3" creationId="{50026AE6-8D4D-29B0-5BB2-B9448254308D}"/>
          </ac:spMkLst>
        </pc:spChg>
      </pc:sldChg>
      <pc:sldChg chg="modSp new mod">
        <pc:chgData name="Shahriar Shochi" userId="beb476b5c29a926c" providerId="LiveId" clId="{BE66E641-9626-9647-ABB9-5E1237DF2743}" dt="2022-06-22T22:20:41.878" v="1299" actId="20577"/>
        <pc:sldMkLst>
          <pc:docMk/>
          <pc:sldMk cId="3929286762" sldId="259"/>
        </pc:sldMkLst>
        <pc:spChg chg="mod">
          <ac:chgData name="Shahriar Shochi" userId="beb476b5c29a926c" providerId="LiveId" clId="{BE66E641-9626-9647-ABB9-5E1237DF2743}" dt="2022-06-22T22:20:41.878" v="1299" actId="20577"/>
          <ac:spMkLst>
            <pc:docMk/>
            <pc:sldMk cId="3929286762" sldId="259"/>
            <ac:spMk id="2" creationId="{BDE2C884-D479-26AE-B3B4-D5A2F4DFC58B}"/>
          </ac:spMkLst>
        </pc:spChg>
      </pc:sldChg>
      <pc:sldChg chg="modSp new mod">
        <pc:chgData name="Shahriar Shochi" userId="beb476b5c29a926c" providerId="LiveId" clId="{BE66E641-9626-9647-ABB9-5E1237DF2743}" dt="2022-06-22T22:25:40.621" v="2091" actId="20577"/>
        <pc:sldMkLst>
          <pc:docMk/>
          <pc:sldMk cId="1075114435" sldId="260"/>
        </pc:sldMkLst>
        <pc:spChg chg="mod">
          <ac:chgData name="Shahriar Shochi" userId="beb476b5c29a926c" providerId="LiveId" clId="{BE66E641-9626-9647-ABB9-5E1237DF2743}" dt="2022-06-22T22:21:06.107" v="1334" actId="20577"/>
          <ac:spMkLst>
            <pc:docMk/>
            <pc:sldMk cId="1075114435" sldId="260"/>
            <ac:spMk id="2" creationId="{A488792E-5143-C359-C0B0-9E467C9BD1CD}"/>
          </ac:spMkLst>
        </pc:spChg>
        <pc:spChg chg="mod">
          <ac:chgData name="Shahriar Shochi" userId="beb476b5c29a926c" providerId="LiveId" clId="{BE66E641-9626-9647-ABB9-5E1237DF2743}" dt="2022-06-22T22:25:40.621" v="2091" actId="20577"/>
          <ac:spMkLst>
            <pc:docMk/>
            <pc:sldMk cId="1075114435" sldId="260"/>
            <ac:spMk id="3" creationId="{3BACA37E-4334-04FB-30E5-FAA5DCD1D821}"/>
          </ac:spMkLst>
        </pc:spChg>
      </pc:sldChg>
      <pc:sldChg chg="modSp new mod">
        <pc:chgData name="Shahriar Shochi" userId="beb476b5c29a926c" providerId="LiveId" clId="{BE66E641-9626-9647-ABB9-5E1237DF2743}" dt="2022-06-22T22:28:05.558" v="2537" actId="20577"/>
        <pc:sldMkLst>
          <pc:docMk/>
          <pc:sldMk cId="1851656407" sldId="261"/>
        </pc:sldMkLst>
        <pc:spChg chg="mod">
          <ac:chgData name="Shahriar Shochi" userId="beb476b5c29a926c" providerId="LiveId" clId="{BE66E641-9626-9647-ABB9-5E1237DF2743}" dt="2022-06-22T22:25:56.067" v="2105" actId="20577"/>
          <ac:spMkLst>
            <pc:docMk/>
            <pc:sldMk cId="1851656407" sldId="261"/>
            <ac:spMk id="2" creationId="{846702F3-3A74-397D-A187-8B1F68A8E0A9}"/>
          </ac:spMkLst>
        </pc:spChg>
        <pc:spChg chg="mod">
          <ac:chgData name="Shahriar Shochi" userId="beb476b5c29a926c" providerId="LiveId" clId="{BE66E641-9626-9647-ABB9-5E1237DF2743}" dt="2022-06-22T22:28:05.558" v="2537" actId="20577"/>
          <ac:spMkLst>
            <pc:docMk/>
            <pc:sldMk cId="1851656407" sldId="261"/>
            <ac:spMk id="3" creationId="{F91DBA25-B6BE-9905-020C-905D35B9FEE6}"/>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F13C5-1B87-3D14-2DC6-38E7F72D889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4F5AB67-504E-40FF-861B-646FF630AE9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7F3BE34-0E2D-F64C-787B-1A12356E1422}"/>
              </a:ext>
            </a:extLst>
          </p:cNvPr>
          <p:cNvSpPr>
            <a:spLocks noGrp="1"/>
          </p:cNvSpPr>
          <p:nvPr>
            <p:ph type="dt" sz="half" idx="10"/>
          </p:nvPr>
        </p:nvSpPr>
        <p:spPr/>
        <p:txBody>
          <a:bodyPr/>
          <a:lstStyle/>
          <a:p>
            <a:fld id="{FFF2A0F5-BD9E-CF41-91D0-E6D8933A4BC9}" type="datetimeFigureOut">
              <a:rPr lang="en-US" smtClean="0"/>
              <a:t>6/22/2022</a:t>
            </a:fld>
            <a:endParaRPr lang="en-US"/>
          </a:p>
        </p:txBody>
      </p:sp>
      <p:sp>
        <p:nvSpPr>
          <p:cNvPr id="5" name="Footer Placeholder 4">
            <a:extLst>
              <a:ext uri="{FF2B5EF4-FFF2-40B4-BE49-F238E27FC236}">
                <a16:creationId xmlns:a16="http://schemas.microsoft.com/office/drawing/2014/main" id="{A28CFEB6-832D-A85C-BD82-088F653C9A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E7DFB6-E2D2-A531-E258-13AD65503948}"/>
              </a:ext>
            </a:extLst>
          </p:cNvPr>
          <p:cNvSpPr>
            <a:spLocks noGrp="1"/>
          </p:cNvSpPr>
          <p:nvPr>
            <p:ph type="sldNum" sz="quarter" idx="12"/>
          </p:nvPr>
        </p:nvSpPr>
        <p:spPr/>
        <p:txBody>
          <a:bodyPr/>
          <a:lstStyle/>
          <a:p>
            <a:fld id="{48AA2270-78FE-494B-A8C8-BBE517E61A5D}" type="slidenum">
              <a:rPr lang="en-US" smtClean="0"/>
              <a:t>‹#›</a:t>
            </a:fld>
            <a:endParaRPr lang="en-US"/>
          </a:p>
        </p:txBody>
      </p:sp>
    </p:spTree>
    <p:extLst>
      <p:ext uri="{BB962C8B-B14F-4D97-AF65-F5344CB8AC3E}">
        <p14:creationId xmlns:p14="http://schemas.microsoft.com/office/powerpoint/2010/main" val="631755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D39AD-E987-89EC-6477-3C3E92C7503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493B8CF-35C9-E1F1-97A3-2C043DC1A8C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31C733-3990-0E3F-D818-E1707BD3F504}"/>
              </a:ext>
            </a:extLst>
          </p:cNvPr>
          <p:cNvSpPr>
            <a:spLocks noGrp="1"/>
          </p:cNvSpPr>
          <p:nvPr>
            <p:ph type="dt" sz="half" idx="10"/>
          </p:nvPr>
        </p:nvSpPr>
        <p:spPr/>
        <p:txBody>
          <a:bodyPr/>
          <a:lstStyle/>
          <a:p>
            <a:fld id="{FFF2A0F5-BD9E-CF41-91D0-E6D8933A4BC9}" type="datetimeFigureOut">
              <a:rPr lang="en-US" smtClean="0"/>
              <a:t>6/22/2022</a:t>
            </a:fld>
            <a:endParaRPr lang="en-US"/>
          </a:p>
        </p:txBody>
      </p:sp>
      <p:sp>
        <p:nvSpPr>
          <p:cNvPr id="5" name="Footer Placeholder 4">
            <a:extLst>
              <a:ext uri="{FF2B5EF4-FFF2-40B4-BE49-F238E27FC236}">
                <a16:creationId xmlns:a16="http://schemas.microsoft.com/office/drawing/2014/main" id="{BA61BEB9-C107-85DB-D602-BA0884C46F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F3C1BA-7809-3608-2313-406D1EFAA6C4}"/>
              </a:ext>
            </a:extLst>
          </p:cNvPr>
          <p:cNvSpPr>
            <a:spLocks noGrp="1"/>
          </p:cNvSpPr>
          <p:nvPr>
            <p:ph type="sldNum" sz="quarter" idx="12"/>
          </p:nvPr>
        </p:nvSpPr>
        <p:spPr/>
        <p:txBody>
          <a:bodyPr/>
          <a:lstStyle/>
          <a:p>
            <a:fld id="{48AA2270-78FE-494B-A8C8-BBE517E61A5D}" type="slidenum">
              <a:rPr lang="en-US" smtClean="0"/>
              <a:t>‹#›</a:t>
            </a:fld>
            <a:endParaRPr lang="en-US"/>
          </a:p>
        </p:txBody>
      </p:sp>
    </p:spTree>
    <p:extLst>
      <p:ext uri="{BB962C8B-B14F-4D97-AF65-F5344CB8AC3E}">
        <p14:creationId xmlns:p14="http://schemas.microsoft.com/office/powerpoint/2010/main" val="23056506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15D0FD3-E49F-9C20-3017-393A6FEDA96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57592A3-1F04-1488-22AF-80B56E3BBE2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AA61CB-7FE7-3B31-FA75-F8B09BE9017B}"/>
              </a:ext>
            </a:extLst>
          </p:cNvPr>
          <p:cNvSpPr>
            <a:spLocks noGrp="1"/>
          </p:cNvSpPr>
          <p:nvPr>
            <p:ph type="dt" sz="half" idx="10"/>
          </p:nvPr>
        </p:nvSpPr>
        <p:spPr/>
        <p:txBody>
          <a:bodyPr/>
          <a:lstStyle/>
          <a:p>
            <a:fld id="{FFF2A0F5-BD9E-CF41-91D0-E6D8933A4BC9}" type="datetimeFigureOut">
              <a:rPr lang="en-US" smtClean="0"/>
              <a:t>6/22/2022</a:t>
            </a:fld>
            <a:endParaRPr lang="en-US"/>
          </a:p>
        </p:txBody>
      </p:sp>
      <p:sp>
        <p:nvSpPr>
          <p:cNvPr id="5" name="Footer Placeholder 4">
            <a:extLst>
              <a:ext uri="{FF2B5EF4-FFF2-40B4-BE49-F238E27FC236}">
                <a16:creationId xmlns:a16="http://schemas.microsoft.com/office/drawing/2014/main" id="{E81AABB1-80E0-E0E7-DFBA-3E4F002DE6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D33683-28D5-3860-5672-3C605E4F686A}"/>
              </a:ext>
            </a:extLst>
          </p:cNvPr>
          <p:cNvSpPr>
            <a:spLocks noGrp="1"/>
          </p:cNvSpPr>
          <p:nvPr>
            <p:ph type="sldNum" sz="quarter" idx="12"/>
          </p:nvPr>
        </p:nvSpPr>
        <p:spPr/>
        <p:txBody>
          <a:bodyPr/>
          <a:lstStyle/>
          <a:p>
            <a:fld id="{48AA2270-78FE-494B-A8C8-BBE517E61A5D}" type="slidenum">
              <a:rPr lang="en-US" smtClean="0"/>
              <a:t>‹#›</a:t>
            </a:fld>
            <a:endParaRPr lang="en-US"/>
          </a:p>
        </p:txBody>
      </p:sp>
    </p:spTree>
    <p:extLst>
      <p:ext uri="{BB962C8B-B14F-4D97-AF65-F5344CB8AC3E}">
        <p14:creationId xmlns:p14="http://schemas.microsoft.com/office/powerpoint/2010/main" val="21544387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FF681-300F-614B-FEC8-7DFBCC59AEF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B061E3A-CE2F-3597-0C86-EDDC36E8F2D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BFC8C2-A2F6-B10B-1C42-6AA97931180C}"/>
              </a:ext>
            </a:extLst>
          </p:cNvPr>
          <p:cNvSpPr>
            <a:spLocks noGrp="1"/>
          </p:cNvSpPr>
          <p:nvPr>
            <p:ph type="dt" sz="half" idx="10"/>
          </p:nvPr>
        </p:nvSpPr>
        <p:spPr/>
        <p:txBody>
          <a:bodyPr/>
          <a:lstStyle/>
          <a:p>
            <a:fld id="{FFF2A0F5-BD9E-CF41-91D0-E6D8933A4BC9}" type="datetimeFigureOut">
              <a:rPr lang="en-US" smtClean="0"/>
              <a:t>6/22/2022</a:t>
            </a:fld>
            <a:endParaRPr lang="en-US"/>
          </a:p>
        </p:txBody>
      </p:sp>
      <p:sp>
        <p:nvSpPr>
          <p:cNvPr id="5" name="Footer Placeholder 4">
            <a:extLst>
              <a:ext uri="{FF2B5EF4-FFF2-40B4-BE49-F238E27FC236}">
                <a16:creationId xmlns:a16="http://schemas.microsoft.com/office/drawing/2014/main" id="{069135AE-C86A-BC53-66D5-3AE570BD06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9B6402-DEB5-B4F1-6D69-3CB0E7F2451E}"/>
              </a:ext>
            </a:extLst>
          </p:cNvPr>
          <p:cNvSpPr>
            <a:spLocks noGrp="1"/>
          </p:cNvSpPr>
          <p:nvPr>
            <p:ph type="sldNum" sz="quarter" idx="12"/>
          </p:nvPr>
        </p:nvSpPr>
        <p:spPr/>
        <p:txBody>
          <a:bodyPr/>
          <a:lstStyle/>
          <a:p>
            <a:fld id="{48AA2270-78FE-494B-A8C8-BBE517E61A5D}" type="slidenum">
              <a:rPr lang="en-US" smtClean="0"/>
              <a:t>‹#›</a:t>
            </a:fld>
            <a:endParaRPr lang="en-US"/>
          </a:p>
        </p:txBody>
      </p:sp>
    </p:spTree>
    <p:extLst>
      <p:ext uri="{BB962C8B-B14F-4D97-AF65-F5344CB8AC3E}">
        <p14:creationId xmlns:p14="http://schemas.microsoft.com/office/powerpoint/2010/main" val="1365196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EF467-4242-906E-EB44-3D38F84E0B1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4995934-BD50-0726-25D3-6CE2A26288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A5749BE-88E4-1632-9ECC-B459BC0A4C3F}"/>
              </a:ext>
            </a:extLst>
          </p:cNvPr>
          <p:cNvSpPr>
            <a:spLocks noGrp="1"/>
          </p:cNvSpPr>
          <p:nvPr>
            <p:ph type="dt" sz="half" idx="10"/>
          </p:nvPr>
        </p:nvSpPr>
        <p:spPr/>
        <p:txBody>
          <a:bodyPr/>
          <a:lstStyle/>
          <a:p>
            <a:fld id="{FFF2A0F5-BD9E-CF41-91D0-E6D8933A4BC9}" type="datetimeFigureOut">
              <a:rPr lang="en-US" smtClean="0"/>
              <a:t>6/22/2022</a:t>
            </a:fld>
            <a:endParaRPr lang="en-US"/>
          </a:p>
        </p:txBody>
      </p:sp>
      <p:sp>
        <p:nvSpPr>
          <p:cNvPr id="5" name="Footer Placeholder 4">
            <a:extLst>
              <a:ext uri="{FF2B5EF4-FFF2-40B4-BE49-F238E27FC236}">
                <a16:creationId xmlns:a16="http://schemas.microsoft.com/office/drawing/2014/main" id="{7216CAB9-D4FF-1E97-6968-061F8D3FE3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EED1FA-F973-9075-2080-7AB6B05C458A}"/>
              </a:ext>
            </a:extLst>
          </p:cNvPr>
          <p:cNvSpPr>
            <a:spLocks noGrp="1"/>
          </p:cNvSpPr>
          <p:nvPr>
            <p:ph type="sldNum" sz="quarter" idx="12"/>
          </p:nvPr>
        </p:nvSpPr>
        <p:spPr/>
        <p:txBody>
          <a:bodyPr/>
          <a:lstStyle/>
          <a:p>
            <a:fld id="{48AA2270-78FE-494B-A8C8-BBE517E61A5D}" type="slidenum">
              <a:rPr lang="en-US" smtClean="0"/>
              <a:t>‹#›</a:t>
            </a:fld>
            <a:endParaRPr lang="en-US"/>
          </a:p>
        </p:txBody>
      </p:sp>
    </p:spTree>
    <p:extLst>
      <p:ext uri="{BB962C8B-B14F-4D97-AF65-F5344CB8AC3E}">
        <p14:creationId xmlns:p14="http://schemas.microsoft.com/office/powerpoint/2010/main" val="5220795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6478C-2BE2-1973-B998-DF45518001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1BC42D1-B6B8-B50F-4C67-C105399D40B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58A4E6D-50CE-0BD3-F87B-527FDFD49A8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67E012-6ECA-F260-C403-24AC6BF96C36}"/>
              </a:ext>
            </a:extLst>
          </p:cNvPr>
          <p:cNvSpPr>
            <a:spLocks noGrp="1"/>
          </p:cNvSpPr>
          <p:nvPr>
            <p:ph type="dt" sz="half" idx="10"/>
          </p:nvPr>
        </p:nvSpPr>
        <p:spPr/>
        <p:txBody>
          <a:bodyPr/>
          <a:lstStyle/>
          <a:p>
            <a:fld id="{FFF2A0F5-BD9E-CF41-91D0-E6D8933A4BC9}" type="datetimeFigureOut">
              <a:rPr lang="en-US" smtClean="0"/>
              <a:t>6/22/2022</a:t>
            </a:fld>
            <a:endParaRPr lang="en-US"/>
          </a:p>
        </p:txBody>
      </p:sp>
      <p:sp>
        <p:nvSpPr>
          <p:cNvPr id="6" name="Footer Placeholder 5">
            <a:extLst>
              <a:ext uri="{FF2B5EF4-FFF2-40B4-BE49-F238E27FC236}">
                <a16:creationId xmlns:a16="http://schemas.microsoft.com/office/drawing/2014/main" id="{BF178628-35D3-30C0-E597-3A9AD4836FC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107038-B089-426A-7F53-5FC582A5A247}"/>
              </a:ext>
            </a:extLst>
          </p:cNvPr>
          <p:cNvSpPr>
            <a:spLocks noGrp="1"/>
          </p:cNvSpPr>
          <p:nvPr>
            <p:ph type="sldNum" sz="quarter" idx="12"/>
          </p:nvPr>
        </p:nvSpPr>
        <p:spPr/>
        <p:txBody>
          <a:bodyPr/>
          <a:lstStyle/>
          <a:p>
            <a:fld id="{48AA2270-78FE-494B-A8C8-BBE517E61A5D}" type="slidenum">
              <a:rPr lang="en-US" smtClean="0"/>
              <a:t>‹#›</a:t>
            </a:fld>
            <a:endParaRPr lang="en-US"/>
          </a:p>
        </p:txBody>
      </p:sp>
    </p:spTree>
    <p:extLst>
      <p:ext uri="{BB962C8B-B14F-4D97-AF65-F5344CB8AC3E}">
        <p14:creationId xmlns:p14="http://schemas.microsoft.com/office/powerpoint/2010/main" val="489261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199D5-9D21-DE72-0C93-CFB183B1BB0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AA2B609-1168-10D1-176A-F8EDE2F909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9DA29CB-C22B-30B0-B46F-DB2BFD6A567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137E5AB-8A9C-3547-377E-E478069E51C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4046AA1-9160-56C3-E9D8-1738C9BDBA3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C62F3A7-D160-355F-8DA4-8B9CA1D35C9F}"/>
              </a:ext>
            </a:extLst>
          </p:cNvPr>
          <p:cNvSpPr>
            <a:spLocks noGrp="1"/>
          </p:cNvSpPr>
          <p:nvPr>
            <p:ph type="dt" sz="half" idx="10"/>
          </p:nvPr>
        </p:nvSpPr>
        <p:spPr/>
        <p:txBody>
          <a:bodyPr/>
          <a:lstStyle/>
          <a:p>
            <a:fld id="{FFF2A0F5-BD9E-CF41-91D0-E6D8933A4BC9}" type="datetimeFigureOut">
              <a:rPr lang="en-US" smtClean="0"/>
              <a:t>6/22/2022</a:t>
            </a:fld>
            <a:endParaRPr lang="en-US"/>
          </a:p>
        </p:txBody>
      </p:sp>
      <p:sp>
        <p:nvSpPr>
          <p:cNvPr id="8" name="Footer Placeholder 7">
            <a:extLst>
              <a:ext uri="{FF2B5EF4-FFF2-40B4-BE49-F238E27FC236}">
                <a16:creationId xmlns:a16="http://schemas.microsoft.com/office/drawing/2014/main" id="{A346A1DB-B4C7-58AB-D8C8-61821C68D14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1B9751A-C24C-2772-ABE6-E5B3EAABECED}"/>
              </a:ext>
            </a:extLst>
          </p:cNvPr>
          <p:cNvSpPr>
            <a:spLocks noGrp="1"/>
          </p:cNvSpPr>
          <p:nvPr>
            <p:ph type="sldNum" sz="quarter" idx="12"/>
          </p:nvPr>
        </p:nvSpPr>
        <p:spPr/>
        <p:txBody>
          <a:bodyPr/>
          <a:lstStyle/>
          <a:p>
            <a:fld id="{48AA2270-78FE-494B-A8C8-BBE517E61A5D}" type="slidenum">
              <a:rPr lang="en-US" smtClean="0"/>
              <a:t>‹#›</a:t>
            </a:fld>
            <a:endParaRPr lang="en-US"/>
          </a:p>
        </p:txBody>
      </p:sp>
    </p:spTree>
    <p:extLst>
      <p:ext uri="{BB962C8B-B14F-4D97-AF65-F5344CB8AC3E}">
        <p14:creationId xmlns:p14="http://schemas.microsoft.com/office/powerpoint/2010/main" val="28549539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B71E7-33AD-8D81-A5ED-94B0BDCD2A0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21233E4-52B3-A172-F8E3-46F11DAED7C3}"/>
              </a:ext>
            </a:extLst>
          </p:cNvPr>
          <p:cNvSpPr>
            <a:spLocks noGrp="1"/>
          </p:cNvSpPr>
          <p:nvPr>
            <p:ph type="dt" sz="half" idx="10"/>
          </p:nvPr>
        </p:nvSpPr>
        <p:spPr/>
        <p:txBody>
          <a:bodyPr/>
          <a:lstStyle/>
          <a:p>
            <a:fld id="{FFF2A0F5-BD9E-CF41-91D0-E6D8933A4BC9}" type="datetimeFigureOut">
              <a:rPr lang="en-US" smtClean="0"/>
              <a:t>6/22/2022</a:t>
            </a:fld>
            <a:endParaRPr lang="en-US"/>
          </a:p>
        </p:txBody>
      </p:sp>
      <p:sp>
        <p:nvSpPr>
          <p:cNvPr id="4" name="Footer Placeholder 3">
            <a:extLst>
              <a:ext uri="{FF2B5EF4-FFF2-40B4-BE49-F238E27FC236}">
                <a16:creationId xmlns:a16="http://schemas.microsoft.com/office/drawing/2014/main" id="{AD7A6302-D971-23B8-6483-0217C15C29B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869B264-68B2-71DA-213B-3A23FA2AE7C8}"/>
              </a:ext>
            </a:extLst>
          </p:cNvPr>
          <p:cNvSpPr>
            <a:spLocks noGrp="1"/>
          </p:cNvSpPr>
          <p:nvPr>
            <p:ph type="sldNum" sz="quarter" idx="12"/>
          </p:nvPr>
        </p:nvSpPr>
        <p:spPr/>
        <p:txBody>
          <a:bodyPr/>
          <a:lstStyle/>
          <a:p>
            <a:fld id="{48AA2270-78FE-494B-A8C8-BBE517E61A5D}" type="slidenum">
              <a:rPr lang="en-US" smtClean="0"/>
              <a:t>‹#›</a:t>
            </a:fld>
            <a:endParaRPr lang="en-US"/>
          </a:p>
        </p:txBody>
      </p:sp>
    </p:spTree>
    <p:extLst>
      <p:ext uri="{BB962C8B-B14F-4D97-AF65-F5344CB8AC3E}">
        <p14:creationId xmlns:p14="http://schemas.microsoft.com/office/powerpoint/2010/main" val="21768734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589B0F4-E4EA-DDAE-2634-91EB02C0582C}"/>
              </a:ext>
            </a:extLst>
          </p:cNvPr>
          <p:cNvSpPr>
            <a:spLocks noGrp="1"/>
          </p:cNvSpPr>
          <p:nvPr>
            <p:ph type="dt" sz="half" idx="10"/>
          </p:nvPr>
        </p:nvSpPr>
        <p:spPr/>
        <p:txBody>
          <a:bodyPr/>
          <a:lstStyle/>
          <a:p>
            <a:fld id="{FFF2A0F5-BD9E-CF41-91D0-E6D8933A4BC9}" type="datetimeFigureOut">
              <a:rPr lang="en-US" smtClean="0"/>
              <a:t>6/22/2022</a:t>
            </a:fld>
            <a:endParaRPr lang="en-US"/>
          </a:p>
        </p:txBody>
      </p:sp>
      <p:sp>
        <p:nvSpPr>
          <p:cNvPr id="3" name="Footer Placeholder 2">
            <a:extLst>
              <a:ext uri="{FF2B5EF4-FFF2-40B4-BE49-F238E27FC236}">
                <a16:creationId xmlns:a16="http://schemas.microsoft.com/office/drawing/2014/main" id="{FA59AA0D-73B5-7F22-7224-68B0A05CDBA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1BA3AD1-C0F0-3E69-10D2-278E3B9C22CA}"/>
              </a:ext>
            </a:extLst>
          </p:cNvPr>
          <p:cNvSpPr>
            <a:spLocks noGrp="1"/>
          </p:cNvSpPr>
          <p:nvPr>
            <p:ph type="sldNum" sz="quarter" idx="12"/>
          </p:nvPr>
        </p:nvSpPr>
        <p:spPr/>
        <p:txBody>
          <a:bodyPr/>
          <a:lstStyle/>
          <a:p>
            <a:fld id="{48AA2270-78FE-494B-A8C8-BBE517E61A5D}" type="slidenum">
              <a:rPr lang="en-US" smtClean="0"/>
              <a:t>‹#›</a:t>
            </a:fld>
            <a:endParaRPr lang="en-US"/>
          </a:p>
        </p:txBody>
      </p:sp>
    </p:spTree>
    <p:extLst>
      <p:ext uri="{BB962C8B-B14F-4D97-AF65-F5344CB8AC3E}">
        <p14:creationId xmlns:p14="http://schemas.microsoft.com/office/powerpoint/2010/main" val="37430397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28CEF-4AE1-DE72-FE77-EE616B8722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4CDE5ED-1A29-9E3B-039B-7F07E408FD7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43D744A-E34E-D900-3A2E-0149525915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FEF8F9-01B4-EE57-EEF1-5BFEB040AB4B}"/>
              </a:ext>
            </a:extLst>
          </p:cNvPr>
          <p:cNvSpPr>
            <a:spLocks noGrp="1"/>
          </p:cNvSpPr>
          <p:nvPr>
            <p:ph type="dt" sz="half" idx="10"/>
          </p:nvPr>
        </p:nvSpPr>
        <p:spPr/>
        <p:txBody>
          <a:bodyPr/>
          <a:lstStyle/>
          <a:p>
            <a:fld id="{FFF2A0F5-BD9E-CF41-91D0-E6D8933A4BC9}" type="datetimeFigureOut">
              <a:rPr lang="en-US" smtClean="0"/>
              <a:t>6/22/2022</a:t>
            </a:fld>
            <a:endParaRPr lang="en-US"/>
          </a:p>
        </p:txBody>
      </p:sp>
      <p:sp>
        <p:nvSpPr>
          <p:cNvPr id="6" name="Footer Placeholder 5">
            <a:extLst>
              <a:ext uri="{FF2B5EF4-FFF2-40B4-BE49-F238E27FC236}">
                <a16:creationId xmlns:a16="http://schemas.microsoft.com/office/drawing/2014/main" id="{D625CBC8-2230-5464-FCE5-999F61E88DF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AEABBC-275C-2005-9E0D-B80A1423F22B}"/>
              </a:ext>
            </a:extLst>
          </p:cNvPr>
          <p:cNvSpPr>
            <a:spLocks noGrp="1"/>
          </p:cNvSpPr>
          <p:nvPr>
            <p:ph type="sldNum" sz="quarter" idx="12"/>
          </p:nvPr>
        </p:nvSpPr>
        <p:spPr/>
        <p:txBody>
          <a:bodyPr/>
          <a:lstStyle/>
          <a:p>
            <a:fld id="{48AA2270-78FE-494B-A8C8-BBE517E61A5D}" type="slidenum">
              <a:rPr lang="en-US" smtClean="0"/>
              <a:t>‹#›</a:t>
            </a:fld>
            <a:endParaRPr lang="en-US"/>
          </a:p>
        </p:txBody>
      </p:sp>
    </p:spTree>
    <p:extLst>
      <p:ext uri="{BB962C8B-B14F-4D97-AF65-F5344CB8AC3E}">
        <p14:creationId xmlns:p14="http://schemas.microsoft.com/office/powerpoint/2010/main" val="21883672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EC6A8-1E39-9C8F-9874-8E4A92BAA9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DAC0E95-FF5F-4960-9523-5F3FF7F11DB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6FE571C-6A87-48B6-2F66-30BE8837AD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3CD4F7-C0EE-A1DA-3728-7F6FEEFE7526}"/>
              </a:ext>
            </a:extLst>
          </p:cNvPr>
          <p:cNvSpPr>
            <a:spLocks noGrp="1"/>
          </p:cNvSpPr>
          <p:nvPr>
            <p:ph type="dt" sz="half" idx="10"/>
          </p:nvPr>
        </p:nvSpPr>
        <p:spPr/>
        <p:txBody>
          <a:bodyPr/>
          <a:lstStyle/>
          <a:p>
            <a:fld id="{FFF2A0F5-BD9E-CF41-91D0-E6D8933A4BC9}" type="datetimeFigureOut">
              <a:rPr lang="en-US" smtClean="0"/>
              <a:t>6/22/2022</a:t>
            </a:fld>
            <a:endParaRPr lang="en-US"/>
          </a:p>
        </p:txBody>
      </p:sp>
      <p:sp>
        <p:nvSpPr>
          <p:cNvPr id="6" name="Footer Placeholder 5">
            <a:extLst>
              <a:ext uri="{FF2B5EF4-FFF2-40B4-BE49-F238E27FC236}">
                <a16:creationId xmlns:a16="http://schemas.microsoft.com/office/drawing/2014/main" id="{FD47B97D-C4FC-4562-35FE-AA945B3615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E11157-F5B6-2186-6F9B-0BAB639A7ED8}"/>
              </a:ext>
            </a:extLst>
          </p:cNvPr>
          <p:cNvSpPr>
            <a:spLocks noGrp="1"/>
          </p:cNvSpPr>
          <p:nvPr>
            <p:ph type="sldNum" sz="quarter" idx="12"/>
          </p:nvPr>
        </p:nvSpPr>
        <p:spPr/>
        <p:txBody>
          <a:bodyPr/>
          <a:lstStyle/>
          <a:p>
            <a:fld id="{48AA2270-78FE-494B-A8C8-BBE517E61A5D}" type="slidenum">
              <a:rPr lang="en-US" smtClean="0"/>
              <a:t>‹#›</a:t>
            </a:fld>
            <a:endParaRPr lang="en-US"/>
          </a:p>
        </p:txBody>
      </p:sp>
    </p:spTree>
    <p:extLst>
      <p:ext uri="{BB962C8B-B14F-4D97-AF65-F5344CB8AC3E}">
        <p14:creationId xmlns:p14="http://schemas.microsoft.com/office/powerpoint/2010/main" val="11259704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13E3BD-4427-6E18-D5FE-5CCDE57980C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04D6414-53B9-0CB9-BFA1-15C33CEA78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51A8E1-1177-BA7D-ECAC-FD8A80E4CD6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F2A0F5-BD9E-CF41-91D0-E6D8933A4BC9}" type="datetimeFigureOut">
              <a:rPr lang="en-US" smtClean="0"/>
              <a:t>6/22/2022</a:t>
            </a:fld>
            <a:endParaRPr lang="en-US"/>
          </a:p>
        </p:txBody>
      </p:sp>
      <p:sp>
        <p:nvSpPr>
          <p:cNvPr id="5" name="Footer Placeholder 4">
            <a:extLst>
              <a:ext uri="{FF2B5EF4-FFF2-40B4-BE49-F238E27FC236}">
                <a16:creationId xmlns:a16="http://schemas.microsoft.com/office/drawing/2014/main" id="{EB417576-D3E8-9333-7A0E-300235FCEEB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58320DE-7A18-747A-7B54-21D486241BC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AA2270-78FE-494B-A8C8-BBE517E61A5D}" type="slidenum">
              <a:rPr lang="en-US" smtClean="0"/>
              <a:t>‹#›</a:t>
            </a:fld>
            <a:endParaRPr lang="en-US"/>
          </a:p>
        </p:txBody>
      </p:sp>
    </p:spTree>
    <p:extLst>
      <p:ext uri="{BB962C8B-B14F-4D97-AF65-F5344CB8AC3E}">
        <p14:creationId xmlns:p14="http://schemas.microsoft.com/office/powerpoint/2010/main" val="29890348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60EC3-6E80-51D0-0FBE-62559FF66635}"/>
              </a:ext>
            </a:extLst>
          </p:cNvPr>
          <p:cNvSpPr>
            <a:spLocks noGrp="1"/>
          </p:cNvSpPr>
          <p:nvPr>
            <p:ph type="ctrTitle"/>
          </p:nvPr>
        </p:nvSpPr>
        <p:spPr/>
        <p:txBody>
          <a:bodyPr/>
          <a:lstStyle/>
          <a:p>
            <a:r>
              <a:rPr lang="en-US" dirty="0"/>
              <a:t>Project 2</a:t>
            </a:r>
          </a:p>
        </p:txBody>
      </p:sp>
      <p:sp>
        <p:nvSpPr>
          <p:cNvPr id="3" name="Subtitle 2">
            <a:extLst>
              <a:ext uri="{FF2B5EF4-FFF2-40B4-BE49-F238E27FC236}">
                <a16:creationId xmlns:a16="http://schemas.microsoft.com/office/drawing/2014/main" id="{C8DEF5AE-402F-37FA-10BA-86A928144CA7}"/>
              </a:ext>
            </a:extLst>
          </p:cNvPr>
          <p:cNvSpPr>
            <a:spLocks noGrp="1"/>
          </p:cNvSpPr>
          <p:nvPr>
            <p:ph type="subTitle" idx="1"/>
          </p:nvPr>
        </p:nvSpPr>
        <p:spPr/>
        <p:txBody>
          <a:bodyPr/>
          <a:lstStyle/>
          <a:p>
            <a:r>
              <a:rPr lang="en-US" dirty="0"/>
              <a:t>Team 3: Jahanzeb Hussain, </a:t>
            </a:r>
            <a:r>
              <a:rPr lang="en-US" dirty="0" err="1"/>
              <a:t>Adeife</a:t>
            </a:r>
            <a:r>
              <a:rPr lang="en-US" dirty="0"/>
              <a:t> </a:t>
            </a:r>
            <a:r>
              <a:rPr lang="en-US" dirty="0" err="1"/>
              <a:t>Christianah</a:t>
            </a:r>
            <a:r>
              <a:rPr lang="en-US" dirty="0"/>
              <a:t>, Shahriar </a:t>
            </a:r>
            <a:r>
              <a:rPr lang="en-US" dirty="0" err="1"/>
              <a:t>Shochi</a:t>
            </a:r>
            <a:r>
              <a:rPr lang="en-US" dirty="0"/>
              <a:t>.</a:t>
            </a:r>
          </a:p>
          <a:p>
            <a:r>
              <a:rPr lang="en-US" dirty="0"/>
              <a:t>Stock Prediction App.</a:t>
            </a:r>
          </a:p>
          <a:p>
            <a:endParaRPr lang="en-US" dirty="0"/>
          </a:p>
        </p:txBody>
      </p:sp>
    </p:spTree>
    <p:extLst>
      <p:ext uri="{BB962C8B-B14F-4D97-AF65-F5344CB8AC3E}">
        <p14:creationId xmlns:p14="http://schemas.microsoft.com/office/powerpoint/2010/main" val="37009353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116EA-92D0-1B8D-8698-8DA19C372AD9}"/>
              </a:ext>
            </a:extLst>
          </p:cNvPr>
          <p:cNvSpPr>
            <a:spLocks noGrp="1"/>
          </p:cNvSpPr>
          <p:nvPr>
            <p:ph type="title"/>
          </p:nvPr>
        </p:nvSpPr>
        <p:spPr/>
        <p:txBody>
          <a:bodyPr/>
          <a:lstStyle/>
          <a:p>
            <a:r>
              <a:rPr lang="en-US" dirty="0"/>
              <a:t>Background &amp; Purpose:</a:t>
            </a:r>
          </a:p>
        </p:txBody>
      </p:sp>
      <p:sp>
        <p:nvSpPr>
          <p:cNvPr id="3" name="Content Placeholder 2">
            <a:extLst>
              <a:ext uri="{FF2B5EF4-FFF2-40B4-BE49-F238E27FC236}">
                <a16:creationId xmlns:a16="http://schemas.microsoft.com/office/drawing/2014/main" id="{8D48BA29-06F0-8131-3900-7F0D1CB239A4}"/>
              </a:ext>
            </a:extLst>
          </p:cNvPr>
          <p:cNvSpPr>
            <a:spLocks noGrp="1"/>
          </p:cNvSpPr>
          <p:nvPr>
            <p:ph idx="1"/>
          </p:nvPr>
        </p:nvSpPr>
        <p:spPr/>
        <p:txBody>
          <a:bodyPr/>
          <a:lstStyle/>
          <a:p>
            <a:r>
              <a:rPr lang="en-US" dirty="0"/>
              <a:t>Focusing on our same four banking stocks (TD, BMO, RBC, BNS) we have built this project.</a:t>
            </a:r>
          </a:p>
          <a:p>
            <a:r>
              <a:rPr lang="en-US" dirty="0"/>
              <a:t>This project aims to provide customers with accurate investment decisions.</a:t>
            </a:r>
          </a:p>
          <a:p>
            <a:r>
              <a:rPr lang="en-US" dirty="0"/>
              <a:t>Our app is built on the same ideas that our first project had, correct investment decisions by providing predictions as accurate as possible.</a:t>
            </a:r>
          </a:p>
          <a:p>
            <a:r>
              <a:rPr lang="en-US" dirty="0"/>
              <a:t>This project takes it a step further by giving customers the opportunity to train the model by himself which gives him more technical insights.</a:t>
            </a:r>
          </a:p>
        </p:txBody>
      </p:sp>
    </p:spTree>
    <p:extLst>
      <p:ext uri="{BB962C8B-B14F-4D97-AF65-F5344CB8AC3E}">
        <p14:creationId xmlns:p14="http://schemas.microsoft.com/office/powerpoint/2010/main" val="9593004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E14C4-490B-9FF9-9094-07C50B95DC9D}"/>
              </a:ext>
            </a:extLst>
          </p:cNvPr>
          <p:cNvSpPr>
            <a:spLocks noGrp="1"/>
          </p:cNvSpPr>
          <p:nvPr>
            <p:ph type="title"/>
          </p:nvPr>
        </p:nvSpPr>
        <p:spPr/>
        <p:txBody>
          <a:bodyPr/>
          <a:lstStyle/>
          <a:p>
            <a:r>
              <a:rPr lang="en-US" dirty="0"/>
              <a:t>Target Audiences:</a:t>
            </a:r>
          </a:p>
        </p:txBody>
      </p:sp>
      <p:sp>
        <p:nvSpPr>
          <p:cNvPr id="3" name="Content Placeholder 2">
            <a:extLst>
              <a:ext uri="{FF2B5EF4-FFF2-40B4-BE49-F238E27FC236}">
                <a16:creationId xmlns:a16="http://schemas.microsoft.com/office/drawing/2014/main" id="{50026AE6-8D4D-29B0-5BB2-B9448254308D}"/>
              </a:ext>
            </a:extLst>
          </p:cNvPr>
          <p:cNvSpPr>
            <a:spLocks noGrp="1"/>
          </p:cNvSpPr>
          <p:nvPr>
            <p:ph idx="1"/>
          </p:nvPr>
        </p:nvSpPr>
        <p:spPr/>
        <p:txBody>
          <a:bodyPr/>
          <a:lstStyle/>
          <a:p>
            <a:r>
              <a:rPr lang="en-US" dirty="0"/>
              <a:t>We focus on customers having difficulties making investment decisions when the question comes to which bank to invest in</a:t>
            </a:r>
          </a:p>
          <a:p>
            <a:r>
              <a:rPr lang="en-US" dirty="0"/>
              <a:t>Our app gives the customer an opportunity to see where their investments could stand in the future. In the next 1 year, 5 years whatever the client wishes to view.</a:t>
            </a:r>
          </a:p>
          <a:p>
            <a:r>
              <a:rPr lang="en-US" dirty="0"/>
              <a:t>Moreover people who wants to gain trading insights could also benefit from our app.</a:t>
            </a:r>
          </a:p>
          <a:p>
            <a:r>
              <a:rPr lang="en-US" dirty="0"/>
              <a:t>Retail traders could also use this for their trading purposes.</a:t>
            </a:r>
          </a:p>
        </p:txBody>
      </p:sp>
    </p:spTree>
    <p:extLst>
      <p:ext uri="{BB962C8B-B14F-4D97-AF65-F5344CB8AC3E}">
        <p14:creationId xmlns:p14="http://schemas.microsoft.com/office/powerpoint/2010/main" val="6229369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8792E-5143-C359-C0B0-9E467C9BD1CD}"/>
              </a:ext>
            </a:extLst>
          </p:cNvPr>
          <p:cNvSpPr>
            <a:spLocks noGrp="1"/>
          </p:cNvSpPr>
          <p:nvPr>
            <p:ph type="title"/>
          </p:nvPr>
        </p:nvSpPr>
        <p:spPr/>
        <p:txBody>
          <a:bodyPr/>
          <a:lstStyle/>
          <a:p>
            <a:r>
              <a:rPr lang="en-US" dirty="0"/>
              <a:t>The project’s main focus:</a:t>
            </a:r>
          </a:p>
        </p:txBody>
      </p:sp>
      <p:sp>
        <p:nvSpPr>
          <p:cNvPr id="3" name="Content Placeholder 2">
            <a:extLst>
              <a:ext uri="{FF2B5EF4-FFF2-40B4-BE49-F238E27FC236}">
                <a16:creationId xmlns:a16="http://schemas.microsoft.com/office/drawing/2014/main" id="{3BACA37E-4334-04FB-30E5-FAA5DCD1D821}"/>
              </a:ext>
            </a:extLst>
          </p:cNvPr>
          <p:cNvSpPr>
            <a:spLocks noGrp="1"/>
          </p:cNvSpPr>
          <p:nvPr>
            <p:ph idx="1"/>
          </p:nvPr>
        </p:nvSpPr>
        <p:spPr/>
        <p:txBody>
          <a:bodyPr/>
          <a:lstStyle/>
          <a:p>
            <a:r>
              <a:rPr lang="en-US" dirty="0"/>
              <a:t>Even though our Stock investment app was used to ease client’s investment decision making when it comes to banks, our app could also be used to predict any sort of banking performances.</a:t>
            </a:r>
          </a:p>
          <a:p>
            <a:r>
              <a:rPr lang="en-US" dirty="0"/>
              <a:t>We expect to add more features in the future where they would be able to choose from a vast stock and stock market options .</a:t>
            </a:r>
          </a:p>
          <a:p>
            <a:r>
              <a:rPr lang="en-US" dirty="0"/>
              <a:t>The main aim our app is to make it as user friendly as possible when it comes to having more technical insights.</a:t>
            </a:r>
          </a:p>
          <a:p>
            <a:r>
              <a:rPr lang="en-US" dirty="0"/>
              <a:t>Users can also train the model however they wish to, so the results they wants to see are the ones they actually get.</a:t>
            </a:r>
          </a:p>
        </p:txBody>
      </p:sp>
    </p:spTree>
    <p:extLst>
      <p:ext uri="{BB962C8B-B14F-4D97-AF65-F5344CB8AC3E}">
        <p14:creationId xmlns:p14="http://schemas.microsoft.com/office/powerpoint/2010/main" val="10751144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2C884-D479-26AE-B3B4-D5A2F4DFC58B}"/>
              </a:ext>
            </a:extLst>
          </p:cNvPr>
          <p:cNvSpPr>
            <a:spLocks noGrp="1"/>
          </p:cNvSpPr>
          <p:nvPr>
            <p:ph type="title"/>
          </p:nvPr>
        </p:nvSpPr>
        <p:spPr/>
        <p:txBody>
          <a:bodyPr/>
          <a:lstStyle/>
          <a:p>
            <a:r>
              <a:rPr lang="en-US" dirty="0"/>
              <a:t>How this app works:</a:t>
            </a:r>
          </a:p>
        </p:txBody>
      </p:sp>
      <p:sp>
        <p:nvSpPr>
          <p:cNvPr id="3" name="Content Placeholder 2">
            <a:extLst>
              <a:ext uri="{FF2B5EF4-FFF2-40B4-BE49-F238E27FC236}">
                <a16:creationId xmlns:a16="http://schemas.microsoft.com/office/drawing/2014/main" id="{D3166B1D-2A17-8334-B64E-3F4141E7A2E5}"/>
              </a:ext>
            </a:extLst>
          </p:cNvPr>
          <p:cNvSpPr>
            <a:spLocks noGrp="1"/>
          </p:cNvSpPr>
          <p:nvPr>
            <p:ph idx="1"/>
          </p:nvPr>
        </p:nvSpPr>
        <p:spPr/>
        <p:txBody>
          <a:bodyPr/>
          <a:lstStyle/>
          <a:p>
            <a:pPr algn="l"/>
            <a:r>
              <a:rPr lang="en-US" b="0" i="0" dirty="0">
                <a:solidFill>
                  <a:srgbClr val="222222"/>
                </a:solidFill>
                <a:effectLst/>
                <a:latin typeface="Lato" panose="020F0502020204030203" pitchFamily="34" charset="0"/>
              </a:rPr>
              <a:t>LSTM is very sensitive to the scale of the data, Here the scale of the Close value is in a kind of scale, we should always try to transform the value.</a:t>
            </a:r>
          </a:p>
          <a:p>
            <a:pPr algn="l"/>
            <a:r>
              <a:rPr lang="en-US" b="0" i="0" dirty="0">
                <a:solidFill>
                  <a:srgbClr val="222222"/>
                </a:solidFill>
                <a:effectLst/>
                <a:latin typeface="Lato" panose="020F0502020204030203" pitchFamily="34" charset="0"/>
              </a:rPr>
              <a:t>Here we will use min-max scalar to transform the values from 0 to 1.We should reshape so that we can use fit transform.</a:t>
            </a:r>
          </a:p>
          <a:p>
            <a:r>
              <a:rPr lang="en-US" b="0" i="0" dirty="0">
                <a:solidFill>
                  <a:srgbClr val="222222"/>
                </a:solidFill>
                <a:effectLst/>
                <a:latin typeface="Lato" panose="020F0502020204030203" pitchFamily="34" charset="0"/>
              </a:rPr>
              <a:t>Always remember that in time-series data the one data is dependent on other data. The training size should be 65% of the total length of the data frame, the test size should be the difference between the length of the dataset and the training size.</a:t>
            </a:r>
            <a:endParaRPr lang="en-US" dirty="0"/>
          </a:p>
        </p:txBody>
      </p:sp>
    </p:spTree>
    <p:extLst>
      <p:ext uri="{BB962C8B-B14F-4D97-AF65-F5344CB8AC3E}">
        <p14:creationId xmlns:p14="http://schemas.microsoft.com/office/powerpoint/2010/main" val="3929286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AC9F8-D7B7-7366-7AE3-C4662BA62C87}"/>
              </a:ext>
            </a:extLst>
          </p:cNvPr>
          <p:cNvSpPr>
            <a:spLocks noGrp="1"/>
          </p:cNvSpPr>
          <p:nvPr>
            <p:ph type="title"/>
          </p:nvPr>
        </p:nvSpPr>
        <p:spPr/>
        <p:txBody>
          <a:bodyPr/>
          <a:lstStyle/>
          <a:p>
            <a:r>
              <a:rPr lang="en-US" dirty="0"/>
              <a:t>How this app works:</a:t>
            </a:r>
            <a:endParaRPr lang="en-CA" dirty="0"/>
          </a:p>
        </p:txBody>
      </p:sp>
      <p:sp>
        <p:nvSpPr>
          <p:cNvPr id="3" name="Content Placeholder 2">
            <a:extLst>
              <a:ext uri="{FF2B5EF4-FFF2-40B4-BE49-F238E27FC236}">
                <a16:creationId xmlns:a16="http://schemas.microsoft.com/office/drawing/2014/main" id="{22F48608-23A9-06E0-B5BB-549C0B69B2C2}"/>
              </a:ext>
            </a:extLst>
          </p:cNvPr>
          <p:cNvSpPr>
            <a:spLocks noGrp="1"/>
          </p:cNvSpPr>
          <p:nvPr>
            <p:ph idx="1"/>
          </p:nvPr>
        </p:nvSpPr>
        <p:spPr/>
        <p:txBody>
          <a:bodyPr>
            <a:normAutofit fontScale="85000" lnSpcReduction="20000"/>
          </a:bodyPr>
          <a:lstStyle/>
          <a:p>
            <a:pPr algn="l"/>
            <a:r>
              <a:rPr lang="en-US" b="0" i="0" dirty="0">
                <a:solidFill>
                  <a:srgbClr val="222222"/>
                </a:solidFill>
                <a:effectLst/>
                <a:latin typeface="Lato" panose="020F0502020204030203" pitchFamily="34" charset="0"/>
              </a:rPr>
              <a:t>LSTMs are widely used for sequence prediction problems and have proven to be extremely effective. The reason they work so well is that LSTM can store past important information and forget the information that is not.</a:t>
            </a:r>
          </a:p>
          <a:p>
            <a:pPr algn="l"/>
            <a:r>
              <a:rPr lang="en-US" b="0" i="0" dirty="0">
                <a:solidFill>
                  <a:srgbClr val="222222"/>
                </a:solidFill>
                <a:effectLst/>
                <a:latin typeface="Lato" panose="020F0502020204030203" pitchFamily="34" charset="0"/>
              </a:rPr>
              <a:t>LSTM has three gates:</a:t>
            </a:r>
          </a:p>
          <a:p>
            <a:pPr algn="l">
              <a:buFont typeface="Arial" panose="020B0604020202020204" pitchFamily="34" charset="0"/>
              <a:buChar char="•"/>
            </a:pPr>
            <a:r>
              <a:rPr lang="en-US" b="0" i="0" dirty="0">
                <a:solidFill>
                  <a:srgbClr val="222222"/>
                </a:solidFill>
                <a:effectLst/>
                <a:latin typeface="Lato" panose="020F0502020204030203" pitchFamily="34" charset="0"/>
              </a:rPr>
              <a:t>The input gate: The input gate adds information to the cell state,</a:t>
            </a:r>
          </a:p>
          <a:p>
            <a:pPr algn="l">
              <a:buFont typeface="Arial" panose="020B0604020202020204" pitchFamily="34" charset="0"/>
              <a:buChar char="•"/>
            </a:pPr>
            <a:r>
              <a:rPr lang="en-US" b="0" i="0" dirty="0">
                <a:solidFill>
                  <a:srgbClr val="222222"/>
                </a:solidFill>
                <a:effectLst/>
                <a:latin typeface="Lato" panose="020F0502020204030203" pitchFamily="34" charset="0"/>
              </a:rPr>
              <a:t>The forget gate: It removes the information that is no longer required by the model,</a:t>
            </a:r>
          </a:p>
          <a:p>
            <a:pPr algn="l">
              <a:buFont typeface="Arial" panose="020B0604020202020204" pitchFamily="34" charset="0"/>
              <a:buChar char="•"/>
            </a:pPr>
            <a:r>
              <a:rPr lang="en-US" b="0" i="0" dirty="0">
                <a:solidFill>
                  <a:srgbClr val="222222"/>
                </a:solidFill>
                <a:effectLst/>
                <a:latin typeface="Lato" panose="020F0502020204030203" pitchFamily="34" charset="0"/>
              </a:rPr>
              <a:t>The output gate: Output Gate at LSTM selects the information to be shown as output.</a:t>
            </a:r>
          </a:p>
          <a:p>
            <a:pPr algn="l"/>
            <a:r>
              <a:rPr lang="en-US" b="0" i="0" dirty="0">
                <a:solidFill>
                  <a:srgbClr val="222222"/>
                </a:solidFill>
                <a:effectLst/>
                <a:latin typeface="Lato" panose="020F0502020204030203" pitchFamily="34" charset="0"/>
              </a:rPr>
              <a:t> </a:t>
            </a:r>
          </a:p>
          <a:p>
            <a:pPr algn="l"/>
            <a:r>
              <a:rPr lang="en-US" b="0" i="0" dirty="0">
                <a:solidFill>
                  <a:srgbClr val="222222"/>
                </a:solidFill>
                <a:effectLst/>
                <a:latin typeface="Lato" panose="020F0502020204030203" pitchFamily="34" charset="0"/>
              </a:rPr>
              <a:t>While Implementing any LSTM, we should always reshape our X train in 3-D, add 1 the reason behind is the time step and the 1 is given to the LSTM.</a:t>
            </a:r>
          </a:p>
          <a:p>
            <a:endParaRPr lang="en-CA" dirty="0"/>
          </a:p>
        </p:txBody>
      </p:sp>
    </p:spTree>
    <p:extLst>
      <p:ext uri="{BB962C8B-B14F-4D97-AF65-F5344CB8AC3E}">
        <p14:creationId xmlns:p14="http://schemas.microsoft.com/office/powerpoint/2010/main" val="16486811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D2090-C024-2983-6055-39DB206B5C0F}"/>
              </a:ext>
            </a:extLst>
          </p:cNvPr>
          <p:cNvSpPr>
            <a:spLocks noGrp="1"/>
          </p:cNvSpPr>
          <p:nvPr>
            <p:ph type="title"/>
          </p:nvPr>
        </p:nvSpPr>
        <p:spPr/>
        <p:txBody>
          <a:bodyPr/>
          <a:lstStyle/>
          <a:p>
            <a:r>
              <a:rPr lang="en-US"/>
              <a:t>How this app works:</a:t>
            </a:r>
            <a:endParaRPr lang="en-CA"/>
          </a:p>
        </p:txBody>
      </p:sp>
      <p:sp>
        <p:nvSpPr>
          <p:cNvPr id="3" name="Content Placeholder 2">
            <a:extLst>
              <a:ext uri="{FF2B5EF4-FFF2-40B4-BE49-F238E27FC236}">
                <a16:creationId xmlns:a16="http://schemas.microsoft.com/office/drawing/2014/main" id="{08C58477-DA2B-59C0-C29B-B55B08F0B91F}"/>
              </a:ext>
            </a:extLst>
          </p:cNvPr>
          <p:cNvSpPr>
            <a:spLocks noGrp="1"/>
          </p:cNvSpPr>
          <p:nvPr>
            <p:ph idx="1"/>
          </p:nvPr>
        </p:nvSpPr>
        <p:spPr/>
        <p:txBody>
          <a:bodyPr/>
          <a:lstStyle/>
          <a:p>
            <a:r>
              <a:rPr lang="en-US" b="0" i="0" dirty="0">
                <a:solidFill>
                  <a:srgbClr val="222222"/>
                </a:solidFill>
                <a:effectLst/>
                <a:latin typeface="Lato" panose="020F0502020204030203" pitchFamily="34" charset="0"/>
              </a:rPr>
              <a:t>We will be using a sequential model and adding the layers of the LSTM as said, in the above sentence. The first layer should be the time step in 1.</a:t>
            </a:r>
            <a:endParaRPr lang="en-CA" dirty="0"/>
          </a:p>
        </p:txBody>
      </p:sp>
    </p:spTree>
    <p:extLst>
      <p:ext uri="{BB962C8B-B14F-4D97-AF65-F5344CB8AC3E}">
        <p14:creationId xmlns:p14="http://schemas.microsoft.com/office/powerpoint/2010/main" val="2097859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8B39D-AC17-6826-F8DF-080E7816A921}"/>
              </a:ext>
            </a:extLst>
          </p:cNvPr>
          <p:cNvSpPr>
            <a:spLocks noGrp="1"/>
          </p:cNvSpPr>
          <p:nvPr>
            <p:ph type="ctrTitle"/>
          </p:nvPr>
        </p:nvSpPr>
        <p:spPr/>
        <p:txBody>
          <a:bodyPr/>
          <a:lstStyle/>
          <a:p>
            <a:endParaRPr lang="en-CA" dirty="0"/>
          </a:p>
        </p:txBody>
      </p:sp>
      <p:sp>
        <p:nvSpPr>
          <p:cNvPr id="3" name="Subtitle 2">
            <a:extLst>
              <a:ext uri="{FF2B5EF4-FFF2-40B4-BE49-F238E27FC236}">
                <a16:creationId xmlns:a16="http://schemas.microsoft.com/office/drawing/2014/main" id="{AAD57281-F512-8182-636A-2827A2E26494}"/>
              </a:ext>
            </a:extLst>
          </p:cNvPr>
          <p:cNvSpPr>
            <a:spLocks noGrp="1"/>
          </p:cNvSpPr>
          <p:nvPr>
            <p:ph type="subTitle" idx="1"/>
          </p:nvPr>
        </p:nvSpPr>
        <p:spPr/>
        <p:txBody>
          <a:bodyPr/>
          <a:lstStyle/>
          <a:p>
            <a:endParaRPr lang="en-CA"/>
          </a:p>
        </p:txBody>
      </p:sp>
    </p:spTree>
    <p:extLst>
      <p:ext uri="{BB962C8B-B14F-4D97-AF65-F5344CB8AC3E}">
        <p14:creationId xmlns:p14="http://schemas.microsoft.com/office/powerpoint/2010/main" val="32775327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702F3-3A74-397D-A187-8B1F68A8E0A9}"/>
              </a:ext>
            </a:extLst>
          </p:cNvPr>
          <p:cNvSpPr>
            <a:spLocks noGrp="1"/>
          </p:cNvSpPr>
          <p:nvPr>
            <p:ph type="title"/>
          </p:nvPr>
        </p:nvSpPr>
        <p:spPr/>
        <p:txBody>
          <a:bodyPr/>
          <a:lstStyle/>
          <a:p>
            <a:r>
              <a:rPr lang="en-US" dirty="0"/>
              <a:t>Future Goals:</a:t>
            </a:r>
          </a:p>
        </p:txBody>
      </p:sp>
      <p:sp>
        <p:nvSpPr>
          <p:cNvPr id="3" name="Content Placeholder 2">
            <a:extLst>
              <a:ext uri="{FF2B5EF4-FFF2-40B4-BE49-F238E27FC236}">
                <a16:creationId xmlns:a16="http://schemas.microsoft.com/office/drawing/2014/main" id="{F91DBA25-B6BE-9905-020C-905D35B9FEE6}"/>
              </a:ext>
            </a:extLst>
          </p:cNvPr>
          <p:cNvSpPr>
            <a:spLocks noGrp="1"/>
          </p:cNvSpPr>
          <p:nvPr>
            <p:ph idx="1"/>
          </p:nvPr>
        </p:nvSpPr>
        <p:spPr/>
        <p:txBody>
          <a:bodyPr/>
          <a:lstStyle/>
          <a:p>
            <a:r>
              <a:rPr lang="en-US" dirty="0"/>
              <a:t>Our aim is to make this app more user friendly and with a better outlook of the overall application.</a:t>
            </a:r>
          </a:p>
          <a:p>
            <a:r>
              <a:rPr lang="en-US" dirty="0"/>
              <a:t>We will be working hard to make this app have more features besides just stocks. Such as cryptocurrency and real estate based on areas.</a:t>
            </a:r>
          </a:p>
          <a:p>
            <a:r>
              <a:rPr lang="en-US" dirty="0"/>
              <a:t>We also wish to add more Machine Learning Techniques so that the results are even more accurate </a:t>
            </a:r>
            <a:r>
              <a:rPr lang="en-US"/>
              <a:t>and real.</a:t>
            </a:r>
          </a:p>
        </p:txBody>
      </p:sp>
    </p:spTree>
    <p:extLst>
      <p:ext uri="{BB962C8B-B14F-4D97-AF65-F5344CB8AC3E}">
        <p14:creationId xmlns:p14="http://schemas.microsoft.com/office/powerpoint/2010/main" val="18516564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TotalTime>
  <Words>649</Words>
  <Application>Microsoft Office PowerPoint</Application>
  <PresentationFormat>Widescreen</PresentationFormat>
  <Paragraphs>36</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Lato</vt:lpstr>
      <vt:lpstr>Office Theme</vt:lpstr>
      <vt:lpstr>Project 2</vt:lpstr>
      <vt:lpstr>Background &amp; Purpose:</vt:lpstr>
      <vt:lpstr>Target Audiences:</vt:lpstr>
      <vt:lpstr>The project’s main focus:</vt:lpstr>
      <vt:lpstr>How this app works:</vt:lpstr>
      <vt:lpstr>How this app works:</vt:lpstr>
      <vt:lpstr>How this app works:</vt:lpstr>
      <vt:lpstr>PowerPoint Presentation</vt:lpstr>
      <vt:lpstr>Future Goals: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2</dc:title>
  <dc:creator>Shahriar Shochi</dc:creator>
  <cp:lastModifiedBy>jahanzeb hussain</cp:lastModifiedBy>
  <cp:revision>2</cp:revision>
  <dcterms:created xsi:type="dcterms:W3CDTF">2022-06-22T22:08:32Z</dcterms:created>
  <dcterms:modified xsi:type="dcterms:W3CDTF">2022-06-23T00:37:35Z</dcterms:modified>
</cp:coreProperties>
</file>