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96CB-A474-EE80-24A1-19CBB36A4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NFT Marketplace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DEDAB-6041-9AEB-D1FF-1D679C3CF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3: </a:t>
            </a:r>
            <a:r>
              <a:rPr lang="en-CA" dirty="0" err="1"/>
              <a:t>Jahanzeb</a:t>
            </a:r>
            <a:r>
              <a:rPr lang="en-CA" dirty="0"/>
              <a:t> Hussain and Shahriar Shochi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5C75-F6D9-5DCA-BE46-47666F11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 behind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6305-984B-9E7C-2E46-5E52C507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all our projects focused on Banks and Stocks, we wanted to take a different approach for this project.</a:t>
            </a:r>
          </a:p>
          <a:p>
            <a:r>
              <a:rPr lang="en-US" dirty="0"/>
              <a:t>We wanted to implement our knowledge on Blockchain development and make something that could not only serve us this project but also holds enough value to be turned into a business.</a:t>
            </a:r>
          </a:p>
          <a:p>
            <a:r>
              <a:rPr lang="en-US" dirty="0"/>
              <a:t>Hence, we thought of making a Decentralized Application that enables users to mint and store their own NFT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B481-4A17-C6B9-688D-60BAF647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and Motivation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C1EB-BEB2-1D2A-4492-A185BFCD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our project is to make it easy for everybody and anybody to mint NFTs.</a:t>
            </a:r>
          </a:p>
          <a:p>
            <a:r>
              <a:rPr lang="en-US" dirty="0"/>
              <a:t>There are a lot of people that wants to get their hands on this NFT field but due to the complexity of the process, they don’t really end up minting their own NFTs</a:t>
            </a:r>
          </a:p>
          <a:p>
            <a:r>
              <a:rPr lang="en-US" dirty="0"/>
              <a:t>Our project aims to target that field of users and make it as easy as possible for anyone to mint their NFT.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96ED-5573-7F9E-035F-FACB1241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Audience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A2E7-492D-63D6-A268-56497C5F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audience for this project is mainly the new comers to the NFT market.</a:t>
            </a:r>
          </a:p>
          <a:p>
            <a:r>
              <a:rPr lang="en-US" dirty="0"/>
              <a:t>Those with no or absolute minimum knowledge on how to mint NFTs and what NFTs really are.</a:t>
            </a:r>
          </a:p>
          <a:p>
            <a:r>
              <a:rPr lang="en-US" dirty="0"/>
              <a:t>People who simply wants to try minting an NFT for the first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0F0B-0E50-C0AB-2568-9D0D3735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and Techniques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FED8-FD86-130A-EB4E-29C090D6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</a:t>
            </a:r>
            <a:r>
              <a:rPr lang="en-US" dirty="0" err="1"/>
              <a:t>HardHat</a:t>
            </a:r>
            <a:r>
              <a:rPr lang="en-US" dirty="0"/>
              <a:t>, Nodejs and </a:t>
            </a:r>
            <a:r>
              <a:rPr lang="en-US" dirty="0" err="1"/>
              <a:t>Nextjs</a:t>
            </a:r>
            <a:r>
              <a:rPr lang="en-US" dirty="0"/>
              <a:t> to code the whole application.</a:t>
            </a:r>
          </a:p>
          <a:p>
            <a:r>
              <a:rPr lang="en-US" dirty="0"/>
              <a:t>A huge chunk of </a:t>
            </a:r>
            <a:r>
              <a:rPr lang="en-US" dirty="0" err="1"/>
              <a:t>Javascript</a:t>
            </a:r>
            <a:r>
              <a:rPr lang="en-US" dirty="0"/>
              <a:t> has also been used to integrate all the parts together.</a:t>
            </a:r>
          </a:p>
          <a:p>
            <a:r>
              <a:rPr lang="en-US" dirty="0"/>
              <a:t>And of course, we worked with smart contracts as well for minting NFTs.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A9FB-21FC-53E4-4A72-FEAF3E00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Demonstration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F870-B4B8-0195-1633-E3D24578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Jahanzeb will demonstrate how this application works and how it is much simpler and easier to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3A3D-3EAB-0A5E-D16C-B304CB4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81CE-C5B4-92D2-A8C6-353B86AC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future goals is to make this application more user friendly so that they can feel at home while using this app.</a:t>
            </a:r>
          </a:p>
          <a:p>
            <a:r>
              <a:rPr lang="en-US" dirty="0"/>
              <a:t>To add more features where they can also easily make their own smart contracts, like a home ownership or even a marriage documentation without doing any of the coding.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D9B6-F98E-1932-F5FF-DA3E20B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</a:t>
            </a:r>
            <a:r>
              <a:rPr lang="en-CA"/>
              <a:t>and Recommendations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27A4-D4B6-E713-EE1D-74902F8C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open to any sort of recommendation and feel free to ask questions if any of it confuses you.</a:t>
            </a:r>
          </a:p>
          <a:p>
            <a:endParaRPr lang="en-US" dirty="0"/>
          </a:p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819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NFT Marketplace </vt:lpstr>
      <vt:lpstr>Story behind this project</vt:lpstr>
      <vt:lpstr>Goals and Motivation </vt:lpstr>
      <vt:lpstr>Target Audience </vt:lpstr>
      <vt:lpstr>Methods and Techniques Used</vt:lpstr>
      <vt:lpstr>Live Demonstration </vt:lpstr>
      <vt:lpstr>Future Goals</vt:lpstr>
      <vt:lpstr>Questions and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Marketplace </dc:title>
  <dc:creator>Shahriar Shochi</dc:creator>
  <cp:lastModifiedBy>Shahriar Shochi</cp:lastModifiedBy>
  <cp:revision>3</cp:revision>
  <dcterms:created xsi:type="dcterms:W3CDTF">2022-08-13T12:30:47Z</dcterms:created>
  <dcterms:modified xsi:type="dcterms:W3CDTF">2022-08-15T19:12:07Z</dcterms:modified>
</cp:coreProperties>
</file>