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96CB-A474-EE80-24A1-19CBB36A4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NFT Marketplace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DEDAB-6041-9AEB-D1FF-1D679C3CF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Team 3: </a:t>
            </a:r>
            <a:r>
              <a:rPr lang="en-CA" dirty="0" err="1"/>
              <a:t>Jahanzeb</a:t>
            </a:r>
            <a:r>
              <a:rPr lang="en-CA" dirty="0"/>
              <a:t> Hussain and Shahriar Shochi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7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5C75-F6D9-5DCA-BE46-47666F11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Story behind this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6305-984B-9E7C-2E46-5E52C507C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2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B481-4A17-C6B9-688D-60BAF647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Goals and Motivation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EC1EB-BEB2-1D2A-4492-A185BFCDC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7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96ED-5573-7F9E-035F-FACB1241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Target Audience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A2E7-492D-63D6-A268-56497C5FD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7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0F0B-0E50-C0AB-2568-9D0D3735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 and Techniques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FED8-FD86-130A-EB4E-29C090D6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0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A9FB-21FC-53E4-4A72-FEAF3E00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Demonstration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0F870-B4B8-0195-1633-E3D245781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39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3A3D-3EAB-0A5E-D16C-B304CB4D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581CE-C5B4-92D2-A8C6-353B86AC6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0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D9B6-F98E-1932-F5FF-DA3E20B9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</a:t>
            </a:r>
            <a:r>
              <a:rPr lang="en-CA"/>
              <a:t>and Recommendations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E27A4-D4B6-E713-EE1D-74902F8C6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19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Madison</vt:lpstr>
      <vt:lpstr>NFT Marketplace </vt:lpstr>
      <vt:lpstr>Story behind this project</vt:lpstr>
      <vt:lpstr>Goals and Motivation </vt:lpstr>
      <vt:lpstr>Target Audience </vt:lpstr>
      <vt:lpstr>Methods and Techniques Used</vt:lpstr>
      <vt:lpstr>Live Demonstration </vt:lpstr>
      <vt:lpstr>Future Goals</vt:lpstr>
      <vt:lpstr>Questions and 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Marketplace </dc:title>
  <dc:creator>Shahriar Shochi</dc:creator>
  <cp:lastModifiedBy>Shahriar Shochi</cp:lastModifiedBy>
  <cp:revision>3</cp:revision>
  <dcterms:created xsi:type="dcterms:W3CDTF">2022-08-13T12:30:47Z</dcterms:created>
  <dcterms:modified xsi:type="dcterms:W3CDTF">2022-08-14T01:07:44Z</dcterms:modified>
</cp:coreProperties>
</file>