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8DB2-3B2B-800A-F3B4-39C09F00A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2C3BF-7660-41D8-8E4B-45C3A2548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8A36-125A-E99A-CA3A-8A26143F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A50A-55D2-E44D-AAE2-3AAD440B304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C8AD-EEA7-C57F-02BE-721B8FEC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23CA-2FC6-035E-CE1C-ECE90C1C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4A5A-5995-0C44-A592-190738A5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499C-A3C0-CEC8-E1C3-8C2FBD91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BDD35-50EE-B208-C417-A4421D63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A6C48-F51C-ACA0-4F73-240A8A75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A50A-55D2-E44D-AAE2-3AAD440B304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3D82B-58CB-D3AA-B2B4-0D4FA429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E2D8-3D43-CD82-19E1-BE394FA0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4A5A-5995-0C44-A592-190738A5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B9D9C-E6F6-A49E-650A-D20EC5C07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ED04B-5D08-0FEF-34D0-AE5F254A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F5020-CE80-639F-31BC-D03A21E0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A50A-55D2-E44D-AAE2-3AAD440B304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CD7C-7262-0491-8F7E-1938E9F7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944B-6C0F-D6F4-ED7E-333F2AA3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4A5A-5995-0C44-A592-190738A5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5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2F37-A58B-D433-5F48-2D951956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15AF-5B25-A4CD-FF72-6913678F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5F6A-9FF8-14EC-9795-BF680C2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A50A-55D2-E44D-AAE2-3AAD440B304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A303-AAFD-D2EA-83EB-7AB8C226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9C3FA-C905-0961-1769-656F072F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4A5A-5995-0C44-A592-190738A5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6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A984-9F80-6640-CFC1-0C70A521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E394-4111-65D7-C33A-EEA07242B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D87B-7ED7-0DDD-0A7A-F10625EA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A50A-55D2-E44D-AAE2-3AAD440B304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016C-F0E9-2750-7648-E0C5B177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0393-EC73-A504-62CA-AF8FCE9D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4A5A-5995-0C44-A592-190738A5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6F8B-8F41-FFDD-AFD4-AC4E2A5C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D2B4-622D-8B40-CEA3-D15E7B6D5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1E886-9A13-9CC4-328E-106DB691F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409DA-0AEB-38AC-CBC1-684D7D3C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A50A-55D2-E44D-AAE2-3AAD440B304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1B25-D2F4-C3AC-6E5B-D91D8B9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D6366-FBFD-DC40-F0A9-5A9FEAE3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4A5A-5995-0C44-A592-190738A5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3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EA3F-C838-877C-39EC-E185C221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697EE-C094-EA44-8E82-0480A15EC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76574-4CD0-4735-0B38-5E3FAE2E8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AAF3A-CF0D-5FE4-2927-A87B76967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4C1C0-9FFD-9592-C0EA-3EC45DE61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EB6DC-2A88-5EBF-ED69-6E4FC5EA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A50A-55D2-E44D-AAE2-3AAD440B304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B8B60-9810-B21D-5377-FE9693A5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F7D50-E863-CE20-4C2E-E5BFB0D6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4A5A-5995-0C44-A592-190738A5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32BC-34E8-3B0D-F9CC-8C93A3C7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AA24C-AFFC-E9EA-43E7-ED6E9484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A50A-55D2-E44D-AAE2-3AAD440B304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3385C-73AB-7D31-D36A-AEE4FD16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B457D-2DF8-2D13-545E-A06E7BD9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4A5A-5995-0C44-A592-190738A5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03CC4-5992-E56D-A8BA-5C941E10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A50A-55D2-E44D-AAE2-3AAD440B304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D02D0-A1EF-B81F-180C-372F7FE2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953C3-D1A9-B014-B006-B50FA39C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4A5A-5995-0C44-A592-190738A5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08E4-892F-3EC1-8F01-9FAE6EEF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5150-E2F5-335E-2198-E24F2E1A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AE62D-7738-04F5-F5D6-71ABCB5A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B6486-CCE8-9BAD-5D1B-557E886D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A50A-55D2-E44D-AAE2-3AAD440B304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870D9-7C32-5D38-90CD-A9C4129B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AB5FE-2ACA-0C14-7952-B3AEC05D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4A5A-5995-0C44-A592-190738A5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2125-7415-F0AC-7DD7-41FEFA32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89D5E-790D-9DCF-69A1-A06195E0E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687D-8BB8-0CD8-1FBB-21B89D456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B1668-CCE8-1A01-8353-93FD5138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A50A-55D2-E44D-AAE2-3AAD440B304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877CE-721B-92E9-1346-0446B6A1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4354-12F9-9203-F3ED-3608B266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4A5A-5995-0C44-A592-190738A5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51418-CB40-CC05-CB5F-A4016094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EB586-E53D-B2ED-D96F-20C479B26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FEC9C-50B1-83BD-570E-05BFD3D7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A50A-55D2-E44D-AAE2-3AAD440B304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C95D-F4AE-8DC1-501F-7A82FB40F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E128-8941-0076-29D6-AB0EDB80C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4A5A-5995-0C44-A592-190738A5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007DC-7244-A1F2-4F54-69E7F8740BF7}"/>
              </a:ext>
            </a:extLst>
          </p:cNvPr>
          <p:cNvSpPr/>
          <p:nvPr/>
        </p:nvSpPr>
        <p:spPr>
          <a:xfrm>
            <a:off x="-1" y="-20779"/>
            <a:ext cx="5509045" cy="329609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728F9-318E-2D74-868C-D4DA7A4240D1}"/>
              </a:ext>
            </a:extLst>
          </p:cNvPr>
          <p:cNvSpPr txBox="1"/>
          <p:nvPr/>
        </p:nvSpPr>
        <p:spPr>
          <a:xfrm>
            <a:off x="1076711" y="201499"/>
            <a:ext cx="309407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Maintenance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52355-0EED-A62D-AFDD-C79223891609}"/>
              </a:ext>
            </a:extLst>
          </p:cNvPr>
          <p:cNvSpPr txBox="1"/>
          <p:nvPr/>
        </p:nvSpPr>
        <p:spPr>
          <a:xfrm>
            <a:off x="1139383" y="938526"/>
            <a:ext cx="309407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CIS133AD</a:t>
            </a:r>
          </a:p>
          <a:p>
            <a:r>
              <a:rPr lang="en-US" dirty="0"/>
              <a:t>CIS233DA</a:t>
            </a:r>
          </a:p>
          <a:p>
            <a:r>
              <a:rPr lang="en-US" dirty="0"/>
              <a:t>CIS166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2A8B5-5553-AE0A-5EE0-C3385250FEAE}"/>
              </a:ext>
            </a:extLst>
          </p:cNvPr>
          <p:cNvSpPr txBox="1"/>
          <p:nvPr/>
        </p:nvSpPr>
        <p:spPr>
          <a:xfrm>
            <a:off x="1121837" y="2273762"/>
            <a:ext cx="309407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96A939-6043-A403-1D3C-4CDAAB546905}"/>
              </a:ext>
            </a:extLst>
          </p:cNvPr>
          <p:cNvSpPr/>
          <p:nvPr/>
        </p:nvSpPr>
        <p:spPr>
          <a:xfrm>
            <a:off x="6182667" y="-23272"/>
            <a:ext cx="5655081" cy="3290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59C31-52D1-F6AB-D7FE-F420DB01A5FE}"/>
              </a:ext>
            </a:extLst>
          </p:cNvPr>
          <p:cNvSpPr txBox="1"/>
          <p:nvPr/>
        </p:nvSpPr>
        <p:spPr>
          <a:xfrm>
            <a:off x="7389597" y="167787"/>
            <a:ext cx="309407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Maintenance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6BC0D-668A-4871-454F-A8752D94A47B}"/>
              </a:ext>
            </a:extLst>
          </p:cNvPr>
          <p:cNvSpPr txBox="1"/>
          <p:nvPr/>
        </p:nvSpPr>
        <p:spPr>
          <a:xfrm>
            <a:off x="7389597" y="1400191"/>
            <a:ext cx="309407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  <a:p>
            <a:r>
              <a:rPr lang="en-US" dirty="0"/>
              <a:t>John</a:t>
            </a:r>
          </a:p>
          <a:p>
            <a:r>
              <a:rPr lang="en-US" dirty="0"/>
              <a:t>Kevin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940F8-E804-4C56-64DD-005C0838A771}"/>
              </a:ext>
            </a:extLst>
          </p:cNvPr>
          <p:cNvSpPr txBox="1"/>
          <p:nvPr/>
        </p:nvSpPr>
        <p:spPr>
          <a:xfrm>
            <a:off x="7389597" y="2690312"/>
            <a:ext cx="309407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1FED00-B64F-15B0-9C49-B7826B90E171}"/>
              </a:ext>
            </a:extLst>
          </p:cNvPr>
          <p:cNvSpPr/>
          <p:nvPr/>
        </p:nvSpPr>
        <p:spPr>
          <a:xfrm>
            <a:off x="-29074" y="3605379"/>
            <a:ext cx="5538118" cy="329609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9E388B-6724-CE51-10EB-A4D71B4C212E}"/>
              </a:ext>
            </a:extLst>
          </p:cNvPr>
          <p:cNvSpPr txBox="1"/>
          <p:nvPr/>
        </p:nvSpPr>
        <p:spPr>
          <a:xfrm>
            <a:off x="1076712" y="3875405"/>
            <a:ext cx="309407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Record Attendance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2CFE96-CEEC-C75B-3083-2D5F9AFA5789}"/>
              </a:ext>
            </a:extLst>
          </p:cNvPr>
          <p:cNvSpPr txBox="1"/>
          <p:nvPr/>
        </p:nvSpPr>
        <p:spPr>
          <a:xfrm>
            <a:off x="1076711" y="5056561"/>
            <a:ext cx="309407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  <a:p>
            <a:r>
              <a:rPr lang="en-US" dirty="0"/>
              <a:t>John</a:t>
            </a:r>
          </a:p>
          <a:p>
            <a:r>
              <a:rPr lang="en-US" dirty="0"/>
              <a:t>Kevin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3A0D5-66BD-43F0-95D3-03DB6EA6E401}"/>
              </a:ext>
            </a:extLst>
          </p:cNvPr>
          <p:cNvSpPr txBox="1"/>
          <p:nvPr/>
        </p:nvSpPr>
        <p:spPr>
          <a:xfrm>
            <a:off x="1076712" y="6246338"/>
            <a:ext cx="30940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 Name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99BF20CB-E243-ED91-371E-37708E140BF0}"/>
              </a:ext>
            </a:extLst>
          </p:cNvPr>
          <p:cNvSpPr/>
          <p:nvPr/>
        </p:nvSpPr>
        <p:spPr>
          <a:xfrm>
            <a:off x="3915604" y="5734336"/>
            <a:ext cx="167297" cy="13916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0EB15C27-0F69-E195-38EB-1C3081BE9027}"/>
              </a:ext>
            </a:extLst>
          </p:cNvPr>
          <p:cNvSpPr/>
          <p:nvPr/>
        </p:nvSpPr>
        <p:spPr>
          <a:xfrm>
            <a:off x="3915604" y="5178998"/>
            <a:ext cx="167297" cy="13916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C5FD4E52-2D6E-4AD9-FF5F-595B5CD32091}"/>
              </a:ext>
            </a:extLst>
          </p:cNvPr>
          <p:cNvSpPr/>
          <p:nvPr/>
        </p:nvSpPr>
        <p:spPr>
          <a:xfrm>
            <a:off x="3917014" y="5447044"/>
            <a:ext cx="167297" cy="13916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B775B057-621D-7D1B-4B67-2CAD613A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5365" y="2282247"/>
            <a:ext cx="408065" cy="408065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3463FD0F-B366-B004-DAC8-15CCE35E0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9422" y="2249650"/>
            <a:ext cx="473261" cy="473261"/>
          </a:xfrm>
          <a:prstGeom prst="rect">
            <a:avLst/>
          </a:prstGeom>
        </p:spPr>
      </p:pic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3214E2C0-AD3D-C8A4-B29C-7FCBBD22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5116" y="2593479"/>
            <a:ext cx="408065" cy="408065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30F0DC36-835C-840F-433C-266F5330E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3719" y="2547650"/>
            <a:ext cx="473261" cy="4732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EBAD96-8BD1-5857-2BD0-60D156AA0228}"/>
              </a:ext>
            </a:extLst>
          </p:cNvPr>
          <p:cNvSpPr txBox="1"/>
          <p:nvPr/>
        </p:nvSpPr>
        <p:spPr>
          <a:xfrm>
            <a:off x="7382315" y="783989"/>
            <a:ext cx="265817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8725C-8327-6A8D-1BE6-8EA58186DE8B}"/>
              </a:ext>
            </a:extLst>
          </p:cNvPr>
          <p:cNvSpPr txBox="1"/>
          <p:nvPr/>
        </p:nvSpPr>
        <p:spPr>
          <a:xfrm>
            <a:off x="10111563" y="780341"/>
            <a:ext cx="372108" cy="3729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C952B-8C47-6010-A1DA-C3FE504EDFE2}"/>
              </a:ext>
            </a:extLst>
          </p:cNvPr>
          <p:cNvSpPr txBox="1"/>
          <p:nvPr/>
        </p:nvSpPr>
        <p:spPr>
          <a:xfrm>
            <a:off x="1069429" y="4464159"/>
            <a:ext cx="265817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8A5522-2128-EB1A-BC99-65479F8852BD}"/>
              </a:ext>
            </a:extLst>
          </p:cNvPr>
          <p:cNvSpPr txBox="1"/>
          <p:nvPr/>
        </p:nvSpPr>
        <p:spPr>
          <a:xfrm>
            <a:off x="3798677" y="4460511"/>
            <a:ext cx="372108" cy="3729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90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jahaziel ramirez</dc:creator>
  <cp:lastModifiedBy>jahaziel ramirez</cp:lastModifiedBy>
  <cp:revision>1</cp:revision>
  <dcterms:created xsi:type="dcterms:W3CDTF">2023-05-31T06:14:50Z</dcterms:created>
  <dcterms:modified xsi:type="dcterms:W3CDTF">2023-05-31T07:03:47Z</dcterms:modified>
</cp:coreProperties>
</file>