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9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E0DD9-A5CC-3E4E-BDB9-32DA7949FE54}" type="datetimeFigureOut">
              <a:rPr lang="en-US" smtClean="0"/>
              <a:t>6/13/23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79C88-F80F-554B-9415-1348847D2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82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79C88-F80F-554B-9415-1348847D29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3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3A4C-08FA-BF06-8D46-3BAC7EE1D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89765-F928-5AEB-3B09-A2BD0B029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7AB36-A4D4-B9F3-723A-35CD5ACE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028D-05E4-2947-83EF-2E6B2B2A40F1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DC143-26E3-16B6-E4CB-0911D09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1FB53-23BC-753C-368E-C27F3E60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30A8-7109-F240-BB3D-C250791D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2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C1C8-4B2C-F8A4-9AE7-42F6FC53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C2BD6-1753-07CE-2888-607BA6CC6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DB37A-3ECC-FD99-6D6B-53A57965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028D-05E4-2947-83EF-2E6B2B2A40F1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AFDF9-0630-A2C7-799C-DFEBBD50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9FCAD-00BC-EC85-2B31-83DC4285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30A8-7109-F240-BB3D-C250791D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0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F4A22-3180-7D6F-FE20-F354A4864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8D041-89C6-5A4F-CD43-019677E38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CDBEB-F32A-A992-01AE-D5B24F46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028D-05E4-2947-83EF-2E6B2B2A40F1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5483E-9BD8-E7AB-366E-08D1D2FA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43523-68B5-4561-5974-102283A6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30A8-7109-F240-BB3D-C250791D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67B3-4C78-2606-0C3E-53FCEE62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B99E6-374F-57BE-0E97-571026BB3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9C4E1-BD5F-FA09-8C4D-82B21FA7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028D-05E4-2947-83EF-2E6B2B2A40F1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24C5A-9CEC-AE86-4642-141DFFE6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CE92E-FE40-DD50-34F7-FA05FE8E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30A8-7109-F240-BB3D-C250791D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4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74A5-EDC7-A52A-67E6-38A1691F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752F4-25C5-25A8-3E56-111A0D4A8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04895-143E-0FA7-32C3-74180B75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028D-05E4-2947-83EF-2E6B2B2A40F1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AEE01-582E-3CA1-8736-76D430D3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4E9D4-711F-C6CB-EFBA-017A892A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30A8-7109-F240-BB3D-C250791D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5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32E6-CE71-D2E0-4FFC-670CB62C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D6E98-DFFF-B581-BF7D-AD0F52DF8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6F09B-1979-6C29-2CAA-2CEF97579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1D0C7-51BE-CD3C-ADDC-B533F91F9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028D-05E4-2947-83EF-2E6B2B2A40F1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BEF2A-FB1D-05E6-4BFD-60951031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70A59-65A7-B98D-CEC7-8D9E5B02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30A8-7109-F240-BB3D-C250791D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0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1DCE-3239-905D-68F1-1AB3BF0F3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F1629-AC28-71F4-4BB2-0EC65F836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1CAD0-5832-2293-0CC3-E1AF80754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D481A-C155-DC1A-347E-8AB106FFA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9FB69-517A-780D-2238-CB2B65DEC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2E83F-0ACC-CB32-B26B-3E8B681A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028D-05E4-2947-83EF-2E6B2B2A40F1}" type="datetimeFigureOut">
              <a:rPr lang="en-US" smtClean="0"/>
              <a:t>6/12/23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42990-1C73-4E16-5B3E-228BB88D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7361E-BECC-8CE7-1804-8A6FC283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30A8-7109-F240-BB3D-C250791D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3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8D92-6A1E-A1FF-F82B-C27D17704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5008B0-A296-1C50-1210-520BC1A9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028D-05E4-2947-83EF-2E6B2B2A40F1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DB67F-65A9-197E-DE12-328454E1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FAE3E-1FD0-1686-4480-25CF6649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30A8-7109-F240-BB3D-C250791D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4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8CF63-AE3C-0FD3-6DE2-1E873180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028D-05E4-2947-83EF-2E6B2B2A40F1}" type="datetimeFigureOut">
              <a:rPr lang="en-US" smtClean="0"/>
              <a:t>6/12/23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CE30D6-8ECD-BC62-27E0-4ED210B9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8E623-46CF-AA87-30B8-9AF0BA81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30A8-7109-F240-BB3D-C250791D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8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FDE0-349D-275C-E88B-C07F84A4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42823-7D50-993E-B784-354FCA70E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81B3F-FFBB-0E02-DBB5-7F7B5D443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8AE54-8415-4E34-B922-6172F49F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028D-05E4-2947-83EF-2E6B2B2A40F1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F3C29-28F0-DEA2-D030-578100B3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87C2A-C417-8385-9503-6E15F9A0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30A8-7109-F240-BB3D-C250791D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9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8EB7-0DB8-99D7-14F8-32E05249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568375-53D4-63B5-0EEE-D0B4EE40D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03D2A-AB2F-5A9D-C486-054C48E16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E843B-A601-A406-3CCC-E9130D26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028D-05E4-2947-83EF-2E6B2B2A40F1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432B3-7320-D2F1-6B2F-FB21C7B2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69CE7-DBC3-5A50-D247-F0313252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30A8-7109-F240-BB3D-C250791D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8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6B0582-D411-C058-7CAF-56346F93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18ECD-5CCE-A331-9044-BD64DA583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06C31-B06D-2E69-8851-1DC8AD9B7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B028D-05E4-2947-83EF-2E6B2B2A40F1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566C5-ABCC-A7EA-F171-F96EC355D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6E961-C70C-A26C-AD6B-75F36CA0F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C30A8-7109-F240-BB3D-C250791D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9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CE3C7C-F2FC-C2A6-2543-4A3E2696B29D}"/>
              </a:ext>
            </a:extLst>
          </p:cNvPr>
          <p:cNvSpPr/>
          <p:nvPr/>
        </p:nvSpPr>
        <p:spPr>
          <a:xfrm>
            <a:off x="-2" y="0"/>
            <a:ext cx="3600451" cy="6858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077B1D-DDB9-C75B-E157-02D840C23BBB}"/>
              </a:ext>
            </a:extLst>
          </p:cNvPr>
          <p:cNvSpPr txBox="1"/>
          <p:nvPr/>
        </p:nvSpPr>
        <p:spPr>
          <a:xfrm>
            <a:off x="0" y="148856"/>
            <a:ext cx="701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Chicago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0A048F-6096-60E4-B4CF-36C522F17326}"/>
              </a:ext>
            </a:extLst>
          </p:cNvPr>
          <p:cNvSpPr txBox="1"/>
          <p:nvPr/>
        </p:nvSpPr>
        <p:spPr>
          <a:xfrm>
            <a:off x="643272" y="148856"/>
            <a:ext cx="701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Seattle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9BD46E-DDA3-1805-6684-C4E903E8DD06}"/>
              </a:ext>
            </a:extLst>
          </p:cNvPr>
          <p:cNvSpPr txBox="1"/>
          <p:nvPr/>
        </p:nvSpPr>
        <p:spPr>
          <a:xfrm>
            <a:off x="1339703" y="148856"/>
            <a:ext cx="818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Los angles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5FFF9-BB63-79AF-C4A3-0B4E71D8EB45}"/>
              </a:ext>
            </a:extLst>
          </p:cNvPr>
          <p:cNvSpPr txBox="1"/>
          <p:nvPr/>
        </p:nvSpPr>
        <p:spPr>
          <a:xfrm>
            <a:off x="2222207" y="148857"/>
            <a:ext cx="637953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Huston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B77922-EBBD-C6F4-056B-121810230BF1}"/>
              </a:ext>
            </a:extLst>
          </p:cNvPr>
          <p:cNvSpPr txBox="1"/>
          <p:nvPr/>
        </p:nvSpPr>
        <p:spPr>
          <a:xfrm>
            <a:off x="2796363" y="148856"/>
            <a:ext cx="818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 York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CF58B0-ECA8-31AF-0140-C232EA1387E0}"/>
              </a:ext>
            </a:extLst>
          </p:cNvPr>
          <p:cNvSpPr/>
          <p:nvPr/>
        </p:nvSpPr>
        <p:spPr>
          <a:xfrm>
            <a:off x="95691" y="817557"/>
            <a:ext cx="3360555" cy="12333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480BFB-37CE-62B9-863E-50A5A1DB84DC}"/>
              </a:ext>
            </a:extLst>
          </p:cNvPr>
          <p:cNvSpPr txBox="1"/>
          <p:nvPr/>
        </p:nvSpPr>
        <p:spPr>
          <a:xfrm>
            <a:off x="70774" y="426408"/>
            <a:ext cx="114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City 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F91D7F-20F0-0CE7-1FD2-940D960F0BC4}"/>
              </a:ext>
            </a:extLst>
          </p:cNvPr>
          <p:cNvSpPr/>
          <p:nvPr/>
        </p:nvSpPr>
        <p:spPr>
          <a:xfrm>
            <a:off x="95691" y="2212699"/>
            <a:ext cx="1643395" cy="1411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83702B-EDAE-EAF3-76DF-B11705B5BA7E}"/>
              </a:ext>
            </a:extLst>
          </p:cNvPr>
          <p:cNvSpPr/>
          <p:nvPr/>
        </p:nvSpPr>
        <p:spPr>
          <a:xfrm>
            <a:off x="1872326" y="2212699"/>
            <a:ext cx="1605846" cy="1411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09D5CD-43ED-AF94-C87E-2899AA287DBD}"/>
              </a:ext>
            </a:extLst>
          </p:cNvPr>
          <p:cNvSpPr/>
          <p:nvPr/>
        </p:nvSpPr>
        <p:spPr>
          <a:xfrm>
            <a:off x="95691" y="3786337"/>
            <a:ext cx="3409067" cy="1284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79B438-2648-426D-625C-9ACE3BC41A6D}"/>
              </a:ext>
            </a:extLst>
          </p:cNvPr>
          <p:cNvSpPr/>
          <p:nvPr/>
        </p:nvSpPr>
        <p:spPr>
          <a:xfrm>
            <a:off x="95691" y="5284361"/>
            <a:ext cx="3360555" cy="4370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about city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7B8993-24F0-F108-7152-12263AB3AF73}"/>
              </a:ext>
            </a:extLst>
          </p:cNvPr>
          <p:cNvSpPr/>
          <p:nvPr/>
        </p:nvSpPr>
        <p:spPr>
          <a:xfrm>
            <a:off x="144204" y="5934631"/>
            <a:ext cx="3333968" cy="733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YouTube Video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47432C-7762-B457-4D1C-F918672C4259}"/>
              </a:ext>
            </a:extLst>
          </p:cNvPr>
          <p:cNvSpPr/>
          <p:nvPr/>
        </p:nvSpPr>
        <p:spPr>
          <a:xfrm>
            <a:off x="1286543" y="456902"/>
            <a:ext cx="2191629" cy="3083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 info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4F49B8-5B17-C942-1316-97547649C545}"/>
              </a:ext>
            </a:extLst>
          </p:cNvPr>
          <p:cNvSpPr/>
          <p:nvPr/>
        </p:nvSpPr>
        <p:spPr>
          <a:xfrm>
            <a:off x="3696142" y="74428"/>
            <a:ext cx="8396843" cy="67091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1DCA5F-71FE-0117-2202-4956E457F000}"/>
              </a:ext>
            </a:extLst>
          </p:cNvPr>
          <p:cNvSpPr txBox="1"/>
          <p:nvPr/>
        </p:nvSpPr>
        <p:spPr>
          <a:xfrm>
            <a:off x="5033292" y="426960"/>
            <a:ext cx="161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Chicago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2CEC3E-D6B1-DC0B-DDD2-544E8A6292F9}"/>
              </a:ext>
            </a:extLst>
          </p:cNvPr>
          <p:cNvSpPr txBox="1"/>
          <p:nvPr/>
        </p:nvSpPr>
        <p:spPr>
          <a:xfrm>
            <a:off x="6215664" y="427513"/>
            <a:ext cx="180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Seattle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B1AC14-A270-7CD5-CF41-DBACE97A4CBC}"/>
              </a:ext>
            </a:extLst>
          </p:cNvPr>
          <p:cNvSpPr txBox="1"/>
          <p:nvPr/>
        </p:nvSpPr>
        <p:spPr>
          <a:xfrm>
            <a:off x="7264113" y="429469"/>
            <a:ext cx="210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 angles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DEF75B-76D4-274E-29C2-1ED23439EC46}"/>
              </a:ext>
            </a:extLst>
          </p:cNvPr>
          <p:cNvSpPr txBox="1"/>
          <p:nvPr/>
        </p:nvSpPr>
        <p:spPr>
          <a:xfrm>
            <a:off x="8599425" y="396466"/>
            <a:ext cx="163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Huston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F87571-B90D-2BA9-87E2-8533D69BFE12}"/>
              </a:ext>
            </a:extLst>
          </p:cNvPr>
          <p:cNvSpPr txBox="1"/>
          <p:nvPr/>
        </p:nvSpPr>
        <p:spPr>
          <a:xfrm>
            <a:off x="9582456" y="395913"/>
            <a:ext cx="210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York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B9136F-843E-A86D-3B06-4967682287E3}"/>
              </a:ext>
            </a:extLst>
          </p:cNvPr>
          <p:cNvSpPr txBox="1"/>
          <p:nvPr/>
        </p:nvSpPr>
        <p:spPr>
          <a:xfrm>
            <a:off x="7055197" y="832933"/>
            <a:ext cx="1614939" cy="461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City Name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F89DB1-5889-F06B-F733-39BF7DF308B9}"/>
              </a:ext>
            </a:extLst>
          </p:cNvPr>
          <p:cNvSpPr/>
          <p:nvPr/>
        </p:nvSpPr>
        <p:spPr>
          <a:xfrm>
            <a:off x="9365815" y="1371443"/>
            <a:ext cx="2154156" cy="2152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 info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C568AB-053D-867F-304D-57E0D36AB914}"/>
              </a:ext>
            </a:extLst>
          </p:cNvPr>
          <p:cNvSpPr/>
          <p:nvPr/>
        </p:nvSpPr>
        <p:spPr>
          <a:xfrm>
            <a:off x="4139881" y="1371443"/>
            <a:ext cx="5016700" cy="2152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3CF9F5-4FCE-1BDC-40CA-E2A19CDA44E6}"/>
              </a:ext>
            </a:extLst>
          </p:cNvPr>
          <p:cNvSpPr/>
          <p:nvPr/>
        </p:nvSpPr>
        <p:spPr>
          <a:xfrm>
            <a:off x="4164159" y="3734554"/>
            <a:ext cx="2211817" cy="1543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7BC2B-F902-D8D5-0A73-18FDF294A48B}"/>
              </a:ext>
            </a:extLst>
          </p:cNvPr>
          <p:cNvSpPr/>
          <p:nvPr/>
        </p:nvSpPr>
        <p:spPr>
          <a:xfrm>
            <a:off x="6944764" y="3714275"/>
            <a:ext cx="2211817" cy="1543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809337-50D0-8B70-3F25-F1FF5C98D30B}"/>
              </a:ext>
            </a:extLst>
          </p:cNvPr>
          <p:cNvSpPr/>
          <p:nvPr/>
        </p:nvSpPr>
        <p:spPr>
          <a:xfrm>
            <a:off x="9494269" y="3734554"/>
            <a:ext cx="2029928" cy="1543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64C951E-A1A6-511C-9145-DE2565AFCDE5}"/>
              </a:ext>
            </a:extLst>
          </p:cNvPr>
          <p:cNvSpPr/>
          <p:nvPr/>
        </p:nvSpPr>
        <p:spPr>
          <a:xfrm>
            <a:off x="4160483" y="5412357"/>
            <a:ext cx="3360555" cy="12369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about city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A650E3-F465-ED42-2318-18EAD400E841}"/>
              </a:ext>
            </a:extLst>
          </p:cNvPr>
          <p:cNvSpPr/>
          <p:nvPr/>
        </p:nvSpPr>
        <p:spPr>
          <a:xfrm>
            <a:off x="7814930" y="5431311"/>
            <a:ext cx="3705041" cy="12369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YouTube Video</a:t>
            </a:r>
          </a:p>
        </p:txBody>
      </p:sp>
    </p:spTree>
    <p:extLst>
      <p:ext uri="{BB962C8B-B14F-4D97-AF65-F5344CB8AC3E}">
        <p14:creationId xmlns:p14="http://schemas.microsoft.com/office/powerpoint/2010/main" val="293921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CE7CAD-CF44-0518-F2DC-51A705D810E4}"/>
              </a:ext>
            </a:extLst>
          </p:cNvPr>
          <p:cNvSpPr/>
          <p:nvPr/>
        </p:nvSpPr>
        <p:spPr>
          <a:xfrm>
            <a:off x="136451" y="106325"/>
            <a:ext cx="11919098" cy="664534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0C489C-B101-071E-F0A5-740594D5530B}"/>
              </a:ext>
            </a:extLst>
          </p:cNvPr>
          <p:cNvSpPr txBox="1"/>
          <p:nvPr/>
        </p:nvSpPr>
        <p:spPr>
          <a:xfrm>
            <a:off x="2131599" y="491309"/>
            <a:ext cx="1614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Chicago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9A603-003D-BC85-85EA-DD99968F16B5}"/>
              </a:ext>
            </a:extLst>
          </p:cNvPr>
          <p:cNvSpPr txBox="1"/>
          <p:nvPr/>
        </p:nvSpPr>
        <p:spPr>
          <a:xfrm>
            <a:off x="3746538" y="491309"/>
            <a:ext cx="1801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Seattle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89DE6-D415-B2F7-C521-08F92DEE7F9F}"/>
              </a:ext>
            </a:extLst>
          </p:cNvPr>
          <p:cNvSpPr txBox="1"/>
          <p:nvPr/>
        </p:nvSpPr>
        <p:spPr>
          <a:xfrm>
            <a:off x="5361477" y="491309"/>
            <a:ext cx="210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Los angles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1594E0-320C-E157-4C8F-1AC5A452215B}"/>
              </a:ext>
            </a:extLst>
          </p:cNvPr>
          <p:cNvSpPr txBox="1"/>
          <p:nvPr/>
        </p:nvSpPr>
        <p:spPr>
          <a:xfrm>
            <a:off x="7162939" y="504153"/>
            <a:ext cx="1637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Huston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AF41DD-88F9-7B82-B5E7-1BBD6C10FF22}"/>
              </a:ext>
            </a:extLst>
          </p:cNvPr>
          <p:cNvSpPr txBox="1"/>
          <p:nvPr/>
        </p:nvSpPr>
        <p:spPr>
          <a:xfrm>
            <a:off x="8705941" y="491309"/>
            <a:ext cx="210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New York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8823D2-0499-39FA-B14C-F93D9D7AD390}"/>
              </a:ext>
            </a:extLst>
          </p:cNvPr>
          <p:cNvSpPr/>
          <p:nvPr/>
        </p:nvSpPr>
        <p:spPr>
          <a:xfrm>
            <a:off x="2469201" y="1399513"/>
            <a:ext cx="5492791" cy="2817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4E3B4-6CB9-0456-E082-277FAF6182EC}"/>
              </a:ext>
            </a:extLst>
          </p:cNvPr>
          <p:cNvSpPr/>
          <p:nvPr/>
        </p:nvSpPr>
        <p:spPr>
          <a:xfrm>
            <a:off x="8420975" y="1399512"/>
            <a:ext cx="3175591" cy="281778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about city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CFBE73-052C-241D-BD52-77D313A607C0}"/>
              </a:ext>
            </a:extLst>
          </p:cNvPr>
          <p:cNvSpPr/>
          <p:nvPr/>
        </p:nvSpPr>
        <p:spPr>
          <a:xfrm>
            <a:off x="5483918" y="4816381"/>
            <a:ext cx="2029928" cy="1525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9549B2-D9EC-37BF-76EA-527599C58CBA}"/>
              </a:ext>
            </a:extLst>
          </p:cNvPr>
          <p:cNvSpPr/>
          <p:nvPr/>
        </p:nvSpPr>
        <p:spPr>
          <a:xfrm>
            <a:off x="595434" y="4718645"/>
            <a:ext cx="2026200" cy="15435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80EAB3-193F-555B-71C8-2ADF110CCD17}"/>
              </a:ext>
            </a:extLst>
          </p:cNvPr>
          <p:cNvSpPr/>
          <p:nvPr/>
        </p:nvSpPr>
        <p:spPr>
          <a:xfrm>
            <a:off x="3071683" y="4798051"/>
            <a:ext cx="2029928" cy="1543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7F1530-A2EB-E447-77E3-E792A2E93E00}"/>
              </a:ext>
            </a:extLst>
          </p:cNvPr>
          <p:cNvSpPr/>
          <p:nvPr/>
        </p:nvSpPr>
        <p:spPr>
          <a:xfrm>
            <a:off x="7934491" y="4741697"/>
            <a:ext cx="3700413" cy="16249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YouTube Video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3CFCD2-0D1E-52C1-97CA-272367BDABE9}"/>
              </a:ext>
            </a:extLst>
          </p:cNvPr>
          <p:cNvSpPr/>
          <p:nvPr/>
        </p:nvSpPr>
        <p:spPr>
          <a:xfrm>
            <a:off x="595434" y="1842612"/>
            <a:ext cx="1328675" cy="2152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 info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031EAB-E4BD-9541-5B8E-064B65B6A3BB}"/>
              </a:ext>
            </a:extLst>
          </p:cNvPr>
          <p:cNvSpPr txBox="1"/>
          <p:nvPr/>
        </p:nvSpPr>
        <p:spPr>
          <a:xfrm>
            <a:off x="388387" y="1177445"/>
            <a:ext cx="1913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City Name</a:t>
            </a:r>
          </a:p>
        </p:txBody>
      </p:sp>
    </p:spTree>
    <p:extLst>
      <p:ext uri="{BB962C8B-B14F-4D97-AF65-F5344CB8AC3E}">
        <p14:creationId xmlns:p14="http://schemas.microsoft.com/office/powerpoint/2010/main" val="3062385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62</Words>
  <Application>Microsoft Macintosh PowerPoint</Application>
  <PresentationFormat>Widescreen</PresentationFormat>
  <Paragraphs>41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jahaziel ramirez</dc:creator>
  <cp:lastModifiedBy>jahaziel ramirez</cp:lastModifiedBy>
  <cp:revision>1</cp:revision>
  <dcterms:created xsi:type="dcterms:W3CDTF">2023-06-13T06:28:13Z</dcterms:created>
  <dcterms:modified xsi:type="dcterms:W3CDTF">2023-06-13T08:10:59Z</dcterms:modified>
</cp:coreProperties>
</file>