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9" r:id="rId1"/>
  </p:sldMasterIdLst>
  <p:notesMasterIdLst>
    <p:notesMasterId r:id="rId11"/>
  </p:notesMasterIdLst>
  <p:sldIdLst>
    <p:sldId id="265" r:id="rId2"/>
    <p:sldId id="280" r:id="rId3"/>
    <p:sldId id="268" r:id="rId4"/>
    <p:sldId id="278" r:id="rId5"/>
    <p:sldId id="279" r:id="rId6"/>
    <p:sldId id="276" r:id="rId7"/>
    <p:sldId id="281" r:id="rId8"/>
    <p:sldId id="275" r:id="rId9"/>
    <p:sldId id="282" r:id="rId10"/>
  </p:sldIdLst>
  <p:sldSz cx="18288000" cy="10287000"/>
  <p:notesSz cx="6858000" cy="9144000"/>
  <p:defaultTextStyle>
    <a:lvl1pPr marL="0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1pPr>
    <a:lvl2pPr marL="914034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2pPr>
    <a:lvl3pPr marL="1828068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3pPr>
    <a:lvl4pPr marL="2742102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4pPr>
    <a:lvl5pPr marL="3656138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5pPr>
    <a:lvl6pPr marL="4570172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6pPr>
    <a:lvl7pPr marL="5484206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7pPr>
    <a:lvl8pPr marL="6398240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8pPr>
    <a:lvl9pPr marL="7312274" algn="l" rtl="0" latinLnBrk="1">
      <a:defRPr lang="ko-KR" sz="3599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orient="horz" pos="609" userDrawn="1">
          <p15:clr>
            <a:srgbClr val="A4A3A4"/>
          </p15:clr>
        </p15:guide>
        <p15:guide id="3" orient="horz" pos="5870" userDrawn="1">
          <p15:clr>
            <a:srgbClr val="A4A3A4"/>
          </p15:clr>
        </p15:guide>
        <p15:guide id="4" pos="5760" userDrawn="1">
          <p15:clr>
            <a:srgbClr val="A4A3A4"/>
          </p15:clr>
        </p15:guide>
        <p15:guide id="5" pos="1133" userDrawn="1">
          <p15:clr>
            <a:srgbClr val="A4A3A4"/>
          </p15:clr>
        </p15:guide>
        <p15:guide id="6" pos="103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2D"/>
    <a:srgbClr val="003618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49" d="100"/>
          <a:sy n="49" d="100"/>
        </p:scale>
        <p:origin x="150" y="66"/>
      </p:cViewPr>
      <p:guideLst>
        <p:guide orient="horz" pos="3240"/>
        <p:guide orient="horz" pos="609"/>
        <p:guide orient="horz" pos="5870"/>
        <p:guide pos="5760"/>
        <p:guide pos="1133"/>
        <p:guide pos="1038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265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pPr latinLnBrk="1"/>
            <a:fld id="{A8ADFD5B-A66C-449C-B6E8-FB716D07777D}" type="datetimeFigureOut">
              <a:pPr latinLnBrk="1"/>
              <a:t>2019-08-15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CA5D3BF3-D352-46FC-8343-31F56E6730EA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327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1pPr>
    <a:lvl2pPr marL="914034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2pPr>
    <a:lvl3pPr marL="1828068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3pPr>
    <a:lvl4pPr marL="2742102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4pPr>
    <a:lvl5pPr marL="3656138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5pPr>
    <a:lvl6pPr marL="4570172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6pPr>
    <a:lvl7pPr marL="5484206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7pPr>
    <a:lvl8pPr marL="6398240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8pPr>
    <a:lvl9pPr marL="7312274" algn="l" rtl="0" latinLnBrk="1">
      <a:defRPr lang="ko-KR" sz="2399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649BAD-CB0D-4523-BB4C-E510FB45DBB8}" type="slidenum">
              <a:rPr lang="en-AU" altLang="ko-KR">
                <a:solidFill>
                  <a:prstClr val="black"/>
                </a:solidFill>
                <a:latin typeface="Calibri" pitchFamily="34" charset="0"/>
              </a:rPr>
              <a:pPr eaLnBrk="1" hangingPunct="1"/>
              <a:t>1</a:t>
            </a:fld>
            <a:endParaRPr lang="en-AU" altLang="ko-KR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4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49BAD-CB0D-4523-BB4C-E510FB45DBB8}" type="slidenum">
              <a:rPr kumimoji="0" lang="en-AU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Arial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0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49BAD-CB0D-4523-BB4C-E510FB45DBB8}" type="slidenum">
              <a:rPr kumimoji="0" lang="en-AU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Arial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4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49BAD-CB0D-4523-BB4C-E510FB45DBB8}" type="slidenum">
              <a:rPr kumimoji="0" lang="en-AU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Arial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3195640"/>
            <a:ext cx="14401800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73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44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1362076"/>
            <a:ext cx="3086100" cy="75628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100" y="1362077"/>
            <a:ext cx="11010900" cy="7562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04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0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6610352"/>
            <a:ext cx="14401800" cy="2043113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4360070"/>
            <a:ext cx="14401800" cy="2250281"/>
          </a:xfrm>
        </p:spPr>
        <p:txBody>
          <a:bodyPr anchor="b"/>
          <a:lstStyle>
            <a:lvl1pPr marL="0" indent="0">
              <a:buNone/>
              <a:defRPr sz="4001">
                <a:solidFill>
                  <a:schemeClr val="tx1">
                    <a:tint val="75000"/>
                  </a:schemeClr>
                </a:solidFill>
              </a:defRPr>
            </a:lvl1pPr>
            <a:lvl2pPr marL="91441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3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56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4pPr>
            <a:lvl5pPr marL="3657674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5pPr>
            <a:lvl6pPr marL="4572092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6pPr>
            <a:lvl7pPr marL="5486510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7pPr>
            <a:lvl8pPr marL="6400928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8pPr>
            <a:lvl9pPr marL="7315347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3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3100" y="2400304"/>
            <a:ext cx="7048500" cy="6524627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1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400304"/>
            <a:ext cx="7048500" cy="6524627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1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9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2464577"/>
            <a:ext cx="7051676" cy="107157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8" indent="0">
              <a:buNone/>
              <a:defRPr sz="4001" b="1"/>
            </a:lvl2pPr>
            <a:lvl3pPr marL="1828836" indent="0">
              <a:buNone/>
              <a:defRPr sz="3600" b="1"/>
            </a:lvl3pPr>
            <a:lvl4pPr marL="2743256" indent="0">
              <a:buNone/>
              <a:defRPr sz="3200" b="1"/>
            </a:lvl4pPr>
            <a:lvl5pPr marL="3657674" indent="0">
              <a:buNone/>
              <a:defRPr sz="3200" b="1"/>
            </a:lvl5pPr>
            <a:lvl6pPr marL="4572092" indent="0">
              <a:buNone/>
              <a:defRPr sz="3200" b="1"/>
            </a:lvl6pPr>
            <a:lvl7pPr marL="5486510" indent="0">
              <a:buNone/>
              <a:defRPr sz="3200" b="1"/>
            </a:lvl7pPr>
            <a:lvl8pPr marL="6400928" indent="0">
              <a:buNone/>
              <a:defRPr sz="3200" b="1"/>
            </a:lvl8pPr>
            <a:lvl9pPr marL="7315347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0" y="3645695"/>
            <a:ext cx="7051676" cy="5279232"/>
          </a:xfrm>
        </p:spPr>
        <p:txBody>
          <a:bodyPr/>
          <a:lstStyle>
            <a:lvl1pPr>
              <a:defRPr sz="4800"/>
            </a:lvl1pPr>
            <a:lvl2pPr>
              <a:defRPr sz="4001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6879" y="2464577"/>
            <a:ext cx="7058024" cy="107157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8" indent="0">
              <a:buNone/>
              <a:defRPr sz="4001" b="1"/>
            </a:lvl2pPr>
            <a:lvl3pPr marL="1828836" indent="0">
              <a:buNone/>
              <a:defRPr sz="3600" b="1"/>
            </a:lvl3pPr>
            <a:lvl4pPr marL="2743256" indent="0">
              <a:buNone/>
              <a:defRPr sz="3200" b="1"/>
            </a:lvl4pPr>
            <a:lvl5pPr marL="3657674" indent="0">
              <a:buNone/>
              <a:defRPr sz="3200" b="1"/>
            </a:lvl5pPr>
            <a:lvl6pPr marL="4572092" indent="0">
              <a:buNone/>
              <a:defRPr sz="3200" b="1"/>
            </a:lvl6pPr>
            <a:lvl7pPr marL="5486510" indent="0">
              <a:buNone/>
              <a:defRPr sz="3200" b="1"/>
            </a:lvl7pPr>
            <a:lvl8pPr marL="6400928" indent="0">
              <a:buNone/>
              <a:defRPr sz="3200" b="1"/>
            </a:lvl8pPr>
            <a:lvl9pPr marL="7315347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3643303"/>
            <a:ext cx="7054850" cy="5281625"/>
          </a:xfrm>
        </p:spPr>
        <p:txBody>
          <a:bodyPr/>
          <a:lstStyle>
            <a:lvl1pPr>
              <a:defRPr sz="4800"/>
            </a:lvl1pPr>
            <a:lvl2pPr>
              <a:defRPr sz="4001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871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130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29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3" y="1362074"/>
            <a:ext cx="4987926" cy="995345"/>
          </a:xfrm>
        </p:spPr>
        <p:txBody>
          <a:bodyPr anchor="b"/>
          <a:lstStyle>
            <a:lvl1pPr algn="l">
              <a:defRPr sz="4001" b="1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1362076"/>
            <a:ext cx="9194801" cy="7562852"/>
          </a:xfrm>
        </p:spPr>
        <p:txBody>
          <a:bodyPr/>
          <a:lstStyle>
            <a:lvl1pPr>
              <a:defRPr sz="6401"/>
            </a:lvl1pPr>
            <a:lvl2pPr>
              <a:defRPr sz="5600"/>
            </a:lvl2pPr>
            <a:lvl3pPr>
              <a:defRPr sz="4800"/>
            </a:lvl3pPr>
            <a:lvl4pPr>
              <a:defRPr sz="4001"/>
            </a:lvl4pPr>
            <a:lvl5pPr>
              <a:defRPr sz="4001"/>
            </a:lvl5pPr>
            <a:lvl6pPr>
              <a:defRPr sz="4001"/>
            </a:lvl6pPr>
            <a:lvl7pPr>
              <a:defRPr sz="4001"/>
            </a:lvl7pPr>
            <a:lvl8pPr>
              <a:defRPr sz="4001"/>
            </a:lvl8pPr>
            <a:lvl9pPr>
              <a:defRPr sz="40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3" y="2464577"/>
            <a:ext cx="4987926" cy="6460350"/>
          </a:xfrm>
        </p:spPr>
        <p:txBody>
          <a:bodyPr/>
          <a:lstStyle>
            <a:lvl1pPr marL="0" indent="0">
              <a:buNone/>
              <a:defRPr sz="2801"/>
            </a:lvl1pPr>
            <a:lvl2pPr marL="914418" indent="0">
              <a:buNone/>
              <a:defRPr sz="2400"/>
            </a:lvl2pPr>
            <a:lvl3pPr marL="1828836" indent="0">
              <a:buNone/>
              <a:defRPr sz="2000"/>
            </a:lvl3pPr>
            <a:lvl4pPr marL="2743256" indent="0">
              <a:buNone/>
              <a:defRPr sz="1800"/>
            </a:lvl4pPr>
            <a:lvl5pPr marL="3657674" indent="0">
              <a:buNone/>
              <a:defRPr sz="1800"/>
            </a:lvl5pPr>
            <a:lvl6pPr marL="4572092" indent="0">
              <a:buNone/>
              <a:defRPr sz="1800"/>
            </a:lvl6pPr>
            <a:lvl7pPr marL="5486510" indent="0">
              <a:buNone/>
              <a:defRPr sz="1800"/>
            </a:lvl7pPr>
            <a:lvl8pPr marL="6400928" indent="0">
              <a:buNone/>
              <a:defRPr sz="1800"/>
            </a:lvl8pPr>
            <a:lvl9pPr marL="7315347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60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200901"/>
            <a:ext cx="10972800" cy="850109"/>
          </a:xfrm>
        </p:spPr>
        <p:txBody>
          <a:bodyPr anchor="b"/>
          <a:lstStyle>
            <a:lvl1pPr algn="l">
              <a:defRPr sz="4001"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19163"/>
            <a:ext cx="10972800" cy="6172200"/>
          </a:xfrm>
        </p:spPr>
        <p:txBody>
          <a:bodyPr rtlCol="0">
            <a:normAutofit/>
          </a:bodyPr>
          <a:lstStyle>
            <a:lvl1pPr marL="0" indent="0">
              <a:buNone/>
              <a:defRPr sz="6401"/>
            </a:lvl1pPr>
            <a:lvl2pPr marL="914418" indent="0">
              <a:buNone/>
              <a:defRPr sz="5600"/>
            </a:lvl2pPr>
            <a:lvl3pPr marL="1828836" indent="0">
              <a:buNone/>
              <a:defRPr sz="4800"/>
            </a:lvl3pPr>
            <a:lvl4pPr marL="2743256" indent="0">
              <a:buNone/>
              <a:defRPr sz="4001"/>
            </a:lvl4pPr>
            <a:lvl5pPr marL="3657674" indent="0">
              <a:buNone/>
              <a:defRPr sz="4001"/>
            </a:lvl5pPr>
            <a:lvl6pPr marL="4572092" indent="0">
              <a:buNone/>
              <a:defRPr sz="4001"/>
            </a:lvl6pPr>
            <a:lvl7pPr marL="5486510" indent="0">
              <a:buNone/>
              <a:defRPr sz="4001"/>
            </a:lvl7pPr>
            <a:lvl8pPr marL="6400928" indent="0">
              <a:buNone/>
              <a:defRPr sz="4001"/>
            </a:lvl8pPr>
            <a:lvl9pPr marL="7315347" indent="0">
              <a:buNone/>
              <a:defRPr sz="4001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051009"/>
            <a:ext cx="10972800" cy="873918"/>
          </a:xfrm>
        </p:spPr>
        <p:txBody>
          <a:bodyPr/>
          <a:lstStyle>
            <a:lvl1pPr marL="0" indent="0">
              <a:buNone/>
              <a:defRPr sz="2801"/>
            </a:lvl1pPr>
            <a:lvl2pPr marL="914418" indent="0">
              <a:buNone/>
              <a:defRPr sz="2400"/>
            </a:lvl2pPr>
            <a:lvl3pPr marL="1828836" indent="0">
              <a:buNone/>
              <a:defRPr sz="2000"/>
            </a:lvl3pPr>
            <a:lvl4pPr marL="2743256" indent="0">
              <a:buNone/>
              <a:defRPr sz="1800"/>
            </a:lvl4pPr>
            <a:lvl5pPr marL="3657674" indent="0">
              <a:buNone/>
              <a:defRPr sz="1800"/>
            </a:lvl5pPr>
            <a:lvl6pPr marL="4572092" indent="0">
              <a:buNone/>
              <a:defRPr sz="1800"/>
            </a:lvl6pPr>
            <a:lvl7pPr marL="5486510" indent="0">
              <a:buNone/>
              <a:defRPr sz="1800"/>
            </a:lvl7pPr>
            <a:lvl8pPr marL="6400928" indent="0">
              <a:buNone/>
              <a:defRPr sz="1800"/>
            </a:lvl8pPr>
            <a:lvl9pPr marL="7315347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424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3100" y="1362077"/>
            <a:ext cx="144018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 altLang="ko-KR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571751"/>
            <a:ext cx="14401800" cy="635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altLang="ko-KR"/>
          </a:p>
        </p:txBody>
      </p:sp>
    </p:spTree>
    <p:extLst>
      <p:ext uri="{BB962C8B-B14F-4D97-AF65-F5344CB8AC3E}">
        <p14:creationId xmlns:p14="http://schemas.microsoft.com/office/powerpoint/2010/main" val="365744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8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5pPr>
      <a:lvl6pPr marL="914418"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6pPr>
      <a:lvl7pPr marL="1828836"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7pPr>
      <a:lvl8pPr marL="2743256"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8pPr>
      <a:lvl9pPr marL="3657674"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9pPr>
    </p:titleStyle>
    <p:bodyStyle>
      <a:lvl1pPr marL="685814" indent="-685814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1pPr>
      <a:lvl2pPr marL="1485930" indent="-57151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45" indent="-457209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65" indent="-457209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4001" kern="1200">
          <a:solidFill>
            <a:schemeClr val="tx1"/>
          </a:solidFill>
          <a:latin typeface="+mn-lt"/>
          <a:ea typeface="+mn-ea"/>
          <a:cs typeface="+mn-cs"/>
        </a:defRPr>
      </a:lvl4pPr>
      <a:lvl5pPr marL="4114883" indent="-457209" algn="l" rtl="0" fontAlgn="base">
        <a:spcBef>
          <a:spcPct val="20000"/>
        </a:spcBef>
        <a:spcAft>
          <a:spcPct val="0"/>
        </a:spcAft>
        <a:buFont typeface="Arial" charset="0"/>
        <a:buChar char="»"/>
        <a:defRPr sz="4001" kern="1200">
          <a:solidFill>
            <a:schemeClr val="tx1"/>
          </a:solidFill>
          <a:latin typeface="+mn-lt"/>
          <a:ea typeface="+mn-ea"/>
          <a:cs typeface="+mn-cs"/>
        </a:defRPr>
      </a:lvl5pPr>
      <a:lvl6pPr marL="5029301" indent="-457209" algn="l" defTabSz="1828836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6pPr>
      <a:lvl7pPr marL="5943719" indent="-457209" algn="l" defTabSz="1828836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7pPr>
      <a:lvl8pPr marL="6858137" indent="-457209" algn="l" defTabSz="1828836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8pPr>
      <a:lvl9pPr marL="7772556" indent="-457209" algn="l" defTabSz="1828836" rtl="0" eaLnBrk="1" latinLnBrk="0" hangingPunct="1">
        <a:spcBef>
          <a:spcPct val="20000"/>
        </a:spcBef>
        <a:buFont typeface="Arial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18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36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56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74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92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510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28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347" algn="l" defTabSz="182883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0225" y="7038280"/>
            <a:ext cx="6010813" cy="2308324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schemeClr val="tx1">
                      <a:lumMod val="75000"/>
                      <a:lumOff val="25000"/>
                    </a:schemeClr>
                  </a:glow>
                </a:effectLst>
                <a:latin typeface="Franklin Gothic Demi Cond" pitchFamily="34" charset="0"/>
                <a:ea typeface="Asia견고딕" pitchFamily="2" charset="-127"/>
              </a:rPr>
              <a:t>YOUR TEXT HERE</a:t>
            </a:r>
          </a:p>
          <a:p>
            <a:r>
              <a:rPr lang="en-US" altLang="ko-KR" sz="7200" dirty="0">
                <a:solidFill>
                  <a:srgbClr val="EBEBEB"/>
                </a:solidFill>
                <a:effectLst>
                  <a:glow rad="127000">
                    <a:schemeClr val="tx1">
                      <a:lumMod val="75000"/>
                      <a:lumOff val="25000"/>
                    </a:schemeClr>
                  </a:glow>
                </a:effectLst>
                <a:latin typeface="Franklin Gothic Demi Cond" pitchFamily="34" charset="0"/>
                <a:ea typeface="Asia견고딕" pitchFamily="2" charset="-127"/>
              </a:rPr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33366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900" y="7882068"/>
            <a:ext cx="186308" cy="1436557"/>
          </a:xfrm>
          <a:prstGeom prst="rect">
            <a:avLst/>
          </a:prstGeom>
          <a:solidFill>
            <a:srgbClr val="C00000"/>
          </a:solidFill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Franklin Gothic Demi Cond" pitchFamily="34" charset="0"/>
              <a:ea typeface="Asia견고딕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B80BAB-8B65-4B89-889A-3EE41B535B00}"/>
              </a:ext>
            </a:extLst>
          </p:cNvPr>
          <p:cNvSpPr txBox="1"/>
          <p:nvPr/>
        </p:nvSpPr>
        <p:spPr>
          <a:xfrm>
            <a:off x="2159224" y="7877071"/>
            <a:ext cx="7542321" cy="144655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Asia견고딕" pitchFamily="2" charset="-127"/>
              </a:rPr>
              <a:t>YOUR TEXT</a:t>
            </a:r>
            <a:r>
              <a:rPr kumimoji="0" lang="en-US" altLang="ko-KR" sz="8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 Cond" pitchFamily="34" charset="0"/>
                <a:ea typeface="Asia견고딕" pitchFamily="2" charset="-127"/>
                <a:cs typeface="+mn-cs"/>
              </a:rPr>
              <a:t> HERE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Demi Cond" pitchFamily="34" charset="0"/>
              <a:ea typeface="Asia견고딕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97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7B80BAB-8B65-4B89-889A-3EE41B535B00}"/>
              </a:ext>
            </a:extLst>
          </p:cNvPr>
          <p:cNvSpPr txBox="1"/>
          <p:nvPr/>
        </p:nvSpPr>
        <p:spPr>
          <a:xfrm>
            <a:off x="1826593" y="7876388"/>
            <a:ext cx="7305333" cy="1446550"/>
          </a:xfrm>
          <a:prstGeom prst="rect">
            <a:avLst/>
          </a:prstGeom>
          <a:solidFill>
            <a:schemeClr val="bg1"/>
          </a:solidFill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lvl="0"/>
            <a:r>
              <a:rPr lang="en-US" altLang="ko-KR" sz="8800" dirty="0">
                <a:effectLst/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8800" dirty="0">
              <a:effectLst/>
              <a:latin typeface="Franklin Gothic Demi Cond" pitchFamily="34" charset="0"/>
              <a:ea typeface="Asia견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72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7B80BAB-8B65-4B89-889A-3EE41B535B00}"/>
              </a:ext>
            </a:extLst>
          </p:cNvPr>
          <p:cNvSpPr txBox="1"/>
          <p:nvPr/>
        </p:nvSpPr>
        <p:spPr>
          <a:xfrm>
            <a:off x="5327576" y="7876388"/>
            <a:ext cx="7305333" cy="1446550"/>
          </a:xfrm>
          <a:prstGeom prst="rect">
            <a:avLst/>
          </a:prstGeom>
          <a:solidFill>
            <a:schemeClr val="bg1"/>
          </a:solidFill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Demi Cond" pitchFamily="34" charset="0"/>
              <a:ea typeface="Asia견고딕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0367" y="7231732"/>
            <a:ext cx="4063420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Franklin Gothic Demi Cond" pitchFamily="34" charset="0"/>
                <a:ea typeface="Asia견고딕" pitchFamily="2" charset="-127"/>
                <a:cs typeface="+mn-cs"/>
              </a:rPr>
              <a:t>YOUR TEXT HERE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Franklin Gothic Demi Cond" pitchFamily="34" charset="0"/>
              <a:ea typeface="Asia견고딕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80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3FF3434-77D8-4FF1-85A7-DCC27C0F1BF0}"/>
              </a:ext>
            </a:extLst>
          </p:cNvPr>
          <p:cNvSpPr/>
          <p:nvPr/>
        </p:nvSpPr>
        <p:spPr>
          <a:xfrm>
            <a:off x="1583160" y="751012"/>
            <a:ext cx="15121680" cy="8784976"/>
          </a:xfrm>
          <a:prstGeom prst="roundRect">
            <a:avLst>
              <a:gd name="adj" fmla="val 7397"/>
            </a:avLst>
          </a:prstGeom>
          <a:gradFill flip="none" rotWithShape="1">
            <a:gsLst>
              <a:gs pos="0">
                <a:srgbClr val="0070C0">
                  <a:alpha val="40000"/>
                </a:srgbClr>
              </a:gs>
              <a:gs pos="50000">
                <a:srgbClr val="002060">
                  <a:alpha val="40000"/>
                </a:srgbClr>
              </a:gs>
              <a:gs pos="100000">
                <a:srgbClr val="7030A0">
                  <a:alpha val="40000"/>
                </a:srgb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46CE9B9-E38F-4CDE-BBA6-94E3023F1377}"/>
              </a:ext>
            </a:extLst>
          </p:cNvPr>
          <p:cNvSpPr/>
          <p:nvPr/>
        </p:nvSpPr>
        <p:spPr>
          <a:xfrm>
            <a:off x="6623438" y="1759124"/>
            <a:ext cx="5041124" cy="1015663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/>
            <a:r>
              <a:rPr lang="en-US" altLang="ko-KR" sz="6000" dirty="0">
                <a:solidFill>
                  <a:schemeClr val="bg1"/>
                </a:solidFill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6000" dirty="0">
              <a:solidFill>
                <a:schemeClr val="bg1"/>
              </a:solidFill>
              <a:latin typeface="Franklin Gothic Demi Cond" pitchFamily="34" charset="0"/>
              <a:ea typeface="Asia견고딕" pitchFamily="2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3572212-EECA-4B5B-A3C6-40931093429E}"/>
              </a:ext>
            </a:extLst>
          </p:cNvPr>
          <p:cNvSpPr/>
          <p:nvPr/>
        </p:nvSpPr>
        <p:spPr>
          <a:xfrm>
            <a:off x="2735288" y="3487316"/>
            <a:ext cx="3096938" cy="646331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/>
            <a:r>
              <a:rPr lang="en-US" altLang="ko-KR" sz="3600" dirty="0">
                <a:solidFill>
                  <a:schemeClr val="bg1"/>
                </a:solidFill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3600" dirty="0">
              <a:solidFill>
                <a:schemeClr val="bg1"/>
              </a:solidFill>
              <a:latin typeface="Franklin Gothic Demi Cond" pitchFamily="34" charset="0"/>
              <a:ea typeface="Asia견고딕" pitchFamily="2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64FF6F-AFEC-4417-A16C-8C2B0B5D8C6C}"/>
              </a:ext>
            </a:extLst>
          </p:cNvPr>
          <p:cNvSpPr/>
          <p:nvPr/>
        </p:nvSpPr>
        <p:spPr>
          <a:xfrm>
            <a:off x="2735288" y="4351412"/>
            <a:ext cx="3096938" cy="646331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/>
            <a:r>
              <a:rPr lang="en-US" altLang="ko-KR" sz="3600" dirty="0">
                <a:solidFill>
                  <a:schemeClr val="bg1"/>
                </a:solidFill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3600" dirty="0">
              <a:solidFill>
                <a:schemeClr val="bg1"/>
              </a:solidFill>
              <a:latin typeface="Franklin Gothic Demi Cond" pitchFamily="34" charset="0"/>
              <a:ea typeface="Asia견고딕" pitchFamily="2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C01068E-561A-481D-BC81-98D84C920528}"/>
              </a:ext>
            </a:extLst>
          </p:cNvPr>
          <p:cNvSpPr/>
          <p:nvPr/>
        </p:nvSpPr>
        <p:spPr>
          <a:xfrm>
            <a:off x="2735288" y="5215508"/>
            <a:ext cx="3096938" cy="646331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/>
            <a:r>
              <a:rPr lang="en-US" altLang="ko-KR" sz="3600" dirty="0">
                <a:solidFill>
                  <a:schemeClr val="bg1"/>
                </a:solidFill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3600" dirty="0">
              <a:solidFill>
                <a:schemeClr val="bg1"/>
              </a:solidFill>
              <a:latin typeface="Franklin Gothic Demi Cond" pitchFamily="34" charset="0"/>
              <a:ea typeface="Asia견고딕" pitchFamily="2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A292680-F232-4767-8840-AB103B451C9A}"/>
              </a:ext>
            </a:extLst>
          </p:cNvPr>
          <p:cNvSpPr/>
          <p:nvPr/>
        </p:nvSpPr>
        <p:spPr>
          <a:xfrm>
            <a:off x="2735288" y="6054993"/>
            <a:ext cx="3096938" cy="646331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/>
            <a:r>
              <a:rPr lang="en-US" altLang="ko-KR" sz="3600" dirty="0">
                <a:solidFill>
                  <a:schemeClr val="bg1"/>
                </a:solidFill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3600" dirty="0">
              <a:solidFill>
                <a:schemeClr val="bg1"/>
              </a:solidFill>
              <a:latin typeface="Franklin Gothic Demi Cond" pitchFamily="34" charset="0"/>
              <a:ea typeface="Asia견고딕" pitchFamily="2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7C9533C-AA35-434B-A29D-FAB39311A601}"/>
              </a:ext>
            </a:extLst>
          </p:cNvPr>
          <p:cNvSpPr/>
          <p:nvPr/>
        </p:nvSpPr>
        <p:spPr>
          <a:xfrm>
            <a:off x="2735288" y="6894478"/>
            <a:ext cx="3096938" cy="646331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/>
            <a:r>
              <a:rPr lang="en-US" altLang="ko-KR" sz="3600" dirty="0">
                <a:solidFill>
                  <a:schemeClr val="bg1"/>
                </a:solidFill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3600" dirty="0">
              <a:solidFill>
                <a:schemeClr val="bg1"/>
              </a:solidFill>
              <a:latin typeface="Franklin Gothic Demi Cond" pitchFamily="34" charset="0"/>
              <a:ea typeface="Asia견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36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64B69-2679-4832-9701-189B31EF7966}"/>
              </a:ext>
            </a:extLst>
          </p:cNvPr>
          <p:cNvSpPr/>
          <p:nvPr/>
        </p:nvSpPr>
        <p:spPr>
          <a:xfrm>
            <a:off x="5593102" y="2828950"/>
            <a:ext cx="3837900" cy="3528392"/>
          </a:xfrm>
          <a:prstGeom prst="rect">
            <a:avLst/>
          </a:prstGeom>
          <a:solidFill>
            <a:srgbClr val="7030A0">
              <a:alpha val="65000"/>
            </a:srgbClr>
          </a:solidFill>
          <a:ln w="25400" cap="flat" cmpd="sng" algn="ctr">
            <a:solidFill>
              <a:srgbClr val="7030A0"/>
            </a:solidFill>
            <a:prstDash val="solid"/>
          </a:ln>
          <a:effectLst/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0B182576-DEAD-4622-A93A-A98994646C1E}"/>
              </a:ext>
            </a:extLst>
          </p:cNvPr>
          <p:cNvSpPr/>
          <p:nvPr/>
        </p:nvSpPr>
        <p:spPr>
          <a:xfrm>
            <a:off x="10320364" y="4018545"/>
            <a:ext cx="5258316" cy="4948002"/>
          </a:xfrm>
          <a:prstGeom prst="diamond">
            <a:avLst/>
          </a:prstGeom>
          <a:solidFill>
            <a:srgbClr val="0070C0">
              <a:alpha val="6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E1E490B-7096-4FB4-B4AA-7781FB793CFF}"/>
              </a:ext>
            </a:extLst>
          </p:cNvPr>
          <p:cNvSpPr/>
          <p:nvPr/>
        </p:nvSpPr>
        <p:spPr>
          <a:xfrm>
            <a:off x="2663280" y="1399084"/>
            <a:ext cx="3384376" cy="3384376"/>
          </a:xfrm>
          <a:prstGeom prst="ellipse">
            <a:avLst/>
          </a:prstGeom>
          <a:solidFill>
            <a:schemeClr val="accent2">
              <a:lumMod val="75000"/>
              <a:alpha val="65000"/>
            </a:schemeClr>
          </a:solidFill>
          <a:ln w="25400" cap="flat" cmpd="sng" algn="ctr">
            <a:solidFill>
              <a:srgbClr val="C00000"/>
            </a:solidFill>
            <a:prstDash val="solid"/>
          </a:ln>
          <a:effectLst/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이등변 삼각형 98">
            <a:extLst>
              <a:ext uri="{FF2B5EF4-FFF2-40B4-BE49-F238E27FC236}">
                <a16:creationId xmlns:a16="http://schemas.microsoft.com/office/drawing/2014/main" id="{8456F1D3-AF55-4117-B520-F5AE3B68CA1A}"/>
              </a:ext>
            </a:extLst>
          </p:cNvPr>
          <p:cNvSpPr/>
          <p:nvPr/>
        </p:nvSpPr>
        <p:spPr>
          <a:xfrm>
            <a:off x="7769840" y="3826787"/>
            <a:ext cx="4092935" cy="3528392"/>
          </a:xfrm>
          <a:prstGeom prst="triangle">
            <a:avLst/>
          </a:prstGeom>
          <a:solidFill>
            <a:srgbClr val="00642D">
              <a:alpha val="54902"/>
            </a:srgbClr>
          </a:solidFill>
          <a:ln w="25400" cap="flat" cmpd="sng" algn="ctr">
            <a:solidFill>
              <a:srgbClr val="003618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98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5E818818-EA0A-4958-A22F-15D3F099DA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574018"/>
              </p:ext>
            </p:extLst>
          </p:nvPr>
        </p:nvGraphicFramePr>
        <p:xfrm>
          <a:off x="0" y="0"/>
          <a:ext cx="18288000" cy="1028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Image" r:id="rId3" imgW="24380640" imgH="13714200" progId="Photoshop.Image.19">
                  <p:embed/>
                </p:oleObj>
              </mc:Choice>
              <mc:Fallback>
                <p:oleObj name="Image" r:id="rId3" imgW="24380640" imgH="13714200" progId="Photoshop.Image.19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">
                        <a:alphaModFix amt="65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88000" cy="1028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3D7C1D-E9C5-40D5-8536-2EBF3B4B6C97}"/>
              </a:ext>
            </a:extLst>
          </p:cNvPr>
          <p:cNvSpPr txBox="1"/>
          <p:nvPr/>
        </p:nvSpPr>
        <p:spPr>
          <a:xfrm>
            <a:off x="5491333" y="4420225"/>
            <a:ext cx="7305333" cy="144655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lvl="0"/>
            <a:r>
              <a:rPr lang="en-US" altLang="ko-KR" sz="8800" dirty="0">
                <a:solidFill>
                  <a:schemeClr val="bg1"/>
                </a:solidFill>
                <a:effectLst/>
                <a:latin typeface="Franklin Gothic Demi Cond" pitchFamily="34" charset="0"/>
                <a:ea typeface="Asia견고딕" pitchFamily="2" charset="-127"/>
              </a:rPr>
              <a:t>YOUR TEXT HERE</a:t>
            </a:r>
            <a:endParaRPr lang="ko-KR" altLang="en-US" sz="8800" dirty="0">
              <a:solidFill>
                <a:schemeClr val="bg1"/>
              </a:solidFill>
              <a:effectLst/>
              <a:latin typeface="Franklin Gothic Demi Cond" pitchFamily="34" charset="0"/>
              <a:ea typeface="Asia견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8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45DEE-FC35-4811-8351-F3C4477D1C39}"/>
              </a:ext>
            </a:extLst>
          </p:cNvPr>
          <p:cNvSpPr txBox="1"/>
          <p:nvPr/>
        </p:nvSpPr>
        <p:spPr>
          <a:xfrm>
            <a:off x="6764630" y="4728001"/>
            <a:ext cx="4758739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Franklin Gothic Demi Cond" pitchFamily="34" charset="0"/>
                <a:ea typeface="Asia견고딕" pitchFamily="2" charset="-127"/>
                <a:cs typeface="+mn-cs"/>
              </a:rPr>
              <a:t>HIDDEN SLIDE TEST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Franklin Gothic Demi Cond" pitchFamily="34" charset="0"/>
              <a:ea typeface="Asia견고딕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92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243646-AE74-4F32-89B4-44F988F4C80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3D7C1D-E9C5-40D5-8536-2EBF3B4B6C97}"/>
              </a:ext>
            </a:extLst>
          </p:cNvPr>
          <p:cNvSpPr txBox="1"/>
          <p:nvPr/>
        </p:nvSpPr>
        <p:spPr>
          <a:xfrm>
            <a:off x="5491333" y="4420225"/>
            <a:ext cx="7305333" cy="144655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 Cond" pitchFamily="34" charset="0"/>
                <a:ea typeface="Asia견고딕" pitchFamily="2" charset="-127"/>
                <a:cs typeface="+mn-cs"/>
              </a:rPr>
              <a:t>YOUR TEXT HERE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Demi Cond" pitchFamily="34" charset="0"/>
              <a:ea typeface="Asia견고딕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851822"/>
      </p:ext>
    </p:extLst>
  </p:cSld>
  <p:clrMapOvr>
    <a:masterClrMapping/>
  </p:clrMapOvr>
</p:sld>
</file>

<file path=ppt/theme/theme1.xml><?xml version="1.0" encoding="utf-8"?>
<a:theme xmlns:a="http://schemas.openxmlformats.org/drawingml/2006/main" name="PPT TV Saf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0000">
                  <a:alpha val="0"/>
                </a:srgbClr>
              </a:solidFill>
            </a14:hiddenFill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49</Words>
  <Application>Microsoft Office PowerPoint</Application>
  <PresentationFormat>사용자 지정</PresentationFormat>
  <Paragraphs>19</Paragraphs>
  <Slides>9</Slides>
  <Notes>4</Notes>
  <HiddenSlides>1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Calibri</vt:lpstr>
      <vt:lpstr>Franklin Gothic Demi Cond</vt:lpstr>
      <vt:lpstr>PPT TV Safe Template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2012-10-21T07:47:52Z</dcterms:created>
  <dcterms:modified xsi:type="dcterms:W3CDTF">2019-08-15T11:56:07Z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