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8288000" cy="10287000"/>
  <p:notesSz cx="6858000" cy="9144000"/>
  <p:defaultTextStyle>
    <a:lvl1pPr marL="0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1pPr>
    <a:lvl2pPr marL="914034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2pPr>
    <a:lvl3pPr marL="1828068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3pPr>
    <a:lvl4pPr marL="2742102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4pPr>
    <a:lvl5pPr marL="3656138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5pPr>
    <a:lvl6pPr marL="4570172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6pPr>
    <a:lvl7pPr marL="5484206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7pPr>
    <a:lvl8pPr marL="6398240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8pPr>
    <a:lvl9pPr marL="7312274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orient="horz" pos="609" userDrawn="1">
          <p15:clr>
            <a:srgbClr val="A4A3A4"/>
          </p15:clr>
        </p15:guide>
        <p15:guide id="3" orient="horz" pos="5870" userDrawn="1">
          <p15:clr>
            <a:srgbClr val="A4A3A4"/>
          </p15:clr>
        </p15:guide>
        <p15:guide id="4" pos="5760" userDrawn="1">
          <p15:clr>
            <a:srgbClr val="A4A3A4"/>
          </p15:clr>
        </p15:guide>
        <p15:guide id="5" pos="1134" userDrawn="1">
          <p15:clr>
            <a:srgbClr val="A4A3A4"/>
          </p15:clr>
        </p15:guide>
        <p15:guide id="6" pos="103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49" d="100"/>
          <a:sy n="49" d="100"/>
        </p:scale>
        <p:origin x="852" y="66"/>
      </p:cViewPr>
      <p:guideLst>
        <p:guide orient="horz" pos="3240"/>
        <p:guide orient="horz" pos="609"/>
        <p:guide orient="horz" pos="5870"/>
        <p:guide pos="5760"/>
        <p:guide pos="1134"/>
        <p:guide pos="1038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65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A8ADFD5B-A66C-449C-B6E8-FB716D07777D}" type="datetimeFigureOut">
              <a:pPr latinLnBrk="1"/>
              <a:t>2019-04-27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327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1pPr>
    <a:lvl2pPr marL="914034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2pPr>
    <a:lvl3pPr marL="1828068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3pPr>
    <a:lvl4pPr marL="2742102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4pPr>
    <a:lvl5pPr marL="3656138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5pPr>
    <a:lvl6pPr marL="4570172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6pPr>
    <a:lvl7pPr marL="5484206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7pPr>
    <a:lvl8pPr marL="6398240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8pPr>
    <a:lvl9pPr marL="7312274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649BAD-CB0D-4523-BB4C-E510FB45DBB8}" type="slidenum">
              <a:rPr lang="en-AU" altLang="ko-KR">
                <a:solidFill>
                  <a:prstClr val="black"/>
                </a:solidFill>
                <a:latin typeface="Calibri" pitchFamily="34" charset="0"/>
              </a:rPr>
              <a:pPr eaLnBrk="1" hangingPunct="1"/>
              <a:t>1</a:t>
            </a:fld>
            <a:endParaRPr lang="en-AU" altLang="ko-KR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4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2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7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2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4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5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4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1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3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3195640"/>
            <a:ext cx="14401800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7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44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362076"/>
            <a:ext cx="3086100" cy="7562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100" y="1362077"/>
            <a:ext cx="11010900" cy="7562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0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6610352"/>
            <a:ext cx="14401800" cy="2043113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4360070"/>
            <a:ext cx="14401800" cy="2250281"/>
          </a:xfrm>
        </p:spPr>
        <p:txBody>
          <a:bodyPr anchor="b"/>
          <a:lstStyle>
            <a:lvl1pPr marL="0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1pPr>
            <a:lvl2pPr marL="9144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56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4pPr>
            <a:lvl5pPr marL="3657674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5pPr>
            <a:lvl6pPr marL="4572092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6pPr>
            <a:lvl7pPr marL="5486510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7pPr>
            <a:lvl8pPr marL="6400928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8pPr>
            <a:lvl9pPr marL="7315347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2400304"/>
            <a:ext cx="7048500" cy="65246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1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4"/>
            <a:ext cx="7048500" cy="65246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1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2464577"/>
            <a:ext cx="7051676" cy="107157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1" b="1"/>
            </a:lvl2pPr>
            <a:lvl3pPr marL="1828836" indent="0">
              <a:buNone/>
              <a:defRPr sz="3600" b="1"/>
            </a:lvl3pPr>
            <a:lvl4pPr marL="2743256" indent="0">
              <a:buNone/>
              <a:defRPr sz="3200" b="1"/>
            </a:lvl4pPr>
            <a:lvl5pPr marL="3657674" indent="0">
              <a:buNone/>
              <a:defRPr sz="3200" b="1"/>
            </a:lvl5pPr>
            <a:lvl6pPr marL="4572092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3645695"/>
            <a:ext cx="7051676" cy="5279232"/>
          </a:xfrm>
        </p:spPr>
        <p:txBody>
          <a:bodyPr/>
          <a:lstStyle>
            <a:lvl1pPr>
              <a:defRPr sz="4800"/>
            </a:lvl1pPr>
            <a:lvl2pPr>
              <a:defRPr sz="4001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6879" y="2464577"/>
            <a:ext cx="7058024" cy="107157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1" b="1"/>
            </a:lvl2pPr>
            <a:lvl3pPr marL="1828836" indent="0">
              <a:buNone/>
              <a:defRPr sz="3600" b="1"/>
            </a:lvl3pPr>
            <a:lvl4pPr marL="2743256" indent="0">
              <a:buNone/>
              <a:defRPr sz="3200" b="1"/>
            </a:lvl4pPr>
            <a:lvl5pPr marL="3657674" indent="0">
              <a:buNone/>
              <a:defRPr sz="3200" b="1"/>
            </a:lvl5pPr>
            <a:lvl6pPr marL="4572092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643303"/>
            <a:ext cx="7054850" cy="5281625"/>
          </a:xfrm>
        </p:spPr>
        <p:txBody>
          <a:bodyPr/>
          <a:lstStyle>
            <a:lvl1pPr>
              <a:defRPr sz="4800"/>
            </a:lvl1pPr>
            <a:lvl2pPr>
              <a:defRPr sz="4001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71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3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1362074"/>
            <a:ext cx="4987926" cy="995345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1362076"/>
            <a:ext cx="9194801" cy="7562852"/>
          </a:xfrm>
        </p:spPr>
        <p:txBody>
          <a:bodyPr/>
          <a:lstStyle>
            <a:lvl1pPr>
              <a:defRPr sz="6401"/>
            </a:lvl1pPr>
            <a:lvl2pPr>
              <a:defRPr sz="5600"/>
            </a:lvl2pPr>
            <a:lvl3pPr>
              <a:defRPr sz="4800"/>
            </a:lvl3pPr>
            <a:lvl4pPr>
              <a:defRPr sz="4001"/>
            </a:lvl4pPr>
            <a:lvl5pPr>
              <a:defRPr sz="4001"/>
            </a:lvl5pPr>
            <a:lvl6pPr>
              <a:defRPr sz="4001"/>
            </a:lvl6pPr>
            <a:lvl7pPr>
              <a:defRPr sz="4001"/>
            </a:lvl7pPr>
            <a:lvl8pPr>
              <a:defRPr sz="4001"/>
            </a:lvl8pPr>
            <a:lvl9pPr>
              <a:defRPr sz="4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3" y="2464577"/>
            <a:ext cx="4987926" cy="6460350"/>
          </a:xfrm>
        </p:spPr>
        <p:txBody>
          <a:bodyPr/>
          <a:lstStyle>
            <a:lvl1pPr marL="0" indent="0">
              <a:buNone/>
              <a:defRPr sz="2801"/>
            </a:lvl1pPr>
            <a:lvl2pPr marL="914418" indent="0">
              <a:buNone/>
              <a:defRPr sz="2400"/>
            </a:lvl2pPr>
            <a:lvl3pPr marL="1828836" indent="0">
              <a:buNone/>
              <a:defRPr sz="2000"/>
            </a:lvl3pPr>
            <a:lvl4pPr marL="2743256" indent="0">
              <a:buNone/>
              <a:defRPr sz="1800"/>
            </a:lvl4pPr>
            <a:lvl5pPr marL="3657674" indent="0">
              <a:buNone/>
              <a:defRPr sz="1800"/>
            </a:lvl5pPr>
            <a:lvl6pPr marL="4572092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7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60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1"/>
            <a:ext cx="10972800" cy="850109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 rtlCol="0">
            <a:normAutofit/>
          </a:bodyPr>
          <a:lstStyle>
            <a:lvl1pPr marL="0" indent="0">
              <a:buNone/>
              <a:defRPr sz="6401"/>
            </a:lvl1pPr>
            <a:lvl2pPr marL="914418" indent="0">
              <a:buNone/>
              <a:defRPr sz="5600"/>
            </a:lvl2pPr>
            <a:lvl3pPr marL="1828836" indent="0">
              <a:buNone/>
              <a:defRPr sz="4800"/>
            </a:lvl3pPr>
            <a:lvl4pPr marL="2743256" indent="0">
              <a:buNone/>
              <a:defRPr sz="4001"/>
            </a:lvl4pPr>
            <a:lvl5pPr marL="3657674" indent="0">
              <a:buNone/>
              <a:defRPr sz="4001"/>
            </a:lvl5pPr>
            <a:lvl6pPr marL="4572092" indent="0">
              <a:buNone/>
              <a:defRPr sz="4001"/>
            </a:lvl6pPr>
            <a:lvl7pPr marL="5486510" indent="0">
              <a:buNone/>
              <a:defRPr sz="4001"/>
            </a:lvl7pPr>
            <a:lvl8pPr marL="6400928" indent="0">
              <a:buNone/>
              <a:defRPr sz="4001"/>
            </a:lvl8pPr>
            <a:lvl9pPr marL="7315347" indent="0">
              <a:buNone/>
              <a:defRPr sz="4001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9"/>
            <a:ext cx="10972800" cy="873918"/>
          </a:xfrm>
        </p:spPr>
        <p:txBody>
          <a:bodyPr/>
          <a:lstStyle>
            <a:lvl1pPr marL="0" indent="0">
              <a:buNone/>
              <a:defRPr sz="2801"/>
            </a:lvl1pPr>
            <a:lvl2pPr marL="914418" indent="0">
              <a:buNone/>
              <a:defRPr sz="2400"/>
            </a:lvl2pPr>
            <a:lvl3pPr marL="1828836" indent="0">
              <a:buNone/>
              <a:defRPr sz="2000"/>
            </a:lvl3pPr>
            <a:lvl4pPr marL="2743256" indent="0">
              <a:buNone/>
              <a:defRPr sz="1800"/>
            </a:lvl4pPr>
            <a:lvl5pPr marL="3657674" indent="0">
              <a:buNone/>
              <a:defRPr sz="1800"/>
            </a:lvl5pPr>
            <a:lvl6pPr marL="4572092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7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24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3100" y="1362077"/>
            <a:ext cx="14401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altLang="ko-K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571751"/>
            <a:ext cx="14401800" cy="63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altLang="ko-KR"/>
          </a:p>
        </p:txBody>
      </p:sp>
    </p:spTree>
    <p:extLst>
      <p:ext uri="{BB962C8B-B14F-4D97-AF65-F5344CB8AC3E}">
        <p14:creationId xmlns:p14="http://schemas.microsoft.com/office/powerpoint/2010/main" val="36574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8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5pPr>
      <a:lvl6pPr marL="914418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6pPr>
      <a:lvl7pPr marL="1828836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7pPr>
      <a:lvl8pPr marL="2743256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8pPr>
      <a:lvl9pPr marL="3657674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9pPr>
    </p:titleStyle>
    <p:bodyStyle>
      <a:lvl1pPr marL="685814" indent="-68581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1pPr>
      <a:lvl2pPr marL="1485930" indent="-57151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45" indent="-45720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65" indent="-457209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4001" kern="1200">
          <a:solidFill>
            <a:schemeClr val="tx1"/>
          </a:solidFill>
          <a:latin typeface="+mn-lt"/>
          <a:ea typeface="+mn-ea"/>
          <a:cs typeface="+mn-cs"/>
        </a:defRPr>
      </a:lvl4pPr>
      <a:lvl5pPr marL="4114883" indent="-457209" algn="l" rtl="0" fontAlgn="base">
        <a:spcBef>
          <a:spcPct val="20000"/>
        </a:spcBef>
        <a:spcAft>
          <a:spcPct val="0"/>
        </a:spcAft>
        <a:buFont typeface="Arial" charset="0"/>
        <a:buChar char="»"/>
        <a:defRPr sz="4001" kern="1200">
          <a:solidFill>
            <a:schemeClr val="tx1"/>
          </a:solidFill>
          <a:latin typeface="+mn-lt"/>
          <a:ea typeface="+mn-ea"/>
          <a:cs typeface="+mn-cs"/>
        </a:defRPr>
      </a:lvl5pPr>
      <a:lvl6pPr marL="5029301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6pPr>
      <a:lvl7pPr marL="5943719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7pPr>
      <a:lvl8pPr marL="6858137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8pPr>
      <a:lvl9pPr marL="7772556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8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36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56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74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92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10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28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47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225" y="7038280"/>
            <a:ext cx="11515845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schemeClr val="tx1">
                      <a:lumMod val="75000"/>
                      <a:lumOff val="25000"/>
                    </a:schemeClr>
                  </a:glow>
                </a:effectLst>
                <a:latin typeface="Franklin Gothic Demi Cond" pitchFamily="34" charset="0"/>
                <a:ea typeface="Asia견고딕" pitchFamily="2" charset="-127"/>
              </a:rPr>
              <a:t>An empty street, an empty house</a:t>
            </a:r>
          </a:p>
          <a:p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schemeClr val="tx1">
                      <a:lumMod val="75000"/>
                      <a:lumOff val="25000"/>
                    </a:schemeClr>
                  </a:glow>
                </a:effectLst>
                <a:latin typeface="Franklin Gothic Demi Cond" pitchFamily="34" charset="0"/>
                <a:ea typeface="Asia견고딕" pitchFamily="2" charset="-127"/>
              </a:rPr>
              <a:t>A hole inside my heart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schemeClr val="tx1">
                    <a:lumMod val="75000"/>
                    <a:lumOff val="25000"/>
                  </a:scheme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66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7038000"/>
            <a:ext cx="10041531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I try to read, I go to work</a:t>
            </a:r>
          </a:p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I'm laughing with my friends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83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7038000"/>
            <a:ext cx="10444911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I'm all alone,</a:t>
            </a:r>
          </a:p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the rooms are getting smaller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84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7038000"/>
            <a:ext cx="9575506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I wonder how, I wonder why</a:t>
            </a:r>
          </a:p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I wonder where they are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0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7038000"/>
            <a:ext cx="9565760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The days we had, the songs</a:t>
            </a:r>
          </a:p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we sang together Oh yeah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7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7038000"/>
            <a:ext cx="13700802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And oh, my love I'm holding on forever</a:t>
            </a:r>
          </a:p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Reaching for the love that seems so far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37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7038000"/>
            <a:ext cx="13748636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So I say a little prayer</a:t>
            </a:r>
          </a:p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And hope my dreams will take me there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8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7038000"/>
            <a:ext cx="10662727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Where the skies are blue</a:t>
            </a:r>
          </a:p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To see you once again, my love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5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7038000"/>
            <a:ext cx="10425483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Overseas from coast to coast</a:t>
            </a:r>
          </a:p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To find a place I love the most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53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7038000"/>
            <a:ext cx="10662727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Where the fields are green</a:t>
            </a:r>
          </a:p>
          <a:p>
            <a:pPr lvl="0"/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To see you once again, my love</a:t>
            </a:r>
            <a:endParaRPr lang="ko-KR" altLang="en-US" sz="7200" dirty="0"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513898"/>
      </p:ext>
    </p:extLst>
  </p:cSld>
  <p:clrMapOvr>
    <a:masterClrMapping/>
  </p:clrMapOvr>
</p:sld>
</file>

<file path=ppt/theme/theme1.xml><?xml version="1.0" encoding="utf-8"?>
<a:theme xmlns:a="http://schemas.openxmlformats.org/drawingml/2006/main" name="PPT TV Saf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0000">
                  <a:alpha val="0"/>
                </a:srgbClr>
              </a:solidFill>
            </a14:hiddenFill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139</Words>
  <Application>Microsoft Office PowerPoint</Application>
  <PresentationFormat>사용자 지정</PresentationFormat>
  <Paragraphs>30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Demi Cond</vt:lpstr>
      <vt:lpstr>PPT TV Safe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2012-10-21T07:47:52Z</dcterms:created>
  <dcterms:modified xsi:type="dcterms:W3CDTF">2019-04-27T09:45:51Z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