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C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6" y="2242972"/>
            <a:ext cx="9011908" cy="23720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609600"/>
            <a:ext cx="7162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Support Vector Machine (SVM)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5334000"/>
            <a:ext cx="3886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Name:  </a:t>
            </a:r>
            <a:r>
              <a:rPr lang="en-US" sz="2000" b="1" dirty="0" err="1" smtClean="0"/>
              <a:t>Md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Jahedul</a:t>
            </a:r>
            <a:r>
              <a:rPr lang="en-US" sz="2000" b="1" dirty="0" smtClean="0"/>
              <a:t> Kader Forman</a:t>
            </a:r>
          </a:p>
          <a:p>
            <a:r>
              <a:rPr lang="en-US" sz="2000" b="1" dirty="0" smtClean="0"/>
              <a:t>ID: C151097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rnel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458200" cy="480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304800"/>
            <a:ext cx="4648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Kernel Trick</a:t>
            </a:r>
            <a:endParaRPr lang="en-US" sz="28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63915"/>
            <a:ext cx="79248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Pros </a:t>
            </a:r>
            <a:r>
              <a:rPr lang="en-US" sz="3200" b="1" dirty="0" smtClean="0"/>
              <a:t>associated </a:t>
            </a:r>
            <a:r>
              <a:rPr lang="en-US" sz="3200" b="1" dirty="0" smtClean="0"/>
              <a:t>with SVM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 It </a:t>
            </a:r>
            <a:r>
              <a:rPr lang="en-US" sz="2800" dirty="0" smtClean="0"/>
              <a:t>works really well with clear margin of </a:t>
            </a:r>
            <a:r>
              <a:rPr lang="en-US" sz="2800" dirty="0" smtClean="0"/>
              <a:t>separation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It </a:t>
            </a:r>
            <a:r>
              <a:rPr lang="en-US" sz="2800" dirty="0" smtClean="0"/>
              <a:t>is effective in high dimensional spaces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It </a:t>
            </a:r>
            <a:r>
              <a:rPr lang="en-US" sz="2800" dirty="0" smtClean="0"/>
              <a:t>is effective in cases where number of dimensions is greater than the number of samples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It </a:t>
            </a:r>
            <a:r>
              <a:rPr lang="en-US" sz="2800" dirty="0" smtClean="0"/>
              <a:t>uses a subset of training points in the decision function (called support vectors), so it is also memory efficient.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63914"/>
            <a:ext cx="79248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Cons associated </a:t>
            </a:r>
            <a:r>
              <a:rPr lang="en-US" sz="3200" b="1" dirty="0" smtClean="0"/>
              <a:t>with </a:t>
            </a:r>
            <a:r>
              <a:rPr lang="en-US" sz="3200" b="1" dirty="0" smtClean="0"/>
              <a:t>SVM</a:t>
            </a:r>
          </a:p>
          <a:p>
            <a:pPr algn="ctr"/>
            <a:endParaRPr lang="en-US" sz="32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It </a:t>
            </a:r>
            <a:r>
              <a:rPr lang="en-US" sz="2800" dirty="0" smtClean="0"/>
              <a:t>doesn’t perform well, when we have large data set because the required training time is </a:t>
            </a:r>
            <a:r>
              <a:rPr lang="en-US" sz="2800" dirty="0" smtClean="0"/>
              <a:t>higher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It </a:t>
            </a:r>
            <a:r>
              <a:rPr lang="en-US" sz="2800" dirty="0" smtClean="0"/>
              <a:t>also doesn’t perform very well, when the data set has more noise i.e. target classes are </a:t>
            </a:r>
            <a:r>
              <a:rPr lang="en-US" sz="2800" dirty="0" smtClean="0"/>
              <a:t>overlapping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SVM </a:t>
            </a:r>
            <a:r>
              <a:rPr lang="en-US" sz="2800" dirty="0" smtClean="0"/>
              <a:t>doesn’t directly provide probability estimates, these are calculated using an expensive five-fold cross-validation. It is related SVC method of Python </a:t>
            </a:r>
            <a:r>
              <a:rPr lang="en-US" sz="2800" dirty="0" err="1" smtClean="0"/>
              <a:t>scikit</a:t>
            </a:r>
            <a:r>
              <a:rPr lang="en-US" sz="2800" dirty="0" smtClean="0"/>
              <a:t>-learn library.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438400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Thank You</a:t>
            </a:r>
            <a:endParaRPr lang="en-US"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7791963" cy="4862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810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How </a:t>
            </a:r>
            <a:r>
              <a:rPr lang="en-US" sz="3600" b="1" dirty="0" smtClean="0"/>
              <a:t>can </a:t>
            </a:r>
            <a:r>
              <a:rPr lang="en-US" sz="3600" b="1" dirty="0" smtClean="0"/>
              <a:t>w</a:t>
            </a:r>
            <a:r>
              <a:rPr lang="en-US" sz="3600" b="1" dirty="0" smtClean="0"/>
              <a:t>e </a:t>
            </a:r>
            <a:r>
              <a:rPr lang="en-US" sz="3600" b="1" dirty="0" smtClean="0"/>
              <a:t>s</a:t>
            </a:r>
            <a:r>
              <a:rPr lang="en-US" sz="3600" b="1" dirty="0" smtClean="0"/>
              <a:t>eparate </a:t>
            </a:r>
            <a:r>
              <a:rPr lang="en-US" sz="3600" b="1" dirty="0" smtClean="0"/>
              <a:t>these points?</a:t>
            </a: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C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57200"/>
            <a:ext cx="5131858" cy="2971800"/>
          </a:xfrm>
          <a:prstGeom prst="rect">
            <a:avLst/>
          </a:prstGeom>
        </p:spPr>
      </p:pic>
      <p:pic>
        <p:nvPicPr>
          <p:cNvPr id="5" name="Picture 4" descr="LC#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3800"/>
            <a:ext cx="4148150" cy="2590800"/>
          </a:xfrm>
          <a:prstGeom prst="rect">
            <a:avLst/>
          </a:prstGeom>
        </p:spPr>
      </p:pic>
      <p:pic>
        <p:nvPicPr>
          <p:cNvPr id="6" name="Picture 5" descr="LC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3429000"/>
            <a:ext cx="4942162" cy="304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1524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Which is the best separating line?</a:t>
            </a:r>
            <a:endParaRPr 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C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8821382" cy="4315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0" y="152400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Maximum Margin and Support Vectors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8100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Solution is Here</a:t>
            </a:r>
            <a:endParaRPr lang="en-US" sz="3200" b="1" dirty="0"/>
          </a:p>
        </p:txBody>
      </p:sp>
      <p:sp>
        <p:nvSpPr>
          <p:cNvPr id="7" name="Right Arrow 6"/>
          <p:cNvSpPr/>
          <p:nvPr/>
        </p:nvSpPr>
        <p:spPr>
          <a:xfrm>
            <a:off x="3276600" y="533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54864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b="1" dirty="0" smtClean="0"/>
              <a:t>Optimal hyper plane </a:t>
            </a:r>
            <a:r>
              <a:rPr lang="en-US" sz="2000" b="1" dirty="0" smtClean="0"/>
              <a:t>reduces the generalization error the </a:t>
            </a:r>
            <a:r>
              <a:rPr lang="en-US" sz="2000" b="1" dirty="0" smtClean="0"/>
              <a:t>most.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Correctly </a:t>
            </a:r>
            <a:r>
              <a:rPr lang="en-US" sz="2000" b="1" dirty="0" smtClean="0"/>
              <a:t>classify the new </a:t>
            </a:r>
            <a:r>
              <a:rPr lang="en-US" sz="2000" b="1" dirty="0" smtClean="0"/>
              <a:t>added data.</a:t>
            </a:r>
            <a:endParaRPr 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C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94" y="1285575"/>
            <a:ext cx="7964012" cy="42868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4572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What’s So Special About SVMs?</a:t>
            </a:r>
            <a:endParaRPr lang="en-US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C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62000"/>
            <a:ext cx="6553200" cy="2777587"/>
          </a:xfrm>
          <a:prstGeom prst="rect">
            <a:avLst/>
          </a:prstGeom>
        </p:spPr>
      </p:pic>
      <p:pic>
        <p:nvPicPr>
          <p:cNvPr id="3" name="Picture 2" descr="LC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886200"/>
            <a:ext cx="6019800" cy="28022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2286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Most of the Machine Learning Algorithms look at the apples standard common type of apples :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35280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SVMs look at the apples that very much Like an orange :</a:t>
            </a:r>
            <a:endParaRPr lang="en-US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rne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33400"/>
            <a:ext cx="5638800" cy="3114375"/>
          </a:xfrm>
          <a:prstGeom prst="rect">
            <a:avLst/>
          </a:prstGeom>
        </p:spPr>
      </p:pic>
      <p:pic>
        <p:nvPicPr>
          <p:cNvPr id="3" name="Picture 2" descr="kernel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0"/>
            <a:ext cx="4674609" cy="2667000"/>
          </a:xfrm>
          <a:prstGeom prst="rect">
            <a:avLst/>
          </a:prstGeom>
        </p:spPr>
      </p:pic>
      <p:pic>
        <p:nvPicPr>
          <p:cNvPr id="4" name="Picture 3" descr="kernel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3733800"/>
            <a:ext cx="4559586" cy="283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2286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Non-Linear SVM </a:t>
            </a:r>
            <a:endParaRPr lang="en-U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rnel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0"/>
            <a:ext cx="6982800" cy="42773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381000"/>
            <a:ext cx="7086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How Can separate non-linear data point?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ernel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0"/>
            <a:ext cx="7239000" cy="3167515"/>
          </a:xfrm>
          <a:prstGeom prst="rect">
            <a:avLst/>
          </a:prstGeom>
        </p:spPr>
      </p:pic>
      <p:pic>
        <p:nvPicPr>
          <p:cNvPr id="4" name="Picture 3" descr="kernel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76600"/>
            <a:ext cx="7239000" cy="3071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2286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Kernel Trick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2860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Solution</a:t>
            </a:r>
            <a:endParaRPr lang="en-US" sz="4000" b="1" dirty="0"/>
          </a:p>
        </p:txBody>
      </p:sp>
      <p:sp>
        <p:nvSpPr>
          <p:cNvPr id="7" name="Right Arrow 6"/>
          <p:cNvSpPr/>
          <p:nvPr/>
        </p:nvSpPr>
        <p:spPr>
          <a:xfrm>
            <a:off x="2209800" y="5334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112</Words>
  <Application>Microsoft Office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Forman_khan</dc:creator>
  <cp:lastModifiedBy>Forman khan</cp:lastModifiedBy>
  <cp:revision>19</cp:revision>
  <dcterms:created xsi:type="dcterms:W3CDTF">2006-08-16T00:00:00Z</dcterms:created>
  <dcterms:modified xsi:type="dcterms:W3CDTF">2018-08-16T18:12:24Z</dcterms:modified>
</cp:coreProperties>
</file>