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27432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K Nearest Neighbors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nn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019"/>
            <a:ext cx="9144000" cy="48279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nn1.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287"/>
            <a:ext cx="9144000" cy="47794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nn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7875226" cy="469688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n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240276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 is a </a:t>
            </a:r>
            <a:r>
              <a:rPr lang="en-US" b="1" dirty="0" smtClean="0"/>
              <a:t>non-parametric, lazy classification model that predicts a class based on the features of known observations that are close to it</a:t>
            </a:r>
            <a:r>
              <a:rPr lang="en-US" dirty="0" smtClean="0"/>
              <a:t>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nn1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6867931" cy="4739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54083"/>
            <a:ext cx="8001000" cy="5299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nn1.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90600"/>
            <a:ext cx="8458200" cy="4395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nn1.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6" y="1143000"/>
            <a:ext cx="88571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" y="914400"/>
            <a:ext cx="8845644" cy="5068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565"/>
            <a:ext cx="8954329" cy="5138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358"/>
            <a:ext cx="9144000" cy="5117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KNN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Forman_khan</dc:creator>
  <cp:lastModifiedBy>Forman khan</cp:lastModifiedBy>
  <cp:revision>3</cp:revision>
  <dcterms:created xsi:type="dcterms:W3CDTF">2006-08-16T00:00:00Z</dcterms:created>
  <dcterms:modified xsi:type="dcterms:W3CDTF">2018-10-22T07:24:11Z</dcterms:modified>
</cp:coreProperties>
</file>