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A8706-8490-4AD9-AF2E-523E7909BF74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D54D4D1-DCB9-4DAB-9737-061569106AFB}">
      <dgm:prSet/>
      <dgm:spPr/>
      <dgm:t>
        <a:bodyPr/>
        <a:lstStyle/>
        <a:p>
          <a:r>
            <a:rPr lang="de-DE" dirty="0"/>
            <a:t>Planung des Programmes (Visuell und </a:t>
          </a:r>
          <a:r>
            <a:rPr lang="de-DE" dirty="0" err="1"/>
            <a:t>Funktionsmäßg</a:t>
          </a:r>
          <a:r>
            <a:rPr lang="de-DE" dirty="0"/>
            <a:t>)</a:t>
          </a:r>
          <a:endParaRPr lang="en-US" dirty="0"/>
        </a:p>
      </dgm:t>
    </dgm:pt>
    <dgm:pt modelId="{C41C624B-E81D-4244-B283-DC02E866B852}" type="parTrans" cxnId="{C981F590-7C8B-4985-99FB-E547F81B1B9D}">
      <dgm:prSet/>
      <dgm:spPr/>
      <dgm:t>
        <a:bodyPr/>
        <a:lstStyle/>
        <a:p>
          <a:endParaRPr lang="en-US"/>
        </a:p>
      </dgm:t>
    </dgm:pt>
    <dgm:pt modelId="{14AB8860-DA9E-4149-B32F-FC2EDE85DF9E}" type="sibTrans" cxnId="{C981F590-7C8B-4985-99FB-E547F81B1B9D}">
      <dgm:prSet/>
      <dgm:spPr/>
      <dgm:t>
        <a:bodyPr/>
        <a:lstStyle/>
        <a:p>
          <a:endParaRPr lang="en-US"/>
        </a:p>
      </dgm:t>
    </dgm:pt>
    <dgm:pt modelId="{12814C25-227F-45F2-964F-D0B15B6179C0}">
      <dgm:prSet/>
      <dgm:spPr/>
      <dgm:t>
        <a:bodyPr/>
        <a:lstStyle/>
        <a:p>
          <a:r>
            <a:rPr lang="de-DE"/>
            <a:t>Textbasiertes Programm</a:t>
          </a:r>
          <a:endParaRPr lang="en-US"/>
        </a:p>
      </dgm:t>
    </dgm:pt>
    <dgm:pt modelId="{FC81CC2D-AEC1-40E9-849A-920E96590EEC}" type="parTrans" cxnId="{8F2B0569-F7C0-4606-8F02-FA0A375316F2}">
      <dgm:prSet/>
      <dgm:spPr/>
      <dgm:t>
        <a:bodyPr/>
        <a:lstStyle/>
        <a:p>
          <a:endParaRPr lang="en-US"/>
        </a:p>
      </dgm:t>
    </dgm:pt>
    <dgm:pt modelId="{50314BA4-4852-4083-9531-C61C365A78CA}" type="sibTrans" cxnId="{8F2B0569-F7C0-4606-8F02-FA0A375316F2}">
      <dgm:prSet/>
      <dgm:spPr/>
      <dgm:t>
        <a:bodyPr/>
        <a:lstStyle/>
        <a:p>
          <a:endParaRPr lang="en-US"/>
        </a:p>
      </dgm:t>
    </dgm:pt>
    <dgm:pt modelId="{D6C36EF1-69D9-4EDD-85F1-EF6DA7C28482}">
      <dgm:prSet/>
      <dgm:spPr/>
      <dgm:t>
        <a:bodyPr/>
        <a:lstStyle/>
        <a:p>
          <a:r>
            <a:rPr lang="de-DE"/>
            <a:t>Nice Gui in Textbasiertes Programm implementiert</a:t>
          </a:r>
          <a:endParaRPr lang="en-US"/>
        </a:p>
      </dgm:t>
    </dgm:pt>
    <dgm:pt modelId="{105F88E5-D76E-4643-9BEF-5BC5DE2C4C0F}" type="parTrans" cxnId="{4F80D0F2-E0F9-45ED-8F2A-9C4AF5ABB068}">
      <dgm:prSet/>
      <dgm:spPr/>
      <dgm:t>
        <a:bodyPr/>
        <a:lstStyle/>
        <a:p>
          <a:endParaRPr lang="en-US"/>
        </a:p>
      </dgm:t>
    </dgm:pt>
    <dgm:pt modelId="{759BF2B1-1D5D-4B00-A051-B1D117B5AA22}" type="sibTrans" cxnId="{4F80D0F2-E0F9-45ED-8F2A-9C4AF5ABB068}">
      <dgm:prSet/>
      <dgm:spPr/>
      <dgm:t>
        <a:bodyPr/>
        <a:lstStyle/>
        <a:p>
          <a:endParaRPr lang="en-US"/>
        </a:p>
      </dgm:t>
    </dgm:pt>
    <dgm:pt modelId="{CD7638C3-3CA8-4800-BF43-50F1D67C5C5B}">
      <dgm:prSet/>
      <dgm:spPr/>
      <dgm:t>
        <a:bodyPr/>
        <a:lstStyle/>
        <a:p>
          <a:r>
            <a:rPr lang="de-DE"/>
            <a:t>Bugfixing</a:t>
          </a:r>
          <a:endParaRPr lang="en-US"/>
        </a:p>
      </dgm:t>
    </dgm:pt>
    <dgm:pt modelId="{D9E39719-B3DB-48BE-BFC2-91AF6B521F6F}" type="parTrans" cxnId="{73BDF5B7-DBC2-4BC7-8C63-D07DFA62F73D}">
      <dgm:prSet/>
      <dgm:spPr/>
      <dgm:t>
        <a:bodyPr/>
        <a:lstStyle/>
        <a:p>
          <a:endParaRPr lang="en-US"/>
        </a:p>
      </dgm:t>
    </dgm:pt>
    <dgm:pt modelId="{8176F6A0-01A0-49A3-945C-A5360DF343B6}" type="sibTrans" cxnId="{73BDF5B7-DBC2-4BC7-8C63-D07DFA62F73D}">
      <dgm:prSet/>
      <dgm:spPr/>
      <dgm:t>
        <a:bodyPr/>
        <a:lstStyle/>
        <a:p>
          <a:endParaRPr lang="en-US"/>
        </a:p>
      </dgm:t>
    </dgm:pt>
    <dgm:pt modelId="{5BA79E09-A5E3-434A-A76E-8E8AF58B53E5}" type="pres">
      <dgm:prSet presAssocID="{4BAA8706-8490-4AD9-AF2E-523E7909BF74}" presName="diagram" presStyleCnt="0">
        <dgm:presLayoutVars>
          <dgm:dir/>
          <dgm:resizeHandles val="exact"/>
        </dgm:presLayoutVars>
      </dgm:prSet>
      <dgm:spPr/>
    </dgm:pt>
    <dgm:pt modelId="{E80D384D-3CDB-48CB-B6D8-795DDEF34F4A}" type="pres">
      <dgm:prSet presAssocID="{1D54D4D1-DCB9-4DAB-9737-061569106AFB}" presName="node" presStyleLbl="node1" presStyleIdx="0" presStyleCnt="4">
        <dgm:presLayoutVars>
          <dgm:bulletEnabled val="1"/>
        </dgm:presLayoutVars>
      </dgm:prSet>
      <dgm:spPr/>
    </dgm:pt>
    <dgm:pt modelId="{49E68FB1-5737-48E4-84F4-DEF44F855C04}" type="pres">
      <dgm:prSet presAssocID="{14AB8860-DA9E-4149-B32F-FC2EDE85DF9E}" presName="sibTrans" presStyleLbl="sibTrans2D1" presStyleIdx="0" presStyleCnt="3"/>
      <dgm:spPr/>
    </dgm:pt>
    <dgm:pt modelId="{07C28041-F455-45BD-94EF-0A84ACC115F8}" type="pres">
      <dgm:prSet presAssocID="{14AB8860-DA9E-4149-B32F-FC2EDE85DF9E}" presName="connectorText" presStyleLbl="sibTrans2D1" presStyleIdx="0" presStyleCnt="3"/>
      <dgm:spPr/>
    </dgm:pt>
    <dgm:pt modelId="{9ED50646-73D1-47BC-85B5-A2C8801F48FA}" type="pres">
      <dgm:prSet presAssocID="{12814C25-227F-45F2-964F-D0B15B6179C0}" presName="node" presStyleLbl="node1" presStyleIdx="1" presStyleCnt="4">
        <dgm:presLayoutVars>
          <dgm:bulletEnabled val="1"/>
        </dgm:presLayoutVars>
      </dgm:prSet>
      <dgm:spPr/>
    </dgm:pt>
    <dgm:pt modelId="{39C1FA8A-F9B0-4E93-BB94-9198B75955A5}" type="pres">
      <dgm:prSet presAssocID="{50314BA4-4852-4083-9531-C61C365A78CA}" presName="sibTrans" presStyleLbl="sibTrans2D1" presStyleIdx="1" presStyleCnt="3"/>
      <dgm:spPr/>
    </dgm:pt>
    <dgm:pt modelId="{A8A27753-DAEC-4515-9C33-245A16E5102A}" type="pres">
      <dgm:prSet presAssocID="{50314BA4-4852-4083-9531-C61C365A78CA}" presName="connectorText" presStyleLbl="sibTrans2D1" presStyleIdx="1" presStyleCnt="3"/>
      <dgm:spPr/>
    </dgm:pt>
    <dgm:pt modelId="{17083185-DD7E-42BB-9583-82DF5110D3CA}" type="pres">
      <dgm:prSet presAssocID="{D6C36EF1-69D9-4EDD-85F1-EF6DA7C28482}" presName="node" presStyleLbl="node1" presStyleIdx="2" presStyleCnt="4">
        <dgm:presLayoutVars>
          <dgm:bulletEnabled val="1"/>
        </dgm:presLayoutVars>
      </dgm:prSet>
      <dgm:spPr/>
    </dgm:pt>
    <dgm:pt modelId="{2A03863E-E04D-4DB8-8099-62E900A0C487}" type="pres">
      <dgm:prSet presAssocID="{759BF2B1-1D5D-4B00-A051-B1D117B5AA22}" presName="sibTrans" presStyleLbl="sibTrans2D1" presStyleIdx="2" presStyleCnt="3"/>
      <dgm:spPr/>
    </dgm:pt>
    <dgm:pt modelId="{52843CC9-04E9-44E2-8C56-0D045BEAD07D}" type="pres">
      <dgm:prSet presAssocID="{759BF2B1-1D5D-4B00-A051-B1D117B5AA22}" presName="connectorText" presStyleLbl="sibTrans2D1" presStyleIdx="2" presStyleCnt="3"/>
      <dgm:spPr/>
    </dgm:pt>
    <dgm:pt modelId="{C78EC7E0-B18F-4342-8594-4D12F033B8B2}" type="pres">
      <dgm:prSet presAssocID="{CD7638C3-3CA8-4800-BF43-50F1D67C5C5B}" presName="node" presStyleLbl="node1" presStyleIdx="3" presStyleCnt="4">
        <dgm:presLayoutVars>
          <dgm:bulletEnabled val="1"/>
        </dgm:presLayoutVars>
      </dgm:prSet>
      <dgm:spPr/>
    </dgm:pt>
  </dgm:ptLst>
  <dgm:cxnLst>
    <dgm:cxn modelId="{4F3DAE1A-BB69-4349-9983-105D4FA1112C}" type="presOf" srcId="{14AB8860-DA9E-4149-B32F-FC2EDE85DF9E}" destId="{07C28041-F455-45BD-94EF-0A84ACC115F8}" srcOrd="1" destOrd="0" presId="urn:microsoft.com/office/officeart/2005/8/layout/process5"/>
    <dgm:cxn modelId="{FA545125-D9A5-4D06-98CD-23F923050DDE}" type="presOf" srcId="{CD7638C3-3CA8-4800-BF43-50F1D67C5C5B}" destId="{C78EC7E0-B18F-4342-8594-4D12F033B8B2}" srcOrd="0" destOrd="0" presId="urn:microsoft.com/office/officeart/2005/8/layout/process5"/>
    <dgm:cxn modelId="{22F91B47-CEFE-46BC-879C-5709F8269B66}" type="presOf" srcId="{4BAA8706-8490-4AD9-AF2E-523E7909BF74}" destId="{5BA79E09-A5E3-434A-A76E-8E8AF58B53E5}" srcOrd="0" destOrd="0" presId="urn:microsoft.com/office/officeart/2005/8/layout/process5"/>
    <dgm:cxn modelId="{8F2B0569-F7C0-4606-8F02-FA0A375316F2}" srcId="{4BAA8706-8490-4AD9-AF2E-523E7909BF74}" destId="{12814C25-227F-45F2-964F-D0B15B6179C0}" srcOrd="1" destOrd="0" parTransId="{FC81CC2D-AEC1-40E9-849A-920E96590EEC}" sibTransId="{50314BA4-4852-4083-9531-C61C365A78CA}"/>
    <dgm:cxn modelId="{0004644A-516F-4021-859D-B2CED81ED1D9}" type="presOf" srcId="{12814C25-227F-45F2-964F-D0B15B6179C0}" destId="{9ED50646-73D1-47BC-85B5-A2C8801F48FA}" srcOrd="0" destOrd="0" presId="urn:microsoft.com/office/officeart/2005/8/layout/process5"/>
    <dgm:cxn modelId="{BEB68173-2E93-4BF7-915C-062E1D2CDF47}" type="presOf" srcId="{759BF2B1-1D5D-4B00-A051-B1D117B5AA22}" destId="{52843CC9-04E9-44E2-8C56-0D045BEAD07D}" srcOrd="1" destOrd="0" presId="urn:microsoft.com/office/officeart/2005/8/layout/process5"/>
    <dgm:cxn modelId="{7EF3488E-B648-44E9-92C2-AAE2F2F31D99}" type="presOf" srcId="{759BF2B1-1D5D-4B00-A051-B1D117B5AA22}" destId="{2A03863E-E04D-4DB8-8099-62E900A0C487}" srcOrd="0" destOrd="0" presId="urn:microsoft.com/office/officeart/2005/8/layout/process5"/>
    <dgm:cxn modelId="{C981F590-7C8B-4985-99FB-E547F81B1B9D}" srcId="{4BAA8706-8490-4AD9-AF2E-523E7909BF74}" destId="{1D54D4D1-DCB9-4DAB-9737-061569106AFB}" srcOrd="0" destOrd="0" parTransId="{C41C624B-E81D-4244-B283-DC02E866B852}" sibTransId="{14AB8860-DA9E-4149-B32F-FC2EDE85DF9E}"/>
    <dgm:cxn modelId="{7F92A5A1-D0F6-4B6F-8174-6BA5A043A8E7}" type="presOf" srcId="{50314BA4-4852-4083-9531-C61C365A78CA}" destId="{39C1FA8A-F9B0-4E93-BB94-9198B75955A5}" srcOrd="0" destOrd="0" presId="urn:microsoft.com/office/officeart/2005/8/layout/process5"/>
    <dgm:cxn modelId="{7E9694A3-2165-44F2-BB92-D437A5A52322}" type="presOf" srcId="{1D54D4D1-DCB9-4DAB-9737-061569106AFB}" destId="{E80D384D-3CDB-48CB-B6D8-795DDEF34F4A}" srcOrd="0" destOrd="0" presId="urn:microsoft.com/office/officeart/2005/8/layout/process5"/>
    <dgm:cxn modelId="{EDE23FA7-D61B-4440-8CD1-A5FBC9E9D55D}" type="presOf" srcId="{D6C36EF1-69D9-4EDD-85F1-EF6DA7C28482}" destId="{17083185-DD7E-42BB-9583-82DF5110D3CA}" srcOrd="0" destOrd="0" presId="urn:microsoft.com/office/officeart/2005/8/layout/process5"/>
    <dgm:cxn modelId="{9F4D3FAD-B3D0-4E3E-88B7-C3F4C77C6CC9}" type="presOf" srcId="{50314BA4-4852-4083-9531-C61C365A78CA}" destId="{A8A27753-DAEC-4515-9C33-245A16E5102A}" srcOrd="1" destOrd="0" presId="urn:microsoft.com/office/officeart/2005/8/layout/process5"/>
    <dgm:cxn modelId="{73BDF5B7-DBC2-4BC7-8C63-D07DFA62F73D}" srcId="{4BAA8706-8490-4AD9-AF2E-523E7909BF74}" destId="{CD7638C3-3CA8-4800-BF43-50F1D67C5C5B}" srcOrd="3" destOrd="0" parTransId="{D9E39719-B3DB-48BE-BFC2-91AF6B521F6F}" sibTransId="{8176F6A0-01A0-49A3-945C-A5360DF343B6}"/>
    <dgm:cxn modelId="{4F80D0F2-E0F9-45ED-8F2A-9C4AF5ABB068}" srcId="{4BAA8706-8490-4AD9-AF2E-523E7909BF74}" destId="{D6C36EF1-69D9-4EDD-85F1-EF6DA7C28482}" srcOrd="2" destOrd="0" parTransId="{105F88E5-D76E-4643-9BEF-5BC5DE2C4C0F}" sibTransId="{759BF2B1-1D5D-4B00-A051-B1D117B5AA22}"/>
    <dgm:cxn modelId="{0E995DF7-F822-42B1-AEA4-739F6874090F}" type="presOf" srcId="{14AB8860-DA9E-4149-B32F-FC2EDE85DF9E}" destId="{49E68FB1-5737-48E4-84F4-DEF44F855C04}" srcOrd="0" destOrd="0" presId="urn:microsoft.com/office/officeart/2005/8/layout/process5"/>
    <dgm:cxn modelId="{BF5D2FAD-37BE-4EB7-8667-451C8E5EE5E4}" type="presParOf" srcId="{5BA79E09-A5E3-434A-A76E-8E8AF58B53E5}" destId="{E80D384D-3CDB-48CB-B6D8-795DDEF34F4A}" srcOrd="0" destOrd="0" presId="urn:microsoft.com/office/officeart/2005/8/layout/process5"/>
    <dgm:cxn modelId="{D566512B-345D-4C59-87F0-E8377D5AC60B}" type="presParOf" srcId="{5BA79E09-A5E3-434A-A76E-8E8AF58B53E5}" destId="{49E68FB1-5737-48E4-84F4-DEF44F855C04}" srcOrd="1" destOrd="0" presId="urn:microsoft.com/office/officeart/2005/8/layout/process5"/>
    <dgm:cxn modelId="{0F6F6C89-7F20-4FDB-B049-1F9063DA91C2}" type="presParOf" srcId="{49E68FB1-5737-48E4-84F4-DEF44F855C04}" destId="{07C28041-F455-45BD-94EF-0A84ACC115F8}" srcOrd="0" destOrd="0" presId="urn:microsoft.com/office/officeart/2005/8/layout/process5"/>
    <dgm:cxn modelId="{BA42D794-D819-4B7B-9917-7ED9F7AC0938}" type="presParOf" srcId="{5BA79E09-A5E3-434A-A76E-8E8AF58B53E5}" destId="{9ED50646-73D1-47BC-85B5-A2C8801F48FA}" srcOrd="2" destOrd="0" presId="urn:microsoft.com/office/officeart/2005/8/layout/process5"/>
    <dgm:cxn modelId="{620F7795-3CAD-4837-9C6E-9B6E8AF129CF}" type="presParOf" srcId="{5BA79E09-A5E3-434A-A76E-8E8AF58B53E5}" destId="{39C1FA8A-F9B0-4E93-BB94-9198B75955A5}" srcOrd="3" destOrd="0" presId="urn:microsoft.com/office/officeart/2005/8/layout/process5"/>
    <dgm:cxn modelId="{CD58F7B6-092E-410F-B499-EE6F92DB939A}" type="presParOf" srcId="{39C1FA8A-F9B0-4E93-BB94-9198B75955A5}" destId="{A8A27753-DAEC-4515-9C33-245A16E5102A}" srcOrd="0" destOrd="0" presId="urn:microsoft.com/office/officeart/2005/8/layout/process5"/>
    <dgm:cxn modelId="{4A04F153-5815-472E-87A5-6AAE34016DE7}" type="presParOf" srcId="{5BA79E09-A5E3-434A-A76E-8E8AF58B53E5}" destId="{17083185-DD7E-42BB-9583-82DF5110D3CA}" srcOrd="4" destOrd="0" presId="urn:microsoft.com/office/officeart/2005/8/layout/process5"/>
    <dgm:cxn modelId="{79E26961-5D0F-43AD-8AD5-9BD0D124BD34}" type="presParOf" srcId="{5BA79E09-A5E3-434A-A76E-8E8AF58B53E5}" destId="{2A03863E-E04D-4DB8-8099-62E900A0C487}" srcOrd="5" destOrd="0" presId="urn:microsoft.com/office/officeart/2005/8/layout/process5"/>
    <dgm:cxn modelId="{2E395CEB-13C4-4A6B-8EFC-E28B2FA7D3FB}" type="presParOf" srcId="{2A03863E-E04D-4DB8-8099-62E900A0C487}" destId="{52843CC9-04E9-44E2-8C56-0D045BEAD07D}" srcOrd="0" destOrd="0" presId="urn:microsoft.com/office/officeart/2005/8/layout/process5"/>
    <dgm:cxn modelId="{4C1F8DF4-EA03-42CA-9991-B7EC09864C3F}" type="presParOf" srcId="{5BA79E09-A5E3-434A-A76E-8E8AF58B53E5}" destId="{C78EC7E0-B18F-4342-8594-4D12F033B8B2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3AC34E-250A-41F0-B657-3B89A99F8E3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0409DF-67C5-47E2-9152-1124DD3071EC}">
      <dgm:prSet/>
      <dgm:spPr/>
      <dgm:t>
        <a:bodyPr/>
        <a:lstStyle/>
        <a:p>
          <a:r>
            <a:rPr lang="de-DE"/>
            <a:t>Implementation von Nice Gui</a:t>
          </a:r>
          <a:endParaRPr lang="en-US"/>
        </a:p>
      </dgm:t>
    </dgm:pt>
    <dgm:pt modelId="{4DEE8AB3-A6B7-446E-90A4-A1383F5B0279}" type="parTrans" cxnId="{B8C00413-CF79-41CD-BBDE-B72DC4CEE454}">
      <dgm:prSet/>
      <dgm:spPr/>
      <dgm:t>
        <a:bodyPr/>
        <a:lstStyle/>
        <a:p>
          <a:endParaRPr lang="en-US"/>
        </a:p>
      </dgm:t>
    </dgm:pt>
    <dgm:pt modelId="{A57C3B95-F4BC-46D2-9E82-D18DDFBE59CC}" type="sibTrans" cxnId="{B8C00413-CF79-41CD-BBDE-B72DC4CEE454}">
      <dgm:prSet/>
      <dgm:spPr/>
      <dgm:t>
        <a:bodyPr/>
        <a:lstStyle/>
        <a:p>
          <a:endParaRPr lang="en-US"/>
        </a:p>
      </dgm:t>
    </dgm:pt>
    <dgm:pt modelId="{A89A130B-E70C-4ABF-A66A-7FBE3919A2D3}">
      <dgm:prSet/>
      <dgm:spPr/>
      <dgm:t>
        <a:bodyPr/>
        <a:lstStyle/>
        <a:p>
          <a:r>
            <a:rPr lang="de-DE"/>
            <a:t>Routing zwischen den Seiten und Live Aktualisierung der Daten</a:t>
          </a:r>
          <a:endParaRPr lang="en-US"/>
        </a:p>
      </dgm:t>
    </dgm:pt>
    <dgm:pt modelId="{894D75FA-7120-4ECE-9468-9289E653DDB7}" type="parTrans" cxnId="{5DA6AFFA-FC05-4746-82B1-BC9F951F1169}">
      <dgm:prSet/>
      <dgm:spPr/>
      <dgm:t>
        <a:bodyPr/>
        <a:lstStyle/>
        <a:p>
          <a:endParaRPr lang="en-US"/>
        </a:p>
      </dgm:t>
    </dgm:pt>
    <dgm:pt modelId="{602735CB-4FF2-4172-87A2-722C4C413BDB}" type="sibTrans" cxnId="{5DA6AFFA-FC05-4746-82B1-BC9F951F1169}">
      <dgm:prSet/>
      <dgm:spPr/>
      <dgm:t>
        <a:bodyPr/>
        <a:lstStyle/>
        <a:p>
          <a:endParaRPr lang="en-US"/>
        </a:p>
      </dgm:t>
    </dgm:pt>
    <dgm:pt modelId="{081FBF00-ADC8-4EEA-8535-52B39898755E}">
      <dgm:prSet/>
      <dgm:spPr/>
      <dgm:t>
        <a:bodyPr/>
        <a:lstStyle/>
        <a:p>
          <a:r>
            <a:rPr lang="de-DE"/>
            <a:t>Arbeiten mit Git</a:t>
          </a:r>
          <a:endParaRPr lang="en-US"/>
        </a:p>
      </dgm:t>
    </dgm:pt>
    <dgm:pt modelId="{CCE042CA-D77B-4F81-824B-BF6531132A2D}" type="parTrans" cxnId="{EB4523EA-4206-4C33-AFF3-35A2ED375A5C}">
      <dgm:prSet/>
      <dgm:spPr/>
      <dgm:t>
        <a:bodyPr/>
        <a:lstStyle/>
        <a:p>
          <a:endParaRPr lang="en-US"/>
        </a:p>
      </dgm:t>
    </dgm:pt>
    <dgm:pt modelId="{FD9261B4-3FC3-43BE-92CA-E4A6A3F82D29}" type="sibTrans" cxnId="{EB4523EA-4206-4C33-AFF3-35A2ED375A5C}">
      <dgm:prSet/>
      <dgm:spPr/>
      <dgm:t>
        <a:bodyPr/>
        <a:lstStyle/>
        <a:p>
          <a:endParaRPr lang="en-US"/>
        </a:p>
      </dgm:t>
    </dgm:pt>
    <dgm:pt modelId="{75A61760-DBAE-4217-8890-B6A21EF69AE4}">
      <dgm:prSet/>
      <dgm:spPr/>
      <dgm:t>
        <a:bodyPr/>
        <a:lstStyle/>
        <a:p>
          <a:r>
            <a:rPr lang="de-DE"/>
            <a:t>Push und pull hat manchmal nicht funktioniert</a:t>
          </a:r>
          <a:endParaRPr lang="en-US"/>
        </a:p>
      </dgm:t>
    </dgm:pt>
    <dgm:pt modelId="{5C53A6C0-0133-4E3C-9947-43BCCFFCED00}" type="parTrans" cxnId="{6A50E50E-A506-4AF2-AA8C-98A4AAB44DCB}">
      <dgm:prSet/>
      <dgm:spPr/>
      <dgm:t>
        <a:bodyPr/>
        <a:lstStyle/>
        <a:p>
          <a:endParaRPr lang="en-US"/>
        </a:p>
      </dgm:t>
    </dgm:pt>
    <dgm:pt modelId="{6F96BA9B-A84B-453B-A751-5EF589B2C018}" type="sibTrans" cxnId="{6A50E50E-A506-4AF2-AA8C-98A4AAB44DCB}">
      <dgm:prSet/>
      <dgm:spPr/>
      <dgm:t>
        <a:bodyPr/>
        <a:lstStyle/>
        <a:p>
          <a:endParaRPr lang="en-US"/>
        </a:p>
      </dgm:t>
    </dgm:pt>
    <dgm:pt modelId="{DBF0FE4E-9C48-4991-9B82-72408ABB0B5B}">
      <dgm:prSet/>
      <dgm:spPr/>
      <dgm:t>
        <a:bodyPr/>
        <a:lstStyle/>
        <a:p>
          <a:r>
            <a:rPr lang="de-DE"/>
            <a:t>Zu lange Arbeitspause</a:t>
          </a:r>
          <a:endParaRPr lang="en-US"/>
        </a:p>
      </dgm:t>
    </dgm:pt>
    <dgm:pt modelId="{B0B9803F-4734-4A5A-A1FE-025B0F9BE97C}" type="parTrans" cxnId="{66A40A18-C2E2-48B4-8BBE-8094852B3E05}">
      <dgm:prSet/>
      <dgm:spPr/>
      <dgm:t>
        <a:bodyPr/>
        <a:lstStyle/>
        <a:p>
          <a:endParaRPr lang="en-US"/>
        </a:p>
      </dgm:t>
    </dgm:pt>
    <dgm:pt modelId="{B8401A96-077E-4FC9-B7C3-D46595C7BE90}" type="sibTrans" cxnId="{66A40A18-C2E2-48B4-8BBE-8094852B3E05}">
      <dgm:prSet/>
      <dgm:spPr/>
      <dgm:t>
        <a:bodyPr/>
        <a:lstStyle/>
        <a:p>
          <a:endParaRPr lang="en-US"/>
        </a:p>
      </dgm:t>
    </dgm:pt>
    <dgm:pt modelId="{524542D8-E02B-434A-9E82-B3A41B90BB15}" type="pres">
      <dgm:prSet presAssocID="{773AC34E-250A-41F0-B657-3B89A99F8E34}" presName="linear" presStyleCnt="0">
        <dgm:presLayoutVars>
          <dgm:dir/>
          <dgm:animLvl val="lvl"/>
          <dgm:resizeHandles val="exact"/>
        </dgm:presLayoutVars>
      </dgm:prSet>
      <dgm:spPr/>
    </dgm:pt>
    <dgm:pt modelId="{9685CBA5-5F8F-46A9-B5D2-0440DCB99CDB}" type="pres">
      <dgm:prSet presAssocID="{A30409DF-67C5-47E2-9152-1124DD3071EC}" presName="parentLin" presStyleCnt="0"/>
      <dgm:spPr/>
    </dgm:pt>
    <dgm:pt modelId="{832F78E7-B82E-4167-93CD-8B46BC992BAC}" type="pres">
      <dgm:prSet presAssocID="{A30409DF-67C5-47E2-9152-1124DD3071EC}" presName="parentLeftMargin" presStyleLbl="node1" presStyleIdx="0" presStyleCnt="3"/>
      <dgm:spPr/>
    </dgm:pt>
    <dgm:pt modelId="{9B19C63E-BE17-4621-9C17-71D21D54EE7E}" type="pres">
      <dgm:prSet presAssocID="{A30409DF-67C5-47E2-9152-1124DD3071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C37C1-0964-475F-8181-AFA09DA09097}" type="pres">
      <dgm:prSet presAssocID="{A30409DF-67C5-47E2-9152-1124DD3071EC}" presName="negativeSpace" presStyleCnt="0"/>
      <dgm:spPr/>
    </dgm:pt>
    <dgm:pt modelId="{790792EA-A0BD-41C5-882C-F7FA7E9E46AA}" type="pres">
      <dgm:prSet presAssocID="{A30409DF-67C5-47E2-9152-1124DD3071EC}" presName="childText" presStyleLbl="conFgAcc1" presStyleIdx="0" presStyleCnt="3">
        <dgm:presLayoutVars>
          <dgm:bulletEnabled val="1"/>
        </dgm:presLayoutVars>
      </dgm:prSet>
      <dgm:spPr/>
    </dgm:pt>
    <dgm:pt modelId="{DC1E2E48-7D1C-4CA9-90A6-AD269D9A044B}" type="pres">
      <dgm:prSet presAssocID="{A57C3B95-F4BC-46D2-9E82-D18DDFBE59CC}" presName="spaceBetweenRectangles" presStyleCnt="0"/>
      <dgm:spPr/>
    </dgm:pt>
    <dgm:pt modelId="{02AC5CE8-FDA0-40FB-8108-4947F0F13646}" type="pres">
      <dgm:prSet presAssocID="{081FBF00-ADC8-4EEA-8535-52B39898755E}" presName="parentLin" presStyleCnt="0"/>
      <dgm:spPr/>
    </dgm:pt>
    <dgm:pt modelId="{47AC6116-9F55-4467-936B-A18D2D964623}" type="pres">
      <dgm:prSet presAssocID="{081FBF00-ADC8-4EEA-8535-52B39898755E}" presName="parentLeftMargin" presStyleLbl="node1" presStyleIdx="0" presStyleCnt="3"/>
      <dgm:spPr/>
    </dgm:pt>
    <dgm:pt modelId="{C195E242-5C12-41AB-85DA-7B19F193E153}" type="pres">
      <dgm:prSet presAssocID="{081FBF00-ADC8-4EEA-8535-52B3989875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2500A0-81E5-4FD4-B60D-0C840E0335E7}" type="pres">
      <dgm:prSet presAssocID="{081FBF00-ADC8-4EEA-8535-52B39898755E}" presName="negativeSpace" presStyleCnt="0"/>
      <dgm:spPr/>
    </dgm:pt>
    <dgm:pt modelId="{1A5D87DA-1B55-4B0C-9869-58F4FEAFEF69}" type="pres">
      <dgm:prSet presAssocID="{081FBF00-ADC8-4EEA-8535-52B39898755E}" presName="childText" presStyleLbl="conFgAcc1" presStyleIdx="1" presStyleCnt="3">
        <dgm:presLayoutVars>
          <dgm:bulletEnabled val="1"/>
        </dgm:presLayoutVars>
      </dgm:prSet>
      <dgm:spPr/>
    </dgm:pt>
    <dgm:pt modelId="{700750A9-C186-473A-8A92-F1C66826486B}" type="pres">
      <dgm:prSet presAssocID="{FD9261B4-3FC3-43BE-92CA-E4A6A3F82D29}" presName="spaceBetweenRectangles" presStyleCnt="0"/>
      <dgm:spPr/>
    </dgm:pt>
    <dgm:pt modelId="{1B1C9ECD-777F-4B69-9FE5-5F6019DAA48D}" type="pres">
      <dgm:prSet presAssocID="{DBF0FE4E-9C48-4991-9B82-72408ABB0B5B}" presName="parentLin" presStyleCnt="0"/>
      <dgm:spPr/>
    </dgm:pt>
    <dgm:pt modelId="{A533ACBA-8CA8-4B0F-9F29-3A19DB9EA75E}" type="pres">
      <dgm:prSet presAssocID="{DBF0FE4E-9C48-4991-9B82-72408ABB0B5B}" presName="parentLeftMargin" presStyleLbl="node1" presStyleIdx="1" presStyleCnt="3"/>
      <dgm:spPr/>
    </dgm:pt>
    <dgm:pt modelId="{2C1A052C-A9BE-43AC-9EB3-3B8172C82636}" type="pres">
      <dgm:prSet presAssocID="{DBF0FE4E-9C48-4991-9B82-72408ABB0B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DBBAD7B-30E2-4E0F-BAFD-46D99070240A}" type="pres">
      <dgm:prSet presAssocID="{DBF0FE4E-9C48-4991-9B82-72408ABB0B5B}" presName="negativeSpace" presStyleCnt="0"/>
      <dgm:spPr/>
    </dgm:pt>
    <dgm:pt modelId="{898C9419-1C32-4DA6-9CF8-8C1409143BBD}" type="pres">
      <dgm:prSet presAssocID="{DBF0FE4E-9C48-4991-9B82-72408ABB0B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A50E50E-A506-4AF2-AA8C-98A4AAB44DCB}" srcId="{081FBF00-ADC8-4EEA-8535-52B39898755E}" destId="{75A61760-DBAE-4217-8890-B6A21EF69AE4}" srcOrd="0" destOrd="0" parTransId="{5C53A6C0-0133-4E3C-9947-43BCCFFCED00}" sibTransId="{6F96BA9B-A84B-453B-A751-5EF589B2C018}"/>
    <dgm:cxn modelId="{B8C00413-CF79-41CD-BBDE-B72DC4CEE454}" srcId="{773AC34E-250A-41F0-B657-3B89A99F8E34}" destId="{A30409DF-67C5-47E2-9152-1124DD3071EC}" srcOrd="0" destOrd="0" parTransId="{4DEE8AB3-A6B7-446E-90A4-A1383F5B0279}" sibTransId="{A57C3B95-F4BC-46D2-9E82-D18DDFBE59CC}"/>
    <dgm:cxn modelId="{66A40A18-C2E2-48B4-8BBE-8094852B3E05}" srcId="{773AC34E-250A-41F0-B657-3B89A99F8E34}" destId="{DBF0FE4E-9C48-4991-9B82-72408ABB0B5B}" srcOrd="2" destOrd="0" parTransId="{B0B9803F-4734-4A5A-A1FE-025B0F9BE97C}" sibTransId="{B8401A96-077E-4FC9-B7C3-D46595C7BE90}"/>
    <dgm:cxn modelId="{18C0A031-A5A3-46DC-AD24-B0153F4A6C0A}" type="presOf" srcId="{A30409DF-67C5-47E2-9152-1124DD3071EC}" destId="{832F78E7-B82E-4167-93CD-8B46BC992BAC}" srcOrd="0" destOrd="0" presId="urn:microsoft.com/office/officeart/2005/8/layout/list1"/>
    <dgm:cxn modelId="{48049271-B181-4E10-81EA-301A1906201A}" type="presOf" srcId="{081FBF00-ADC8-4EEA-8535-52B39898755E}" destId="{47AC6116-9F55-4467-936B-A18D2D964623}" srcOrd="0" destOrd="0" presId="urn:microsoft.com/office/officeart/2005/8/layout/list1"/>
    <dgm:cxn modelId="{834BEA8D-BFD3-4DC7-900B-452FE5F970D4}" type="presOf" srcId="{773AC34E-250A-41F0-B657-3B89A99F8E34}" destId="{524542D8-E02B-434A-9E82-B3A41B90BB15}" srcOrd="0" destOrd="0" presId="urn:microsoft.com/office/officeart/2005/8/layout/list1"/>
    <dgm:cxn modelId="{0FBC7691-74F5-4976-9D53-A0D2D562FE70}" type="presOf" srcId="{75A61760-DBAE-4217-8890-B6A21EF69AE4}" destId="{1A5D87DA-1B55-4B0C-9869-58F4FEAFEF69}" srcOrd="0" destOrd="0" presId="urn:microsoft.com/office/officeart/2005/8/layout/list1"/>
    <dgm:cxn modelId="{A7408697-77DD-4653-BC04-FFF2B2D711C4}" type="presOf" srcId="{A89A130B-E70C-4ABF-A66A-7FBE3919A2D3}" destId="{790792EA-A0BD-41C5-882C-F7FA7E9E46AA}" srcOrd="0" destOrd="0" presId="urn:microsoft.com/office/officeart/2005/8/layout/list1"/>
    <dgm:cxn modelId="{A1A782AC-606E-48C3-9E42-0AC38FE69CC2}" type="presOf" srcId="{DBF0FE4E-9C48-4991-9B82-72408ABB0B5B}" destId="{A533ACBA-8CA8-4B0F-9F29-3A19DB9EA75E}" srcOrd="0" destOrd="0" presId="urn:microsoft.com/office/officeart/2005/8/layout/list1"/>
    <dgm:cxn modelId="{870E18BC-7054-4301-A6BD-8503A0B283CB}" type="presOf" srcId="{A30409DF-67C5-47E2-9152-1124DD3071EC}" destId="{9B19C63E-BE17-4621-9C17-71D21D54EE7E}" srcOrd="1" destOrd="0" presId="urn:microsoft.com/office/officeart/2005/8/layout/list1"/>
    <dgm:cxn modelId="{244261DF-358B-4D5C-A86F-3322043BB5DF}" type="presOf" srcId="{081FBF00-ADC8-4EEA-8535-52B39898755E}" destId="{C195E242-5C12-41AB-85DA-7B19F193E153}" srcOrd="1" destOrd="0" presId="urn:microsoft.com/office/officeart/2005/8/layout/list1"/>
    <dgm:cxn modelId="{FF6A43E2-7CE2-47B7-A9BC-E9BF75E7CE9D}" type="presOf" srcId="{DBF0FE4E-9C48-4991-9B82-72408ABB0B5B}" destId="{2C1A052C-A9BE-43AC-9EB3-3B8172C82636}" srcOrd="1" destOrd="0" presId="urn:microsoft.com/office/officeart/2005/8/layout/list1"/>
    <dgm:cxn modelId="{EB4523EA-4206-4C33-AFF3-35A2ED375A5C}" srcId="{773AC34E-250A-41F0-B657-3B89A99F8E34}" destId="{081FBF00-ADC8-4EEA-8535-52B39898755E}" srcOrd="1" destOrd="0" parTransId="{CCE042CA-D77B-4F81-824B-BF6531132A2D}" sibTransId="{FD9261B4-3FC3-43BE-92CA-E4A6A3F82D29}"/>
    <dgm:cxn modelId="{5DA6AFFA-FC05-4746-82B1-BC9F951F1169}" srcId="{A30409DF-67C5-47E2-9152-1124DD3071EC}" destId="{A89A130B-E70C-4ABF-A66A-7FBE3919A2D3}" srcOrd="0" destOrd="0" parTransId="{894D75FA-7120-4ECE-9468-9289E653DDB7}" sibTransId="{602735CB-4FF2-4172-87A2-722C4C413BDB}"/>
    <dgm:cxn modelId="{112E7703-52D8-491F-A502-B156398F8810}" type="presParOf" srcId="{524542D8-E02B-434A-9E82-B3A41B90BB15}" destId="{9685CBA5-5F8F-46A9-B5D2-0440DCB99CDB}" srcOrd="0" destOrd="0" presId="urn:microsoft.com/office/officeart/2005/8/layout/list1"/>
    <dgm:cxn modelId="{AD7F836B-1204-4AE2-B0D8-654D103EF504}" type="presParOf" srcId="{9685CBA5-5F8F-46A9-B5D2-0440DCB99CDB}" destId="{832F78E7-B82E-4167-93CD-8B46BC992BAC}" srcOrd="0" destOrd="0" presId="urn:microsoft.com/office/officeart/2005/8/layout/list1"/>
    <dgm:cxn modelId="{39D45C0F-E5AF-497A-9230-CADDDDDA2A1B}" type="presParOf" srcId="{9685CBA5-5F8F-46A9-B5D2-0440DCB99CDB}" destId="{9B19C63E-BE17-4621-9C17-71D21D54EE7E}" srcOrd="1" destOrd="0" presId="urn:microsoft.com/office/officeart/2005/8/layout/list1"/>
    <dgm:cxn modelId="{BE0C502B-7959-4D68-BAA4-A1D89CE3B2E8}" type="presParOf" srcId="{524542D8-E02B-434A-9E82-B3A41B90BB15}" destId="{24DC37C1-0964-475F-8181-AFA09DA09097}" srcOrd="1" destOrd="0" presId="urn:microsoft.com/office/officeart/2005/8/layout/list1"/>
    <dgm:cxn modelId="{31AE930C-5C41-420D-9DF6-163CE629731D}" type="presParOf" srcId="{524542D8-E02B-434A-9E82-B3A41B90BB15}" destId="{790792EA-A0BD-41C5-882C-F7FA7E9E46AA}" srcOrd="2" destOrd="0" presId="urn:microsoft.com/office/officeart/2005/8/layout/list1"/>
    <dgm:cxn modelId="{217E1DE6-6723-43D7-9F48-9B44F17CF932}" type="presParOf" srcId="{524542D8-E02B-434A-9E82-B3A41B90BB15}" destId="{DC1E2E48-7D1C-4CA9-90A6-AD269D9A044B}" srcOrd="3" destOrd="0" presId="urn:microsoft.com/office/officeart/2005/8/layout/list1"/>
    <dgm:cxn modelId="{2FB989FD-B5FE-404B-9EDD-E4C5B291B5AA}" type="presParOf" srcId="{524542D8-E02B-434A-9E82-B3A41B90BB15}" destId="{02AC5CE8-FDA0-40FB-8108-4947F0F13646}" srcOrd="4" destOrd="0" presId="urn:microsoft.com/office/officeart/2005/8/layout/list1"/>
    <dgm:cxn modelId="{4E559E47-2E92-4C5B-A280-7DF327E5DB5E}" type="presParOf" srcId="{02AC5CE8-FDA0-40FB-8108-4947F0F13646}" destId="{47AC6116-9F55-4467-936B-A18D2D964623}" srcOrd="0" destOrd="0" presId="urn:microsoft.com/office/officeart/2005/8/layout/list1"/>
    <dgm:cxn modelId="{7F8595B5-2E00-4E3E-9E1D-F06DBA5DAB04}" type="presParOf" srcId="{02AC5CE8-FDA0-40FB-8108-4947F0F13646}" destId="{C195E242-5C12-41AB-85DA-7B19F193E153}" srcOrd="1" destOrd="0" presId="urn:microsoft.com/office/officeart/2005/8/layout/list1"/>
    <dgm:cxn modelId="{D3CA60AC-7C12-4C30-B833-188A7B8C1FFD}" type="presParOf" srcId="{524542D8-E02B-434A-9E82-B3A41B90BB15}" destId="{9A2500A0-81E5-4FD4-B60D-0C840E0335E7}" srcOrd="5" destOrd="0" presId="urn:microsoft.com/office/officeart/2005/8/layout/list1"/>
    <dgm:cxn modelId="{5B043DB6-60AC-4288-88AB-3375DEF7B66D}" type="presParOf" srcId="{524542D8-E02B-434A-9E82-B3A41B90BB15}" destId="{1A5D87DA-1B55-4B0C-9869-58F4FEAFEF69}" srcOrd="6" destOrd="0" presId="urn:microsoft.com/office/officeart/2005/8/layout/list1"/>
    <dgm:cxn modelId="{DE2B733D-50F3-4186-870D-32CD5266EBF7}" type="presParOf" srcId="{524542D8-E02B-434A-9E82-B3A41B90BB15}" destId="{700750A9-C186-473A-8A92-F1C66826486B}" srcOrd="7" destOrd="0" presId="urn:microsoft.com/office/officeart/2005/8/layout/list1"/>
    <dgm:cxn modelId="{DECE8DD2-B27D-46CE-B995-4F2B7A49BBEF}" type="presParOf" srcId="{524542D8-E02B-434A-9E82-B3A41B90BB15}" destId="{1B1C9ECD-777F-4B69-9FE5-5F6019DAA48D}" srcOrd="8" destOrd="0" presId="urn:microsoft.com/office/officeart/2005/8/layout/list1"/>
    <dgm:cxn modelId="{2BF2E75E-F9B1-4F99-9F46-6A32E846B9C0}" type="presParOf" srcId="{1B1C9ECD-777F-4B69-9FE5-5F6019DAA48D}" destId="{A533ACBA-8CA8-4B0F-9F29-3A19DB9EA75E}" srcOrd="0" destOrd="0" presId="urn:microsoft.com/office/officeart/2005/8/layout/list1"/>
    <dgm:cxn modelId="{EF676643-257F-4F4E-B42C-F7A7C211B2D2}" type="presParOf" srcId="{1B1C9ECD-777F-4B69-9FE5-5F6019DAA48D}" destId="{2C1A052C-A9BE-43AC-9EB3-3B8172C82636}" srcOrd="1" destOrd="0" presId="urn:microsoft.com/office/officeart/2005/8/layout/list1"/>
    <dgm:cxn modelId="{E4350206-3C88-43C0-A29B-810DB48FA07E}" type="presParOf" srcId="{524542D8-E02B-434A-9E82-B3A41B90BB15}" destId="{8DBBAD7B-30E2-4E0F-BAFD-46D99070240A}" srcOrd="9" destOrd="0" presId="urn:microsoft.com/office/officeart/2005/8/layout/list1"/>
    <dgm:cxn modelId="{68472CE4-C08C-4708-B24F-1EE0B48A4890}" type="presParOf" srcId="{524542D8-E02B-434A-9E82-B3A41B90BB15}" destId="{898C9419-1C32-4DA6-9CF8-8C1409143BB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F407F1-C1B3-4027-B402-A6806267A64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EED0D4-6A9C-429F-9176-694DC5CA95E7}">
      <dgm:prSet/>
      <dgm:spPr/>
      <dgm:t>
        <a:bodyPr/>
        <a:lstStyle/>
        <a:p>
          <a:r>
            <a:rPr lang="de-DE"/>
            <a:t>Mehr Zeit für Planungsphase</a:t>
          </a:r>
          <a:endParaRPr lang="en-US"/>
        </a:p>
      </dgm:t>
    </dgm:pt>
    <dgm:pt modelId="{B89A8042-BAC5-43CF-A8FA-4F75D5F5D190}" type="parTrans" cxnId="{712D3D20-5BD3-4F7B-AE9A-B893E7558B80}">
      <dgm:prSet/>
      <dgm:spPr/>
      <dgm:t>
        <a:bodyPr/>
        <a:lstStyle/>
        <a:p>
          <a:endParaRPr lang="en-US"/>
        </a:p>
      </dgm:t>
    </dgm:pt>
    <dgm:pt modelId="{AFB7E0C7-8DC7-4B51-8461-126A1D8AD562}" type="sibTrans" cxnId="{712D3D20-5BD3-4F7B-AE9A-B893E7558B80}">
      <dgm:prSet/>
      <dgm:spPr/>
      <dgm:t>
        <a:bodyPr/>
        <a:lstStyle/>
        <a:p>
          <a:endParaRPr lang="en-US"/>
        </a:p>
      </dgm:t>
    </dgm:pt>
    <dgm:pt modelId="{21ECEC43-1601-4D95-9543-C678A6542075}">
      <dgm:prSet/>
      <dgm:spPr/>
      <dgm:t>
        <a:bodyPr/>
        <a:lstStyle/>
        <a:p>
          <a:r>
            <a:rPr lang="de-DE"/>
            <a:t>Keine lange Pause mehr dazwischen</a:t>
          </a:r>
          <a:endParaRPr lang="en-US"/>
        </a:p>
      </dgm:t>
    </dgm:pt>
    <dgm:pt modelId="{740CA2E2-FF08-403A-BDFD-81A68322EB06}" type="parTrans" cxnId="{677CAD9E-AF2C-428E-BE90-6A9F4A0B9F5D}">
      <dgm:prSet/>
      <dgm:spPr/>
      <dgm:t>
        <a:bodyPr/>
        <a:lstStyle/>
        <a:p>
          <a:endParaRPr lang="en-US"/>
        </a:p>
      </dgm:t>
    </dgm:pt>
    <dgm:pt modelId="{80AF5435-AB59-49E3-8B13-D19D1016B53D}" type="sibTrans" cxnId="{677CAD9E-AF2C-428E-BE90-6A9F4A0B9F5D}">
      <dgm:prSet/>
      <dgm:spPr/>
      <dgm:t>
        <a:bodyPr/>
        <a:lstStyle/>
        <a:p>
          <a:endParaRPr lang="en-US"/>
        </a:p>
      </dgm:t>
    </dgm:pt>
    <dgm:pt modelId="{E2F094EC-7B83-489D-9188-7B9A84C3AC84}" type="pres">
      <dgm:prSet presAssocID="{C8F407F1-C1B3-4027-B402-A6806267A64A}" presName="root" presStyleCnt="0">
        <dgm:presLayoutVars>
          <dgm:dir/>
          <dgm:resizeHandles val="exact"/>
        </dgm:presLayoutVars>
      </dgm:prSet>
      <dgm:spPr/>
    </dgm:pt>
    <dgm:pt modelId="{B6992A03-7680-43B6-8FC1-8231F4FAB9A1}" type="pres">
      <dgm:prSet presAssocID="{5FEED0D4-6A9C-429F-9176-694DC5CA95E7}" presName="compNode" presStyleCnt="0"/>
      <dgm:spPr/>
    </dgm:pt>
    <dgm:pt modelId="{BDC6F069-CFB4-4C03-9CE9-89CA67F0A467}" type="pres">
      <dgm:prSet presAssocID="{5FEED0D4-6A9C-429F-9176-694DC5CA95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FE4BDAA0-0F9B-4220-B6DE-F14D9EE186D4}" type="pres">
      <dgm:prSet presAssocID="{5FEED0D4-6A9C-429F-9176-694DC5CA95E7}" presName="spaceRect" presStyleCnt="0"/>
      <dgm:spPr/>
    </dgm:pt>
    <dgm:pt modelId="{E35E22BB-9E6C-405E-8E13-5026D6B0E54F}" type="pres">
      <dgm:prSet presAssocID="{5FEED0D4-6A9C-429F-9176-694DC5CA95E7}" presName="textRect" presStyleLbl="revTx" presStyleIdx="0" presStyleCnt="2">
        <dgm:presLayoutVars>
          <dgm:chMax val="1"/>
          <dgm:chPref val="1"/>
        </dgm:presLayoutVars>
      </dgm:prSet>
      <dgm:spPr/>
    </dgm:pt>
    <dgm:pt modelId="{2A8EF478-6CC6-4EDB-A349-16D4D048845E}" type="pres">
      <dgm:prSet presAssocID="{AFB7E0C7-8DC7-4B51-8461-126A1D8AD562}" presName="sibTrans" presStyleCnt="0"/>
      <dgm:spPr/>
    </dgm:pt>
    <dgm:pt modelId="{9289E709-BE6E-4676-8A92-2B5B13580ADB}" type="pres">
      <dgm:prSet presAssocID="{21ECEC43-1601-4D95-9543-C678A6542075}" presName="compNode" presStyleCnt="0"/>
      <dgm:spPr/>
    </dgm:pt>
    <dgm:pt modelId="{B85409FD-F709-4602-B29B-16ECCDCD141E}" type="pres">
      <dgm:prSet presAssocID="{21ECEC43-1601-4D95-9543-C678A65420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931CDA34-A84C-451F-9EA1-FAEFEC1F7E72}" type="pres">
      <dgm:prSet presAssocID="{21ECEC43-1601-4D95-9543-C678A6542075}" presName="spaceRect" presStyleCnt="0"/>
      <dgm:spPr/>
    </dgm:pt>
    <dgm:pt modelId="{5E01238A-54C8-4CE2-81A8-BC7FAE5ADC7F}" type="pres">
      <dgm:prSet presAssocID="{21ECEC43-1601-4D95-9543-C678A654207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A0A0803-A7F3-43F6-A5F1-1614D8E9FA34}" type="presOf" srcId="{C8F407F1-C1B3-4027-B402-A6806267A64A}" destId="{E2F094EC-7B83-489D-9188-7B9A84C3AC84}" srcOrd="0" destOrd="0" presId="urn:microsoft.com/office/officeart/2018/2/layout/IconLabelList"/>
    <dgm:cxn modelId="{712D3D20-5BD3-4F7B-AE9A-B893E7558B80}" srcId="{C8F407F1-C1B3-4027-B402-A6806267A64A}" destId="{5FEED0D4-6A9C-429F-9176-694DC5CA95E7}" srcOrd="0" destOrd="0" parTransId="{B89A8042-BAC5-43CF-A8FA-4F75D5F5D190}" sibTransId="{AFB7E0C7-8DC7-4B51-8461-126A1D8AD562}"/>
    <dgm:cxn modelId="{371A9C5C-5711-480C-9276-2E67C7BAB120}" type="presOf" srcId="{21ECEC43-1601-4D95-9543-C678A6542075}" destId="{5E01238A-54C8-4CE2-81A8-BC7FAE5ADC7F}" srcOrd="0" destOrd="0" presId="urn:microsoft.com/office/officeart/2018/2/layout/IconLabelList"/>
    <dgm:cxn modelId="{677CAD9E-AF2C-428E-BE90-6A9F4A0B9F5D}" srcId="{C8F407F1-C1B3-4027-B402-A6806267A64A}" destId="{21ECEC43-1601-4D95-9543-C678A6542075}" srcOrd="1" destOrd="0" parTransId="{740CA2E2-FF08-403A-BDFD-81A68322EB06}" sibTransId="{80AF5435-AB59-49E3-8B13-D19D1016B53D}"/>
    <dgm:cxn modelId="{FC99DCF7-F64F-4B88-A481-24F08B1DF920}" type="presOf" srcId="{5FEED0D4-6A9C-429F-9176-694DC5CA95E7}" destId="{E35E22BB-9E6C-405E-8E13-5026D6B0E54F}" srcOrd="0" destOrd="0" presId="urn:microsoft.com/office/officeart/2018/2/layout/IconLabelList"/>
    <dgm:cxn modelId="{4F50AD0B-CBA4-4180-9005-3384610BE644}" type="presParOf" srcId="{E2F094EC-7B83-489D-9188-7B9A84C3AC84}" destId="{B6992A03-7680-43B6-8FC1-8231F4FAB9A1}" srcOrd="0" destOrd="0" presId="urn:microsoft.com/office/officeart/2018/2/layout/IconLabelList"/>
    <dgm:cxn modelId="{1F002DE8-4417-4CBD-9CF6-CBAC11DDF998}" type="presParOf" srcId="{B6992A03-7680-43B6-8FC1-8231F4FAB9A1}" destId="{BDC6F069-CFB4-4C03-9CE9-89CA67F0A467}" srcOrd="0" destOrd="0" presId="urn:microsoft.com/office/officeart/2018/2/layout/IconLabelList"/>
    <dgm:cxn modelId="{742AFE40-ECCC-4D51-ACC0-C23E922393DE}" type="presParOf" srcId="{B6992A03-7680-43B6-8FC1-8231F4FAB9A1}" destId="{FE4BDAA0-0F9B-4220-B6DE-F14D9EE186D4}" srcOrd="1" destOrd="0" presId="urn:microsoft.com/office/officeart/2018/2/layout/IconLabelList"/>
    <dgm:cxn modelId="{B4143592-63B2-437C-9F5F-EB49DF39BC23}" type="presParOf" srcId="{B6992A03-7680-43B6-8FC1-8231F4FAB9A1}" destId="{E35E22BB-9E6C-405E-8E13-5026D6B0E54F}" srcOrd="2" destOrd="0" presId="urn:microsoft.com/office/officeart/2018/2/layout/IconLabelList"/>
    <dgm:cxn modelId="{58EB3781-E833-4F2D-9905-59D97E2A453F}" type="presParOf" srcId="{E2F094EC-7B83-489D-9188-7B9A84C3AC84}" destId="{2A8EF478-6CC6-4EDB-A349-16D4D048845E}" srcOrd="1" destOrd="0" presId="urn:microsoft.com/office/officeart/2018/2/layout/IconLabelList"/>
    <dgm:cxn modelId="{69A259A1-81E4-4D7C-8BDE-5FEC933F801D}" type="presParOf" srcId="{E2F094EC-7B83-489D-9188-7B9A84C3AC84}" destId="{9289E709-BE6E-4676-8A92-2B5B13580ADB}" srcOrd="2" destOrd="0" presId="urn:microsoft.com/office/officeart/2018/2/layout/IconLabelList"/>
    <dgm:cxn modelId="{CDF021CA-369D-40F1-9DE8-4E2861371E9A}" type="presParOf" srcId="{9289E709-BE6E-4676-8A92-2B5B13580ADB}" destId="{B85409FD-F709-4602-B29B-16ECCDCD141E}" srcOrd="0" destOrd="0" presId="urn:microsoft.com/office/officeart/2018/2/layout/IconLabelList"/>
    <dgm:cxn modelId="{8B35E8F0-898F-4349-B097-C11BB20900D1}" type="presParOf" srcId="{9289E709-BE6E-4676-8A92-2B5B13580ADB}" destId="{931CDA34-A84C-451F-9EA1-FAEFEC1F7E72}" srcOrd="1" destOrd="0" presId="urn:microsoft.com/office/officeart/2018/2/layout/IconLabelList"/>
    <dgm:cxn modelId="{322FC039-3F4E-4764-AAF1-F867B559D107}" type="presParOf" srcId="{9289E709-BE6E-4676-8A92-2B5B13580ADB}" destId="{5E01238A-54C8-4CE2-81A8-BC7FAE5ADC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D384D-3CDB-48CB-B6D8-795DDEF34F4A}">
      <dsp:nvSpPr>
        <dsp:cNvPr id="0" name=""/>
        <dsp:cNvSpPr/>
      </dsp:nvSpPr>
      <dsp:spPr>
        <a:xfrm>
          <a:off x="1302" y="505550"/>
          <a:ext cx="2776761" cy="1666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Planung des Programmes (Visuell und </a:t>
          </a:r>
          <a:r>
            <a:rPr lang="de-DE" sz="2400" kern="1200" dirty="0" err="1"/>
            <a:t>Funktionsmäßg</a:t>
          </a:r>
          <a:r>
            <a:rPr lang="de-DE" sz="2400" kern="1200" dirty="0"/>
            <a:t>)</a:t>
          </a:r>
          <a:endParaRPr lang="en-US" sz="2400" kern="1200" dirty="0"/>
        </a:p>
      </dsp:txBody>
      <dsp:txXfrm>
        <a:off x="50099" y="554347"/>
        <a:ext cx="2679167" cy="1568463"/>
      </dsp:txXfrm>
    </dsp:sp>
    <dsp:sp modelId="{49E68FB1-5737-48E4-84F4-DEF44F855C04}">
      <dsp:nvSpPr>
        <dsp:cNvPr id="0" name=""/>
        <dsp:cNvSpPr/>
      </dsp:nvSpPr>
      <dsp:spPr>
        <a:xfrm>
          <a:off x="3022419" y="994260"/>
          <a:ext cx="588673" cy="688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22419" y="1131987"/>
        <a:ext cx="412071" cy="413182"/>
      </dsp:txXfrm>
    </dsp:sp>
    <dsp:sp modelId="{9ED50646-73D1-47BC-85B5-A2C8801F48FA}">
      <dsp:nvSpPr>
        <dsp:cNvPr id="0" name=""/>
        <dsp:cNvSpPr/>
      </dsp:nvSpPr>
      <dsp:spPr>
        <a:xfrm>
          <a:off x="3888768" y="505550"/>
          <a:ext cx="2776761" cy="1666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Textbasiertes Programm</a:t>
          </a:r>
          <a:endParaRPr lang="en-US" sz="2400" kern="1200"/>
        </a:p>
      </dsp:txBody>
      <dsp:txXfrm>
        <a:off x="3937565" y="554347"/>
        <a:ext cx="2679167" cy="1568463"/>
      </dsp:txXfrm>
    </dsp:sp>
    <dsp:sp modelId="{39C1FA8A-F9B0-4E93-BB94-9198B75955A5}">
      <dsp:nvSpPr>
        <dsp:cNvPr id="0" name=""/>
        <dsp:cNvSpPr/>
      </dsp:nvSpPr>
      <dsp:spPr>
        <a:xfrm rot="5400000">
          <a:off x="4982813" y="2365980"/>
          <a:ext cx="588673" cy="688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5070559" y="2415961"/>
        <a:ext cx="413182" cy="412071"/>
      </dsp:txXfrm>
    </dsp:sp>
    <dsp:sp modelId="{17083185-DD7E-42BB-9583-82DF5110D3CA}">
      <dsp:nvSpPr>
        <dsp:cNvPr id="0" name=""/>
        <dsp:cNvSpPr/>
      </dsp:nvSpPr>
      <dsp:spPr>
        <a:xfrm>
          <a:off x="3888768" y="3282312"/>
          <a:ext cx="2776761" cy="1666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Nice Gui in Textbasiertes Programm implementiert</a:t>
          </a:r>
          <a:endParaRPr lang="en-US" sz="2400" kern="1200"/>
        </a:p>
      </dsp:txBody>
      <dsp:txXfrm>
        <a:off x="3937565" y="3331109"/>
        <a:ext cx="2679167" cy="1568463"/>
      </dsp:txXfrm>
    </dsp:sp>
    <dsp:sp modelId="{2A03863E-E04D-4DB8-8099-62E900A0C487}">
      <dsp:nvSpPr>
        <dsp:cNvPr id="0" name=""/>
        <dsp:cNvSpPr/>
      </dsp:nvSpPr>
      <dsp:spPr>
        <a:xfrm rot="10800000">
          <a:off x="3055740" y="3771022"/>
          <a:ext cx="588673" cy="688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232342" y="3908749"/>
        <a:ext cx="412071" cy="413182"/>
      </dsp:txXfrm>
    </dsp:sp>
    <dsp:sp modelId="{C78EC7E0-B18F-4342-8594-4D12F033B8B2}">
      <dsp:nvSpPr>
        <dsp:cNvPr id="0" name=""/>
        <dsp:cNvSpPr/>
      </dsp:nvSpPr>
      <dsp:spPr>
        <a:xfrm>
          <a:off x="1302" y="3282312"/>
          <a:ext cx="2776761" cy="1666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Bugfixing</a:t>
          </a:r>
          <a:endParaRPr lang="en-US" sz="2400" kern="1200"/>
        </a:p>
      </dsp:txBody>
      <dsp:txXfrm>
        <a:off x="50099" y="3331109"/>
        <a:ext cx="2679167" cy="15684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792EA-A0BD-41C5-882C-F7FA7E9E46AA}">
      <dsp:nvSpPr>
        <dsp:cNvPr id="0" name=""/>
        <dsp:cNvSpPr/>
      </dsp:nvSpPr>
      <dsp:spPr>
        <a:xfrm>
          <a:off x="0" y="592879"/>
          <a:ext cx="6666833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41528" rIns="51742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Routing zwischen den Seiten und Live Aktualisierung der Daten</a:t>
          </a:r>
          <a:endParaRPr lang="en-US" sz="2600" kern="1200"/>
        </a:p>
      </dsp:txBody>
      <dsp:txXfrm>
        <a:off x="0" y="592879"/>
        <a:ext cx="6666833" cy="1474200"/>
      </dsp:txXfrm>
    </dsp:sp>
    <dsp:sp modelId="{9B19C63E-BE17-4621-9C17-71D21D54EE7E}">
      <dsp:nvSpPr>
        <dsp:cNvPr id="0" name=""/>
        <dsp:cNvSpPr/>
      </dsp:nvSpPr>
      <dsp:spPr>
        <a:xfrm>
          <a:off x="333341" y="209119"/>
          <a:ext cx="4666783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Implementation von Nice Gui</a:t>
          </a:r>
          <a:endParaRPr lang="en-US" sz="2600" kern="1200"/>
        </a:p>
      </dsp:txBody>
      <dsp:txXfrm>
        <a:off x="370808" y="246586"/>
        <a:ext cx="4591849" cy="692586"/>
      </dsp:txXfrm>
    </dsp:sp>
    <dsp:sp modelId="{1A5D87DA-1B55-4B0C-9869-58F4FEAFEF69}">
      <dsp:nvSpPr>
        <dsp:cNvPr id="0" name=""/>
        <dsp:cNvSpPr/>
      </dsp:nvSpPr>
      <dsp:spPr>
        <a:xfrm>
          <a:off x="0" y="2591240"/>
          <a:ext cx="6666833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41528" rIns="51742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600" kern="1200"/>
            <a:t>Push und pull hat manchmal nicht funktioniert</a:t>
          </a:r>
          <a:endParaRPr lang="en-US" sz="2600" kern="1200"/>
        </a:p>
      </dsp:txBody>
      <dsp:txXfrm>
        <a:off x="0" y="2591240"/>
        <a:ext cx="6666833" cy="1474200"/>
      </dsp:txXfrm>
    </dsp:sp>
    <dsp:sp modelId="{C195E242-5C12-41AB-85DA-7B19F193E153}">
      <dsp:nvSpPr>
        <dsp:cNvPr id="0" name=""/>
        <dsp:cNvSpPr/>
      </dsp:nvSpPr>
      <dsp:spPr>
        <a:xfrm>
          <a:off x="333341" y="2207480"/>
          <a:ext cx="4666783" cy="76752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Arbeiten mit Git</a:t>
          </a:r>
          <a:endParaRPr lang="en-US" sz="2600" kern="1200"/>
        </a:p>
      </dsp:txBody>
      <dsp:txXfrm>
        <a:off x="370808" y="2244947"/>
        <a:ext cx="4591849" cy="692586"/>
      </dsp:txXfrm>
    </dsp:sp>
    <dsp:sp modelId="{898C9419-1C32-4DA6-9CF8-8C1409143BBD}">
      <dsp:nvSpPr>
        <dsp:cNvPr id="0" name=""/>
        <dsp:cNvSpPr/>
      </dsp:nvSpPr>
      <dsp:spPr>
        <a:xfrm>
          <a:off x="0" y="4589600"/>
          <a:ext cx="6666833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A052C-A9BE-43AC-9EB3-3B8172C82636}">
      <dsp:nvSpPr>
        <dsp:cNvPr id="0" name=""/>
        <dsp:cNvSpPr/>
      </dsp:nvSpPr>
      <dsp:spPr>
        <a:xfrm>
          <a:off x="333341" y="4205840"/>
          <a:ext cx="4666783" cy="7675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Zu lange Arbeitspause</a:t>
          </a:r>
          <a:endParaRPr lang="en-US" sz="2600" kern="1200"/>
        </a:p>
      </dsp:txBody>
      <dsp:txXfrm>
        <a:off x="370808" y="4243307"/>
        <a:ext cx="4591849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6F069-CFB4-4C03-9CE9-89CA67F0A467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E22BB-9E6C-405E-8E13-5026D6B0E5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Mehr Zeit für Planungsphase</a:t>
          </a:r>
          <a:endParaRPr lang="en-US" sz="2500" kern="1200"/>
        </a:p>
      </dsp:txBody>
      <dsp:txXfrm>
        <a:off x="765914" y="2943510"/>
        <a:ext cx="4320000" cy="720000"/>
      </dsp:txXfrm>
    </dsp:sp>
    <dsp:sp modelId="{B85409FD-F709-4602-B29B-16ECCDCD141E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1238A-54C8-4CE2-81A8-BC7FAE5ADC7F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Keine lange Pause mehr dazwischen</a:t>
          </a:r>
          <a:endParaRPr lang="en-US" sz="2500" kern="1200"/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62614-4EE8-65A4-4AC7-F1338F0DE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8B9BF0-9263-B8EA-5DC6-71706C12D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5B0053-83F4-E065-B2E5-A0AAD7E7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226-539F-434C-A1C3-AD758F48FE3C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4786C0-3874-5B53-74D6-646797D5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B29847-1113-EC64-C6B9-78B80E10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578F-03DE-4AFC-8552-0E6F9DE4B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44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B1B3A-B000-60EB-2339-3525BEF4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AA026E-684D-7E1B-C24F-1AFCC4950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39C964-6F39-E206-EB45-C753B5CA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226-539F-434C-A1C3-AD758F48FE3C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68C796-B6E0-3216-8C0A-128637E8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CB1BFE-9B63-51A8-A181-D0D72405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578F-03DE-4AFC-8552-0E6F9DE4B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43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358CC6-AE37-6B9B-21CC-D32FF46AA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448FDE-ED5F-77C5-F404-FA3553D29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8F838-ECE3-7514-7FCE-3805E87A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226-539F-434C-A1C3-AD758F48FE3C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B475E-1E0B-B205-ABCA-EF1D5A36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4BA90-7439-9BB9-42DD-1C6DDB84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578F-03DE-4AFC-8552-0E6F9DE4B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8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9DAD4-0EAF-DD8B-EC6F-632447B7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F9192-1E42-68AB-CFAB-FD6306BE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A6E4C-87D4-3E4D-5065-BBA851F7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226-539F-434C-A1C3-AD758F48FE3C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3486C7-7E84-F052-F4C7-59DF8BFE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AC1548-9728-AE4F-3B93-66506FA7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578F-03DE-4AFC-8552-0E6F9DE4B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45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42EDF-4B22-C21E-6D8A-C7F9B0BE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02C5CE-BA7C-9863-1934-CCE2AB88F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CA576D-FDB0-0988-0DEE-F05ADFAC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226-539F-434C-A1C3-AD758F48FE3C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BBE7D7-1031-F68F-5CBE-1B7C6BE5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34AE16-986F-3319-012E-27FE5238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578F-03DE-4AFC-8552-0E6F9DE4B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79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B4ABF-52C6-91D8-FB56-8F914B59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79294-8E52-F996-EF5E-64CB1AE90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B354C1-68D7-A694-8C63-DF40092C1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391879-D37C-0586-D58F-360253ED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226-539F-434C-A1C3-AD758F48FE3C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D1405-5C9D-84FB-B521-29B3B7F1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D87B84-2A5B-BDD2-A16C-F6389025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578F-03DE-4AFC-8552-0E6F9DE4B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14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37FEC-1633-B291-4089-1EE39F93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5999C-21D3-784E-B723-AEA84A6D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208986-4F2C-3FA3-F27D-586C82FAA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01A788-AFE2-DB1D-4558-715D552C6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A8D532-5DA9-430D-EB25-504E6FD94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58D0AA-508C-623F-F84B-7CA9383B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226-539F-434C-A1C3-AD758F48FE3C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EF5A5C-0AD3-8F9D-7AF6-718A5643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CB0EC9-F3E6-A74C-047A-E5A1C218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578F-03DE-4AFC-8552-0E6F9DE4B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48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61481-C8B2-257B-B445-23EB2FB1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9B17C1-FB3B-C1D8-7EFD-C5403C07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226-539F-434C-A1C3-AD758F48FE3C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F9014A-6780-1A23-6854-BD3E9FBE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070F59-546B-DDC8-950F-A53C77DD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578F-03DE-4AFC-8552-0E6F9DE4B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B08893-1B82-BA02-4684-1D49F35C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226-539F-434C-A1C3-AD758F48FE3C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1C8676-7798-F08A-52EB-85E69E82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B31E22-9DBB-498A-604D-BCF5B758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578F-03DE-4AFC-8552-0E6F9DE4B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90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FE6D2-D765-3D7B-634C-BBA288AD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B3F2A-FF2A-3601-7651-F385CCB15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3DD65E-995B-DAAE-6ED1-762083102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AC967D-8B6C-D242-B5D4-793B01C2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226-539F-434C-A1C3-AD758F48FE3C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3FC25D-7652-69BA-74E8-A596C7DB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8B9BF0-2772-B1D3-264C-664C939D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578F-03DE-4AFC-8552-0E6F9DE4B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68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42CD7-8C7D-0CF2-6F93-41700EA3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96803F-D182-008F-D56B-4D534187F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9538DC-2096-C526-84C9-6B2AF2C2D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AE1D0D-92FB-9B32-9E05-7E3B6018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1B226-539F-434C-A1C3-AD758F48FE3C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9CBBEC-F500-187C-683C-34C9120C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C3DF4-5B6F-A82E-3B2E-113564B7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7578F-03DE-4AFC-8552-0E6F9DE4B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87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E95A17E-6569-CB97-F558-C4EDC854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280B8E-9003-D39A-D04B-E13F688DE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9A3DE-5C0F-51CE-6D5F-4E82021DB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F1B226-539F-434C-A1C3-AD758F48FE3C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B0EDB9-7D88-5BAD-646C-788590AAB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A42AA-9FC3-A59B-AE49-19568ADB4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57578F-03DE-4AFC-8552-0E6F9DE4B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01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AE3293-EF61-8BD4-D2EB-C7EA5365E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>
                <a:solidFill>
                  <a:srgbClr val="FFFFFF"/>
                </a:solidFill>
              </a:rPr>
              <a:t>Hero Quest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043490-BEA9-5F7B-0AD5-5006E3002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DE" dirty="0"/>
              <a:t>Von Leon Hein und Jan Zimmerle</a:t>
            </a:r>
          </a:p>
        </p:txBody>
      </p:sp>
    </p:spTree>
    <p:extLst>
      <p:ext uri="{BB962C8B-B14F-4D97-AF65-F5344CB8AC3E}">
        <p14:creationId xmlns:p14="http://schemas.microsoft.com/office/powerpoint/2010/main" val="25824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C3D697-7326-DAD0-76DE-15B39A81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Projektablauf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F97BF9D-3F17-098D-602C-3FE7A21BA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08809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85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6F5ADA-4EDB-4DCE-4D2F-2ABB3FC7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Probleme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894FBE2-004E-57A7-DB3C-CEE411CBF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50736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04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80A751-D375-620D-93AC-3F89640F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Lessons Learned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AEFA254-8852-1015-0382-0119FC90F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1014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72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Hero Quest</vt:lpstr>
      <vt:lpstr>Projektablauf</vt:lpstr>
      <vt:lpstr>Probleme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Zimmerle</dc:creator>
  <cp:lastModifiedBy>Jan Zimmerle</cp:lastModifiedBy>
  <cp:revision>1</cp:revision>
  <dcterms:created xsi:type="dcterms:W3CDTF">2025-02-17T09:10:44Z</dcterms:created>
  <dcterms:modified xsi:type="dcterms:W3CDTF">2025-02-17T12:41:27Z</dcterms:modified>
</cp:coreProperties>
</file>