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D2B4-F9CA-4FD9-889C-7EDC46855B2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7452-A5AB-4786-A44F-DCA67A90D7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3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D2B4-F9CA-4FD9-889C-7EDC46855B2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7452-A5AB-4786-A44F-DCA67A9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D2B4-F9CA-4FD9-889C-7EDC46855B2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7452-A5AB-4786-A44F-DCA67A9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D2B4-F9CA-4FD9-889C-7EDC46855B2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7452-A5AB-4786-A44F-DCA67A9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D2B4-F9CA-4FD9-889C-7EDC46855B2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7452-A5AB-4786-A44F-DCA67A90D7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9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D2B4-F9CA-4FD9-889C-7EDC46855B2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7452-A5AB-4786-A44F-DCA67A9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D2B4-F9CA-4FD9-889C-7EDC46855B2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7452-A5AB-4786-A44F-DCA67A9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1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D2B4-F9CA-4FD9-889C-7EDC46855B2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7452-A5AB-4786-A44F-DCA67A9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D2B4-F9CA-4FD9-889C-7EDC46855B2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7452-A5AB-4786-A44F-DCA67A9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D7D2B4-F9CA-4FD9-889C-7EDC46855B2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17452-A5AB-4786-A44F-DCA67A9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5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D2B4-F9CA-4FD9-889C-7EDC46855B2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7452-A5AB-4786-A44F-DCA67A9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D7D2B4-F9CA-4FD9-889C-7EDC46855B21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F17452-A5AB-4786-A44F-DCA67A90D7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ewtipsandtutorial.blogspot.com/2016/05/blog-post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4.bp.blogspot.com/-Fxi-LumLTe8/V0j2_yGyFbI/AAAAAAAABLI/eEAwx-wXZWA7OVIaBkUzRhUqx5XGqbdmQCLcB/s1600/su1.jpg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49463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atin typeface="SutonnyMJ" pitchFamily="2" charset="0"/>
              </a:rPr>
              <a:t/>
            </a:r>
            <a:br>
              <a:rPr lang="en-US" sz="6000" dirty="0" smtClean="0">
                <a:latin typeface="SutonnyMJ" pitchFamily="2" charset="0"/>
              </a:rPr>
            </a:br>
            <a:r>
              <a:rPr lang="en-US" sz="6000" dirty="0">
                <a:latin typeface="SutonnyMJ" pitchFamily="2" charset="0"/>
              </a:rPr>
              <a:t/>
            </a:r>
            <a:br>
              <a:rPr lang="en-US" sz="6000" dirty="0">
                <a:latin typeface="SutonnyMJ" pitchFamily="2" charset="0"/>
              </a:rPr>
            </a:br>
            <a:r>
              <a:rPr lang="en-US" sz="6000" dirty="0" smtClean="0">
                <a:latin typeface="SutonnyMJ" pitchFamily="2" charset="0"/>
              </a:rPr>
              <a:t/>
            </a:r>
            <a:br>
              <a:rPr lang="en-US" sz="6000" dirty="0" smtClean="0">
                <a:latin typeface="SutonnyMJ" pitchFamily="2" charset="0"/>
              </a:rPr>
            </a:br>
            <a:r>
              <a:rPr lang="en-US" sz="6000" dirty="0" err="1" smtClean="0">
                <a:latin typeface="SutonnyMJ" pitchFamily="2" charset="0"/>
              </a:rPr>
              <a:t>g‡Wj</a:t>
            </a:r>
            <a:r>
              <a:rPr lang="en-US" sz="6000" dirty="0" smtClean="0">
                <a:latin typeface="SutonnyMJ" pitchFamily="2" charset="0"/>
              </a:rPr>
              <a:t> </a:t>
            </a:r>
            <a:r>
              <a:rPr lang="en-US" sz="6000" dirty="0" err="1" smtClean="0">
                <a:latin typeface="SutonnyMJ" pitchFamily="2" charset="0"/>
              </a:rPr>
              <a:t>cwj‡UKwbK</a:t>
            </a:r>
            <a:r>
              <a:rPr lang="en-US" sz="6000" dirty="0" smtClean="0">
                <a:latin typeface="SutonnyMJ" pitchFamily="2" charset="0"/>
              </a:rPr>
              <a:t> </a:t>
            </a:r>
            <a:r>
              <a:rPr lang="en-US" sz="6000" dirty="0" err="1" smtClean="0">
                <a:latin typeface="SutonnyMJ" pitchFamily="2" charset="0"/>
              </a:rPr>
              <a:t>Bbw÷wUDU</a:t>
            </a:r>
            <a:r>
              <a:rPr lang="en-US" sz="6000" dirty="0" smtClean="0">
                <a:latin typeface="SutonnyMJ" pitchFamily="2" charset="0"/>
              </a:rPr>
              <a:t/>
            </a:r>
            <a:br>
              <a:rPr lang="en-US" sz="6000" dirty="0" smtClean="0">
                <a:latin typeface="SutonnyMJ" pitchFamily="2" charset="0"/>
              </a:rPr>
            </a:br>
            <a:r>
              <a:rPr lang="en-US" sz="6000" dirty="0" err="1" smtClean="0">
                <a:latin typeface="SutonnyMJ" pitchFamily="2" charset="0"/>
              </a:rPr>
              <a:t>AbjvBb</a:t>
            </a:r>
            <a:r>
              <a:rPr lang="en-US" sz="6000" dirty="0" smtClean="0">
                <a:latin typeface="SutonnyMJ" pitchFamily="2" charset="0"/>
              </a:rPr>
              <a:t> </a:t>
            </a:r>
            <a:r>
              <a:rPr lang="en-US" sz="6000" dirty="0" err="1" smtClean="0">
                <a:latin typeface="SutonnyMJ" pitchFamily="2" charset="0"/>
              </a:rPr>
              <a:t>K¬vm</a:t>
            </a:r>
            <a:r>
              <a:rPr lang="en-US" sz="6000" dirty="0" smtClean="0">
                <a:latin typeface="SutonnyMJ" pitchFamily="2" charset="0"/>
              </a:rPr>
              <a:t/>
            </a:r>
            <a:br>
              <a:rPr lang="en-US" sz="6000" dirty="0" smtClean="0">
                <a:latin typeface="SutonnyMJ" pitchFamily="2" charset="0"/>
              </a:rPr>
            </a:br>
            <a:r>
              <a:rPr lang="en-US" sz="6000" dirty="0" smtClean="0">
                <a:latin typeface="SutonnyMJ" pitchFamily="2" charset="0"/>
              </a:rPr>
              <a:t/>
            </a:r>
            <a:br>
              <a:rPr lang="en-US" sz="6000" dirty="0" smtClean="0">
                <a:latin typeface="SutonnyMJ" pitchFamily="2" charset="0"/>
              </a:rPr>
            </a:br>
            <a:r>
              <a:rPr lang="en-US" sz="6000" dirty="0" smtClean="0">
                <a:latin typeface="SutonnyMJ" pitchFamily="2" charset="0"/>
              </a:rPr>
              <a:t/>
            </a:r>
            <a:br>
              <a:rPr lang="en-US" sz="6000" dirty="0" smtClean="0">
                <a:latin typeface="SutonnyMJ" pitchFamily="2" charset="0"/>
              </a:rPr>
            </a:br>
            <a:endParaRPr lang="en-US" sz="6000" dirty="0">
              <a:latin typeface="SutonnyMJ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57" y="0"/>
            <a:ext cx="2228045" cy="21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 smtClean="0">
                <a:latin typeface="SutonnyMJ" pitchFamily="2" charset="0"/>
              </a:rPr>
              <a:t>Kw¤úDUvi</a:t>
            </a:r>
            <a:r>
              <a:rPr lang="en-US" sz="6000" dirty="0" smtClean="0">
                <a:latin typeface="SutonnyMJ" pitchFamily="2" charset="0"/>
              </a:rPr>
              <a:t> 3q </a:t>
            </a:r>
            <a:r>
              <a:rPr lang="en-US" sz="6000" dirty="0" err="1" smtClean="0">
                <a:latin typeface="SutonnyMJ" pitchFamily="2" charset="0"/>
              </a:rPr>
              <a:t>ce</a:t>
            </a:r>
            <a:r>
              <a:rPr lang="en-US" sz="6000" dirty="0" smtClean="0">
                <a:latin typeface="SutonnyMJ" pitchFamily="2" charset="0"/>
              </a:rPr>
              <a:t>©</a:t>
            </a:r>
            <a:br>
              <a:rPr lang="en-US" sz="6000" dirty="0" smtClean="0">
                <a:latin typeface="SutonnyMJ" pitchFamily="2" charset="0"/>
              </a:rPr>
            </a:br>
            <a:r>
              <a:rPr lang="en-US" sz="6000" dirty="0" err="1" smtClean="0">
                <a:latin typeface="SutonnyMJ" pitchFamily="2" charset="0"/>
              </a:rPr>
              <a:t>welqt</a:t>
            </a:r>
            <a:r>
              <a:rPr lang="en-US" sz="6000" dirty="0">
                <a:latin typeface="SutonnyMJ" pitchFamily="2" charset="0"/>
              </a:rPr>
              <a:t> </a:t>
            </a:r>
            <a:r>
              <a:rPr lang="en-US" sz="6000" dirty="0" smtClean="0">
                <a:latin typeface="SutonnyMJ" pitchFamily="2" charset="0"/>
              </a:rPr>
              <a:t>†</a:t>
            </a:r>
            <a:r>
              <a:rPr lang="en-US" sz="6000" dirty="0" err="1" smtClean="0">
                <a:latin typeface="SutonnyMJ" pitchFamily="2" charset="0"/>
              </a:rPr>
              <a:t>cÖvMvwgs</a:t>
            </a:r>
            <a:r>
              <a:rPr lang="en-US" sz="6000" dirty="0" smtClean="0">
                <a:latin typeface="SutonnyMJ" pitchFamily="2" charset="0"/>
              </a:rPr>
              <a:t> </a:t>
            </a:r>
            <a:r>
              <a:rPr lang="en-US" sz="6000" dirty="0" err="1" smtClean="0">
                <a:latin typeface="SutonnyMJ" pitchFamily="2" charset="0"/>
              </a:rPr>
              <a:t>G‡mbwkqvjm</a:t>
            </a:r>
            <a:r>
              <a:rPr lang="en-US" sz="6000" dirty="0" smtClean="0">
                <a:latin typeface="SutonnyMJ" pitchFamily="2" charset="0"/>
              </a:rPr>
              <a:t>&amp;</a:t>
            </a:r>
            <a:br>
              <a:rPr lang="en-US" sz="6000" dirty="0" smtClean="0">
                <a:latin typeface="SutonnyMJ" pitchFamily="2" charset="0"/>
              </a:rPr>
            </a:br>
            <a:r>
              <a:rPr lang="en-US" sz="6000" dirty="0" smtClean="0">
                <a:latin typeface="SutonnyMJ" pitchFamily="2" charset="0"/>
              </a:rPr>
              <a:t>2q </a:t>
            </a:r>
            <a:r>
              <a:rPr lang="en-US" sz="6000" dirty="0" err="1" smtClean="0">
                <a:latin typeface="SutonnyMJ" pitchFamily="2" charset="0"/>
              </a:rPr>
              <a:t>K¬vm</a:t>
            </a:r>
            <a:r>
              <a:rPr lang="en-US" sz="6000" dirty="0" smtClean="0">
                <a:latin typeface="SutonnyMJ" pitchFamily="2" charset="0"/>
              </a:rPr>
              <a:t> </a:t>
            </a:r>
            <a:endParaRPr lang="en-US" sz="6000" b="1" dirty="0">
              <a:latin typeface="SutonnyMJ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SutonnyMJ" pitchFamily="2" charset="0"/>
              </a:rPr>
              <a:t>66631</a:t>
            </a:r>
            <a:endParaRPr lang="en-US" sz="5400" dirty="0">
              <a:latin typeface="SutonnyMJ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04" y="312776"/>
            <a:ext cx="1571223" cy="14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429555"/>
            <a:ext cx="6815669" cy="203486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as-IN" sz="1800" dirty="0" smtClean="0"/>
              <a:t/>
            </a:r>
            <a:br>
              <a:rPr lang="as-IN" sz="1800" dirty="0" smtClean="0"/>
            </a:b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3750" y="373488"/>
            <a:ext cx="10753146" cy="4636393"/>
          </a:xfrm>
        </p:spPr>
        <p:txBody>
          <a:bodyPr>
            <a:normAutofit/>
          </a:bodyPr>
          <a:lstStyle/>
          <a:p>
            <a:r>
              <a:rPr lang="bn-BD" sz="3600" b="1" dirty="0"/>
              <a:t>ফ্লোচার্ট </a:t>
            </a:r>
            <a:r>
              <a:rPr lang="bn-BD" sz="1700" b="1" dirty="0"/>
              <a:t>(</a:t>
            </a:r>
            <a:r>
              <a:rPr lang="en-US" sz="1700" b="1" dirty="0"/>
              <a:t>Flowchart)</a:t>
            </a:r>
          </a:p>
          <a:p>
            <a:r>
              <a:rPr lang="bn-BD" sz="1700" dirty="0"/>
              <a:t>ফ্লোচার্ট এর অপর নাম প্রবাহ চিত্র । অ্যালগরিদম এর চিত্ররূপ হল ফ্লোচার্ট। অ্যালগরিদম সহজে বুঝার জন্য ফ্লোচার্ট ব্যবহৃত হয় । ফ্লোচার্ট দেখে সহজে বুঝা যায় প্রোগ্রাম কীভাবে কাজ করে। বিভিন্ন ব্যক্তির ফ্লোচার্ট বিভিন্ন ধরনের হয়। ফ্লোচার্টের ভিন্নতার কারণে প্রোগ্রামের উন্নত বৈশিষ্ট্য লক্ষ্য করা যায়</a:t>
            </a:r>
            <a:r>
              <a:rPr lang="bn-BD" sz="1700" dirty="0" smtClean="0"/>
              <a:t>।</a:t>
            </a:r>
            <a:endParaRPr lang="en-US" sz="1700" dirty="0" smtClean="0"/>
          </a:p>
          <a:p>
            <a:endParaRPr lang="en-US" sz="1700" dirty="0"/>
          </a:p>
          <a:p>
            <a:r>
              <a:rPr lang="bn-BD" sz="1800" b="1" dirty="0"/>
              <a:t>অ্যালগরিদম (</a:t>
            </a:r>
            <a:r>
              <a:rPr lang="en-US" sz="1800" b="1" dirty="0"/>
              <a:t>Algorithm)</a:t>
            </a:r>
          </a:p>
          <a:p>
            <a:r>
              <a:rPr lang="bn-BD" sz="1800" dirty="0"/>
              <a:t>গণিত এবং কম্পিউটার বিজ্ঞানের আলোচনায় নির্দেশক্রম বা ইংরেজি ভাষায় অ্যালগরিদম বলতে একটি সুনির্দিষ্ট পদ্ধতিকে বোঝায়, যেটি কতগুলি সসীমসংখ্যক, সুসংজ্ঞায়িত, পরিগণক যন্ত্রে বাস্তবায়নযোগ্য ও সুনির্দিষ্ট ক্রমে বিন্যস্ত নির্দেশের সমষ্টি, যে নির্দেশগুলিকে ধাপে ধাপে অনুসরণ করে কোনও সুসংজ্ঞায়িত পরিগণনামূলক সমস্যা বা </a:t>
            </a:r>
            <a:r>
              <a:rPr lang="bn-BD" sz="1800" dirty="0" smtClean="0"/>
              <a:t>সমস্যার</a:t>
            </a:r>
            <a:r>
              <a:rPr lang="bn-BD" sz="1700" dirty="0" smtClean="0"/>
              <a:t>।</a:t>
            </a:r>
            <a:endParaRPr lang="en-US" sz="1700" dirty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5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493" y="-1"/>
            <a:ext cx="9981127" cy="6207618"/>
          </a:xfrm>
        </p:spPr>
        <p:txBody>
          <a:bodyPr>
            <a:normAutofit/>
          </a:bodyPr>
          <a:lstStyle/>
          <a:p>
            <a:pPr algn="ctr"/>
            <a:endParaRPr lang="en-US" sz="1000" b="1" dirty="0">
              <a:latin typeface="SutonnyMJ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20800"/>
            <a:ext cx="8128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428" y="115910"/>
            <a:ext cx="11165983" cy="5009882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6040192"/>
            <a:ext cx="6815669" cy="1056066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09" y="115910"/>
            <a:ext cx="3213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003" y="218941"/>
            <a:ext cx="9981126" cy="1989785"/>
          </a:xfrm>
        </p:spPr>
        <p:txBody>
          <a:bodyPr>
            <a:normAutofit/>
          </a:bodyPr>
          <a:lstStyle/>
          <a:p>
            <a:r>
              <a:rPr lang="as-IN" sz="1800" dirty="0"/>
              <a:t/>
            </a:r>
            <a:br>
              <a:rPr lang="as-IN" sz="1800" dirty="0"/>
            </a:b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6040192"/>
            <a:ext cx="6815669" cy="1056066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96" y="-91061"/>
            <a:ext cx="7722571" cy="61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5008" y="579549"/>
            <a:ext cx="78689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b="1" dirty="0">
                <a:hlinkClick r:id="rId2"/>
              </a:rPr>
              <a:t>তিনটি সংখ্যার যোগফল নির্ণয়ের জন্য অ্যালগরিদম, ফ্লোচার্ট ও প্রোগ্রামঃ</a:t>
            </a:r>
            <a:endParaRPr lang="as-IN" b="1" dirty="0"/>
          </a:p>
          <a:p>
            <a:r>
              <a:rPr lang="as-IN" dirty="0"/>
              <a:t/>
            </a:r>
            <a:br>
              <a:rPr lang="as-IN" dirty="0"/>
            </a:br>
            <a:r>
              <a:rPr lang="as-IN" b="1" dirty="0"/>
              <a:t>অ্যালগরিদমঃ </a:t>
            </a:r>
          </a:p>
          <a:p>
            <a:r>
              <a:rPr lang="as-IN" dirty="0"/>
              <a:t/>
            </a:r>
            <a:br>
              <a:rPr lang="as-IN" dirty="0"/>
            </a:br>
            <a:r>
              <a:rPr lang="as-IN" dirty="0"/>
              <a:t>        (১) প্রোগ্রাম শুরু। </a:t>
            </a:r>
            <a:br>
              <a:rPr lang="as-IN" dirty="0"/>
            </a:br>
            <a:r>
              <a:rPr lang="as-IN" dirty="0"/>
              <a:t/>
            </a:r>
            <a:br>
              <a:rPr lang="as-IN" dirty="0"/>
            </a:br>
            <a:r>
              <a:rPr lang="as-IN" dirty="0"/>
              <a:t>        (২) তিনটি সংখ্যা তিনটি চলক </a:t>
            </a:r>
            <a:r>
              <a:rPr lang="en-US" dirty="0"/>
              <a:t>a, b </a:t>
            </a:r>
            <a:r>
              <a:rPr lang="as-IN" dirty="0"/>
              <a:t>ও </a:t>
            </a:r>
            <a:r>
              <a:rPr lang="en-US" dirty="0"/>
              <a:t>c </a:t>
            </a:r>
            <a:r>
              <a:rPr lang="as-IN" dirty="0"/>
              <a:t>এর মাধ্যমে গ্রহণ। </a:t>
            </a:r>
            <a:br>
              <a:rPr lang="as-IN" dirty="0"/>
            </a:br>
            <a:r>
              <a:rPr lang="as-IN" dirty="0"/>
              <a:t/>
            </a:r>
            <a:br>
              <a:rPr lang="as-IN" dirty="0"/>
            </a:br>
            <a:r>
              <a:rPr lang="as-IN" dirty="0"/>
              <a:t>        (৩) ধরি </a:t>
            </a:r>
            <a:r>
              <a:rPr lang="en-US" dirty="0"/>
              <a:t>sum = a + b + c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(</a:t>
            </a:r>
            <a:r>
              <a:rPr lang="as-IN" dirty="0"/>
              <a:t>৪) ফলাফল </a:t>
            </a:r>
            <a:r>
              <a:rPr lang="en-US" dirty="0"/>
              <a:t>sum </a:t>
            </a:r>
            <a:r>
              <a:rPr lang="as-IN" dirty="0"/>
              <a:t>এর মাধ্যমে প্রদর্শন। </a:t>
            </a:r>
            <a:br>
              <a:rPr lang="as-IN" dirty="0"/>
            </a:br>
            <a:r>
              <a:rPr lang="as-IN" dirty="0"/>
              <a:t/>
            </a:r>
            <a:br>
              <a:rPr lang="as-IN" dirty="0"/>
            </a:br>
            <a:r>
              <a:rPr lang="as-IN" dirty="0"/>
              <a:t>        (৫) প্রোগ্রাম শেষ।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335" y="0"/>
            <a:ext cx="12685691" cy="6439437"/>
          </a:xfrm>
        </p:spPr>
        <p:txBody>
          <a:bodyPr>
            <a:normAutofit/>
          </a:bodyPr>
          <a:lstStyle/>
          <a:p>
            <a:endParaRPr lang="en-US" sz="1800" b="1" spc="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6040192"/>
            <a:ext cx="6815669" cy="1056066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0614" y="3992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1587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Vrinda"/>
              </a:rPr>
              <a:t>ফ্লোচার্টঃ </a:t>
            </a:r>
            <a:endParaRPr kumimoji="0" lang="en-US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 </a:t>
            </a:r>
            <a:endParaRPr kumimoji="0" lang="en-US" sz="17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4.bp.blogspot.com/-Fxi-LumLTe8/V0j2_yGyFbI/AAAAAAAABLI/eEAwx-wXZWA7OVIaBkUzRhUqx5XGqbdmQCLcB/s400/su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14" y="567520"/>
            <a:ext cx="22574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9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40" y="115911"/>
            <a:ext cx="11294772" cy="4224269"/>
          </a:xfrm>
        </p:spPr>
        <p:txBody>
          <a:bodyPr>
            <a:normAutofit/>
          </a:bodyPr>
          <a:lstStyle/>
          <a:p>
            <a:r>
              <a:rPr lang="as-IN" sz="1800" dirty="0"/>
              <a:t/>
            </a:r>
            <a:br>
              <a:rPr lang="as-IN" sz="1800" dirty="0"/>
            </a:br>
            <a:endParaRPr lang="en-US" sz="1800" b="1" spc="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6040192"/>
            <a:ext cx="6815669" cy="1056066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</TotalTime>
  <Words>117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SutonnyMJ</vt:lpstr>
      <vt:lpstr>Vrinda</vt:lpstr>
      <vt:lpstr>Retrospect</vt:lpstr>
      <vt:lpstr>   g‡Wj cwj‡UKwbK Bbw÷wUDU AbjvBb K¬vm   </vt:lpstr>
      <vt:lpstr>Kw¤úDUvi 3q ce© welqt †cÖvMvwgs G‡mbwkqvjm&amp; 2q K¬vm </vt:lpstr>
      <vt:lpstr>  </vt:lpstr>
      <vt:lpstr>PowerPoint Presentation</vt:lpstr>
      <vt:lpstr>           </vt:lpstr>
      <vt:lpstr> </vt:lpstr>
      <vt:lpstr>PowerPoint Presentation</vt:lpstr>
      <vt:lpstr>PowerPoint Presentation</vt:lpstr>
      <vt:lpstr>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Polytechnic Institute</dc:title>
  <dc:creator>TTC</dc:creator>
  <cp:lastModifiedBy>TTC</cp:lastModifiedBy>
  <cp:revision>39</cp:revision>
  <dcterms:created xsi:type="dcterms:W3CDTF">2020-04-18T08:57:11Z</dcterms:created>
  <dcterms:modified xsi:type="dcterms:W3CDTF">2021-08-13T10:44:21Z</dcterms:modified>
</cp:coreProperties>
</file>