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CAF18-280A-440F-A955-B71D203E7EFE}" type="datetimeFigureOut">
              <a:rPr lang="en-US" smtClean="0"/>
              <a:t>02-Nov-21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865E2-EBB4-41B2-81C7-29C10618C5A8}" type="slidenum">
              <a:rPr lang="en-US" smtClean="0"/>
              <a:t>‹#›</a:t>
            </a:fld>
            <a:endParaRPr lang="en-US"/>
          </a:p>
        </p:txBody>
      </p:sp>
    </p:spTree>
    <p:extLst>
      <p:ext uri="{BB962C8B-B14F-4D97-AF65-F5344CB8AC3E}">
        <p14:creationId xmlns:p14="http://schemas.microsoft.com/office/powerpoint/2010/main" val="3585801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1865E2-EBB4-41B2-81C7-29C10618C5A8}" type="slidenum">
              <a:rPr lang="en-US" smtClean="0"/>
              <a:t>1</a:t>
            </a:fld>
            <a:endParaRPr lang="en-US"/>
          </a:p>
        </p:txBody>
      </p:sp>
    </p:spTree>
    <p:extLst>
      <p:ext uri="{BB962C8B-B14F-4D97-AF65-F5344CB8AC3E}">
        <p14:creationId xmlns:p14="http://schemas.microsoft.com/office/powerpoint/2010/main" val="2273814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96A4B-B7CE-402B-BDD0-49B460910CB5}" type="datetimeFigureOut">
              <a:rPr lang="en-US" smtClean="0"/>
              <a:t>02-Nov-21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BD0FE-A1F6-466A-9B07-16D27073EFA9}" type="slidenum">
              <a:rPr lang="en-US" smtClean="0"/>
              <a:t>‹#›</a:t>
            </a:fld>
            <a:endParaRPr lang="en-US"/>
          </a:p>
        </p:txBody>
      </p:sp>
    </p:spTree>
    <p:extLst>
      <p:ext uri="{BB962C8B-B14F-4D97-AF65-F5344CB8AC3E}">
        <p14:creationId xmlns:p14="http://schemas.microsoft.com/office/powerpoint/2010/main" val="3443620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96A4B-B7CE-402B-BDD0-49B460910CB5}" type="datetimeFigureOut">
              <a:rPr lang="en-US" smtClean="0"/>
              <a:t>02-Nov-21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BD0FE-A1F6-466A-9B07-16D27073EFA9}" type="slidenum">
              <a:rPr lang="en-US" smtClean="0"/>
              <a:t>‹#›</a:t>
            </a:fld>
            <a:endParaRPr lang="en-US"/>
          </a:p>
        </p:txBody>
      </p:sp>
    </p:spTree>
    <p:extLst>
      <p:ext uri="{BB962C8B-B14F-4D97-AF65-F5344CB8AC3E}">
        <p14:creationId xmlns:p14="http://schemas.microsoft.com/office/powerpoint/2010/main" val="2999352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96A4B-B7CE-402B-BDD0-49B460910CB5}" type="datetimeFigureOut">
              <a:rPr lang="en-US" smtClean="0"/>
              <a:t>02-Nov-21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BD0FE-A1F6-466A-9B07-16D27073EFA9}" type="slidenum">
              <a:rPr lang="en-US" smtClean="0"/>
              <a:t>‹#›</a:t>
            </a:fld>
            <a:endParaRPr lang="en-US"/>
          </a:p>
        </p:txBody>
      </p:sp>
    </p:spTree>
    <p:extLst>
      <p:ext uri="{BB962C8B-B14F-4D97-AF65-F5344CB8AC3E}">
        <p14:creationId xmlns:p14="http://schemas.microsoft.com/office/powerpoint/2010/main" val="128728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96A4B-B7CE-402B-BDD0-49B460910CB5}" type="datetimeFigureOut">
              <a:rPr lang="en-US" smtClean="0"/>
              <a:t>02-Nov-21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BD0FE-A1F6-466A-9B07-16D27073EFA9}" type="slidenum">
              <a:rPr lang="en-US" smtClean="0"/>
              <a:t>‹#›</a:t>
            </a:fld>
            <a:endParaRPr lang="en-US"/>
          </a:p>
        </p:txBody>
      </p:sp>
    </p:spTree>
    <p:extLst>
      <p:ext uri="{BB962C8B-B14F-4D97-AF65-F5344CB8AC3E}">
        <p14:creationId xmlns:p14="http://schemas.microsoft.com/office/powerpoint/2010/main" val="1075498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96A4B-B7CE-402B-BDD0-49B460910CB5}" type="datetimeFigureOut">
              <a:rPr lang="en-US" smtClean="0"/>
              <a:t>02-Nov-21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BD0FE-A1F6-466A-9B07-16D27073EFA9}" type="slidenum">
              <a:rPr lang="en-US" smtClean="0"/>
              <a:t>‹#›</a:t>
            </a:fld>
            <a:endParaRPr lang="en-US"/>
          </a:p>
        </p:txBody>
      </p:sp>
    </p:spTree>
    <p:extLst>
      <p:ext uri="{BB962C8B-B14F-4D97-AF65-F5344CB8AC3E}">
        <p14:creationId xmlns:p14="http://schemas.microsoft.com/office/powerpoint/2010/main" val="128497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96A4B-B7CE-402B-BDD0-49B460910CB5}" type="datetimeFigureOut">
              <a:rPr lang="en-US" smtClean="0"/>
              <a:t>02-Nov-21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6BD0FE-A1F6-466A-9B07-16D27073EFA9}" type="slidenum">
              <a:rPr lang="en-US" smtClean="0"/>
              <a:t>‹#›</a:t>
            </a:fld>
            <a:endParaRPr lang="en-US"/>
          </a:p>
        </p:txBody>
      </p:sp>
    </p:spTree>
    <p:extLst>
      <p:ext uri="{BB962C8B-B14F-4D97-AF65-F5344CB8AC3E}">
        <p14:creationId xmlns:p14="http://schemas.microsoft.com/office/powerpoint/2010/main" val="844788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96A4B-B7CE-402B-BDD0-49B460910CB5}" type="datetimeFigureOut">
              <a:rPr lang="en-US" smtClean="0"/>
              <a:t>02-Nov-21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6BD0FE-A1F6-466A-9B07-16D27073EFA9}" type="slidenum">
              <a:rPr lang="en-US" smtClean="0"/>
              <a:t>‹#›</a:t>
            </a:fld>
            <a:endParaRPr lang="en-US"/>
          </a:p>
        </p:txBody>
      </p:sp>
    </p:spTree>
    <p:extLst>
      <p:ext uri="{BB962C8B-B14F-4D97-AF65-F5344CB8AC3E}">
        <p14:creationId xmlns:p14="http://schemas.microsoft.com/office/powerpoint/2010/main" val="393602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96A4B-B7CE-402B-BDD0-49B460910CB5}" type="datetimeFigureOut">
              <a:rPr lang="en-US" smtClean="0"/>
              <a:t>02-Nov-21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6BD0FE-A1F6-466A-9B07-16D27073EFA9}" type="slidenum">
              <a:rPr lang="en-US" smtClean="0"/>
              <a:t>‹#›</a:t>
            </a:fld>
            <a:endParaRPr lang="en-US"/>
          </a:p>
        </p:txBody>
      </p:sp>
    </p:spTree>
    <p:extLst>
      <p:ext uri="{BB962C8B-B14F-4D97-AF65-F5344CB8AC3E}">
        <p14:creationId xmlns:p14="http://schemas.microsoft.com/office/powerpoint/2010/main" val="4159342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96A4B-B7CE-402B-BDD0-49B460910CB5}" type="datetimeFigureOut">
              <a:rPr lang="en-US" smtClean="0"/>
              <a:t>02-Nov-21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6BD0FE-A1F6-466A-9B07-16D27073EFA9}" type="slidenum">
              <a:rPr lang="en-US" smtClean="0"/>
              <a:t>‹#›</a:t>
            </a:fld>
            <a:endParaRPr lang="en-US"/>
          </a:p>
        </p:txBody>
      </p:sp>
    </p:spTree>
    <p:extLst>
      <p:ext uri="{BB962C8B-B14F-4D97-AF65-F5344CB8AC3E}">
        <p14:creationId xmlns:p14="http://schemas.microsoft.com/office/powerpoint/2010/main" val="253065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96A4B-B7CE-402B-BDD0-49B460910CB5}" type="datetimeFigureOut">
              <a:rPr lang="en-US" smtClean="0"/>
              <a:t>02-Nov-21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6BD0FE-A1F6-466A-9B07-16D27073EFA9}" type="slidenum">
              <a:rPr lang="en-US" smtClean="0"/>
              <a:t>‹#›</a:t>
            </a:fld>
            <a:endParaRPr lang="en-US"/>
          </a:p>
        </p:txBody>
      </p:sp>
    </p:spTree>
    <p:extLst>
      <p:ext uri="{BB962C8B-B14F-4D97-AF65-F5344CB8AC3E}">
        <p14:creationId xmlns:p14="http://schemas.microsoft.com/office/powerpoint/2010/main" val="106126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96A4B-B7CE-402B-BDD0-49B460910CB5}" type="datetimeFigureOut">
              <a:rPr lang="en-US" smtClean="0"/>
              <a:t>02-Nov-21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6BD0FE-A1F6-466A-9B07-16D27073EFA9}" type="slidenum">
              <a:rPr lang="en-US" smtClean="0"/>
              <a:t>‹#›</a:t>
            </a:fld>
            <a:endParaRPr lang="en-US"/>
          </a:p>
        </p:txBody>
      </p:sp>
    </p:spTree>
    <p:extLst>
      <p:ext uri="{BB962C8B-B14F-4D97-AF65-F5344CB8AC3E}">
        <p14:creationId xmlns:p14="http://schemas.microsoft.com/office/powerpoint/2010/main" val="2453870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96A4B-B7CE-402B-BDD0-49B460910CB5}" type="datetimeFigureOut">
              <a:rPr lang="en-US" smtClean="0"/>
              <a:t>02-Nov-21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BD0FE-A1F6-466A-9B07-16D27073EFA9}" type="slidenum">
              <a:rPr lang="en-US" smtClean="0"/>
              <a:t>‹#›</a:t>
            </a:fld>
            <a:endParaRPr lang="en-US"/>
          </a:p>
        </p:txBody>
      </p:sp>
    </p:spTree>
    <p:extLst>
      <p:ext uri="{BB962C8B-B14F-4D97-AF65-F5344CB8AC3E}">
        <p14:creationId xmlns:p14="http://schemas.microsoft.com/office/powerpoint/2010/main" val="1378084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93896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21215" y="1629343"/>
            <a:ext cx="3989073" cy="531876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3930" y="382681"/>
            <a:ext cx="1295403" cy="1158242"/>
          </a:xfrm>
          <a:prstGeom prst="rect">
            <a:avLst/>
          </a:prstGeom>
        </p:spPr>
      </p:pic>
      <p:sp>
        <p:nvSpPr>
          <p:cNvPr id="7" name="TextBox 6"/>
          <p:cNvSpPr txBox="1"/>
          <p:nvPr/>
        </p:nvSpPr>
        <p:spPr>
          <a:xfrm>
            <a:off x="2405634" y="572290"/>
            <a:ext cx="9500616" cy="784830"/>
          </a:xfrm>
          <a:prstGeom prst="rect">
            <a:avLst/>
          </a:prstGeom>
          <a:noFill/>
        </p:spPr>
        <p:txBody>
          <a:bodyPr wrap="square" rtlCol="0">
            <a:spAutoFit/>
          </a:bodyPr>
          <a:lstStyle/>
          <a:p>
            <a:r>
              <a:rPr lang="en-US" sz="4500" b="1" dirty="0" smtClean="0">
                <a:ln w="22225">
                  <a:solidFill>
                    <a:schemeClr val="accent2"/>
                  </a:solidFill>
                  <a:prstDash val="solid"/>
                </a:ln>
                <a:solidFill>
                  <a:schemeClr val="accent2">
                    <a:lumMod val="40000"/>
                    <a:lumOff val="60000"/>
                  </a:schemeClr>
                </a:solidFill>
              </a:rPr>
              <a:t>Model Polytechnic Institute, Jashore</a:t>
            </a:r>
            <a:endParaRPr lang="en-US" sz="4500" b="1" dirty="0">
              <a:ln w="22225">
                <a:solidFill>
                  <a:schemeClr val="accent2"/>
                </a:solidFill>
                <a:prstDash val="solid"/>
              </a:ln>
              <a:solidFill>
                <a:schemeClr val="accent2">
                  <a:lumMod val="40000"/>
                  <a:lumOff val="60000"/>
                </a:schemeClr>
              </a:solidFill>
            </a:endParaRPr>
          </a:p>
        </p:txBody>
      </p:sp>
      <p:sp>
        <p:nvSpPr>
          <p:cNvPr id="8" name="TextBox 7"/>
          <p:cNvSpPr txBox="1"/>
          <p:nvPr/>
        </p:nvSpPr>
        <p:spPr>
          <a:xfrm>
            <a:off x="963930" y="1839637"/>
            <a:ext cx="2821686" cy="1446550"/>
          </a:xfrm>
          <a:prstGeom prst="rect">
            <a:avLst/>
          </a:prstGeom>
          <a:noFill/>
        </p:spPr>
        <p:txBody>
          <a:bodyPr wrap="square" rtlCol="0">
            <a:spAutoFit/>
          </a:bodyPr>
          <a:lstStyle/>
          <a:p>
            <a:r>
              <a:rPr lang="en-US" sz="3800" b="1" dirty="0" smtClean="0">
                <a:solidFill>
                  <a:schemeClr val="bg1"/>
                </a:solidFill>
              </a:rPr>
              <a:t>ADMISSION</a:t>
            </a:r>
          </a:p>
          <a:p>
            <a:r>
              <a:rPr lang="en-US" sz="5000" b="1" dirty="0" smtClean="0">
                <a:solidFill>
                  <a:schemeClr val="bg1"/>
                </a:solidFill>
              </a:rPr>
              <a:t>COLLEGE</a:t>
            </a:r>
            <a:endParaRPr lang="en-US" sz="5000" b="1" dirty="0">
              <a:solidFill>
                <a:schemeClr val="bg1"/>
              </a:solidFill>
            </a:endParaRPr>
          </a:p>
        </p:txBody>
      </p:sp>
      <p:sp>
        <p:nvSpPr>
          <p:cNvPr id="9" name="Oval 8"/>
          <p:cNvSpPr/>
          <p:nvPr/>
        </p:nvSpPr>
        <p:spPr>
          <a:xfrm>
            <a:off x="3849624" y="1572768"/>
            <a:ext cx="1325880" cy="1325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90772" y="1629343"/>
            <a:ext cx="1225296" cy="122434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smtClean="0"/>
              <a:t>25%</a:t>
            </a:r>
          </a:p>
          <a:p>
            <a:pPr algn="ctr"/>
            <a:r>
              <a:rPr lang="en-US" sz="2800" b="1" dirty="0" smtClean="0"/>
              <a:t>OFF</a:t>
            </a:r>
            <a:endParaRPr lang="en-US" sz="2800" b="1" dirty="0"/>
          </a:p>
        </p:txBody>
      </p:sp>
      <p:sp>
        <p:nvSpPr>
          <p:cNvPr id="11" name="TextBox 10"/>
          <p:cNvSpPr txBox="1"/>
          <p:nvPr/>
        </p:nvSpPr>
        <p:spPr>
          <a:xfrm>
            <a:off x="963930" y="3264797"/>
            <a:ext cx="6296406" cy="1200329"/>
          </a:xfrm>
          <a:prstGeom prst="rect">
            <a:avLst/>
          </a:prstGeom>
          <a:noFill/>
        </p:spPr>
        <p:txBody>
          <a:bodyPr wrap="square" rtlCol="0">
            <a:spAutoFit/>
          </a:bodyPr>
          <a:lstStyle/>
          <a:p>
            <a:r>
              <a:rPr lang="en-US" dirty="0">
                <a:solidFill>
                  <a:schemeClr val="bg1"/>
                </a:solidFill>
              </a:rPr>
              <a:t>Welcome to Model Polytechnic institute. We are providing one of the best education guide line in the technical education. This is our first web appearance and we are constantly trying to improve it. So be with us. We will right back.</a:t>
            </a:r>
          </a:p>
        </p:txBody>
      </p:sp>
      <p:sp>
        <p:nvSpPr>
          <p:cNvPr id="12" name="Rectangle 11"/>
          <p:cNvSpPr/>
          <p:nvPr/>
        </p:nvSpPr>
        <p:spPr>
          <a:xfrm>
            <a:off x="963930" y="4628111"/>
            <a:ext cx="1572768" cy="3566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LEARN MORE</a:t>
            </a:r>
            <a:endParaRPr lang="en-US" dirty="0"/>
          </a:p>
        </p:txBody>
      </p:sp>
      <p:sp>
        <p:nvSpPr>
          <p:cNvPr id="13" name="TextBox 12"/>
          <p:cNvSpPr txBox="1"/>
          <p:nvPr/>
        </p:nvSpPr>
        <p:spPr>
          <a:xfrm>
            <a:off x="960120" y="5087855"/>
            <a:ext cx="1791031" cy="369332"/>
          </a:xfrm>
          <a:prstGeom prst="rect">
            <a:avLst/>
          </a:prstGeom>
          <a:noFill/>
        </p:spPr>
        <p:txBody>
          <a:bodyPr wrap="square" rtlCol="0">
            <a:spAutoFit/>
          </a:bodyPr>
          <a:lstStyle/>
          <a:p>
            <a:r>
              <a:rPr lang="en-US" dirty="0" smtClean="0">
                <a:solidFill>
                  <a:schemeClr val="bg1"/>
                </a:solidFill>
              </a:rPr>
              <a:t>www.mpibd.com</a:t>
            </a:r>
            <a:endParaRPr lang="en-US" dirty="0">
              <a:solidFill>
                <a:schemeClr val="bg1"/>
              </a:solidFill>
            </a:endParaRPr>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3930" y="5478904"/>
            <a:ext cx="444295" cy="444295"/>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32872" y="5392613"/>
            <a:ext cx="616876" cy="616876"/>
          </a:xfrm>
          <a:prstGeom prst="rect">
            <a:avLst/>
          </a:prstGeom>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68036" y="5472962"/>
            <a:ext cx="608237" cy="456178"/>
          </a:xfrm>
          <a:prstGeom prst="rect">
            <a:avLst/>
          </a:prstGeom>
        </p:spPr>
      </p:pic>
    </p:spTree>
    <p:extLst>
      <p:ext uri="{BB962C8B-B14F-4D97-AF65-F5344CB8AC3E}">
        <p14:creationId xmlns:p14="http://schemas.microsoft.com/office/powerpoint/2010/main" val="42096852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60</Words>
  <Application>Microsoft Office PowerPoint</Application>
  <PresentationFormat>Widescreen</PresentationFormat>
  <Paragraphs>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cp:revision>
  <dcterms:created xsi:type="dcterms:W3CDTF">2021-11-02T03:45:09Z</dcterms:created>
  <dcterms:modified xsi:type="dcterms:W3CDTF">2021-11-02T12:54:50Z</dcterms:modified>
</cp:coreProperties>
</file>