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4" d="100"/>
          <a:sy n="84" d="100"/>
        </p:scale>
        <p:origin x="1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A991F-3A17-4FA2-80A9-36B2DE11FFC4}" type="datetimeFigureOut">
              <a:rPr lang="en-US" smtClean="0"/>
              <a:t>30-Oct-21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6696A-903C-471D-872D-D10642D3624D}" type="slidenum">
              <a:rPr lang="en-US" smtClean="0"/>
              <a:t>‹#›</a:t>
            </a:fld>
            <a:endParaRPr lang="en-US"/>
          </a:p>
        </p:txBody>
      </p:sp>
    </p:spTree>
    <p:extLst>
      <p:ext uri="{BB962C8B-B14F-4D97-AF65-F5344CB8AC3E}">
        <p14:creationId xmlns:p14="http://schemas.microsoft.com/office/powerpoint/2010/main" val="428501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6696A-903C-471D-872D-D10642D3624D}" type="slidenum">
              <a:rPr lang="en-US" smtClean="0"/>
              <a:t>6</a:t>
            </a:fld>
            <a:endParaRPr lang="en-US"/>
          </a:p>
        </p:txBody>
      </p:sp>
    </p:spTree>
    <p:extLst>
      <p:ext uri="{BB962C8B-B14F-4D97-AF65-F5344CB8AC3E}">
        <p14:creationId xmlns:p14="http://schemas.microsoft.com/office/powerpoint/2010/main" val="198568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79131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59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19150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66683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80945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750692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456615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4408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43561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5946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116965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35488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35CF3-9F79-4534-8910-C0D7CFAFCC03}" type="datetimeFigureOut">
              <a:rPr lang="en-US" smtClean="0"/>
              <a:t>30-Oct-21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41217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35CF3-9F79-4534-8910-C0D7CFAFCC03}" type="datetimeFigureOut">
              <a:rPr lang="en-US" smtClean="0"/>
              <a:t>30-Oct-21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37244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35CF3-9F79-4534-8910-C0D7CFAFCC03}" type="datetimeFigureOut">
              <a:rPr lang="en-US" smtClean="0"/>
              <a:t>30-Oct-21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21378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22412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42685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E35CF3-9F79-4534-8910-C0D7CFAFCC03}" type="datetimeFigureOut">
              <a:rPr lang="en-US" smtClean="0"/>
              <a:t>30-Oct-21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53D02D-6CC9-4BD2-9BF4-617E49658EF4}" type="slidenum">
              <a:rPr lang="en-US" smtClean="0"/>
              <a:t>‹#›</a:t>
            </a:fld>
            <a:endParaRPr lang="en-US"/>
          </a:p>
        </p:txBody>
      </p:sp>
    </p:spTree>
    <p:extLst>
      <p:ext uri="{BB962C8B-B14F-4D97-AF65-F5344CB8AC3E}">
        <p14:creationId xmlns:p14="http://schemas.microsoft.com/office/powerpoint/2010/main" val="7273453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8035" y="2606040"/>
            <a:ext cx="8825658" cy="2683405"/>
          </a:xfrm>
        </p:spPr>
        <p:txBody>
          <a:bodyPr>
            <a:normAutofit fontScale="90000"/>
          </a:bodyPr>
          <a:lstStyle/>
          <a:p>
            <a:pPr algn="ctr"/>
            <a:r>
              <a:rPr lang="en-US" dirty="0" smtClean="0">
                <a:solidFill>
                  <a:srgbClr val="30ACEC"/>
                </a:solidFill>
              </a:rPr>
              <a:t>Welcome To</a:t>
            </a:r>
            <a:br>
              <a:rPr lang="en-US" dirty="0" smtClean="0">
                <a:solidFill>
                  <a:srgbClr val="30ACEC"/>
                </a:solidFill>
              </a:rPr>
            </a:br>
            <a:r>
              <a:rPr lang="en-US" dirty="0" smtClean="0">
                <a:solidFill>
                  <a:srgbClr val="30ACEC"/>
                </a:solidFill>
              </a:rPr>
              <a:t>Model Polytechnic Institute, Jashore</a:t>
            </a:r>
            <a:endParaRPr lang="en-US" dirty="0">
              <a:solidFill>
                <a:srgbClr val="30ACE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7536" y="444838"/>
            <a:ext cx="2086656" cy="1865716"/>
          </a:xfrm>
          <a:prstGeom prst="rect">
            <a:avLst/>
          </a:prstGeom>
        </p:spPr>
      </p:pic>
    </p:spTree>
    <p:extLst>
      <p:ext uri="{BB962C8B-B14F-4D97-AF65-F5344CB8AC3E}">
        <p14:creationId xmlns:p14="http://schemas.microsoft.com/office/powerpoint/2010/main" val="1487804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813141"/>
            <a:ext cx="8574622" cy="540171"/>
          </a:xfrm>
        </p:spPr>
        <p:txBody>
          <a:bodyPr>
            <a:normAutofit fontScale="90000"/>
          </a:bodyPr>
          <a:lstStyle/>
          <a:p>
            <a:pPr algn="ctr"/>
            <a:r>
              <a:rPr lang="en-US" sz="4000" dirty="0" smtClean="0">
                <a:solidFill>
                  <a:srgbClr val="30ACEC"/>
                </a:solidFill>
              </a:rPr>
              <a:t>ABOUT</a:t>
            </a:r>
            <a:endParaRPr lang="en-US" sz="4000" dirty="0">
              <a:solidFill>
                <a:srgbClr val="30ACEC"/>
              </a:solidFill>
            </a:endParaRPr>
          </a:p>
        </p:txBody>
      </p:sp>
      <p:sp>
        <p:nvSpPr>
          <p:cNvPr id="3" name="Subtitle 2"/>
          <p:cNvSpPr>
            <a:spLocks noGrp="1"/>
          </p:cNvSpPr>
          <p:nvPr>
            <p:ph type="subTitle" idx="1"/>
          </p:nvPr>
        </p:nvSpPr>
        <p:spPr>
          <a:xfrm>
            <a:off x="3611881" y="2441448"/>
            <a:ext cx="7891142" cy="2761488"/>
          </a:xfrm>
        </p:spPr>
        <p:txBody>
          <a:bodyPr>
            <a:normAutofit/>
          </a:bodyPr>
          <a:lstStyle/>
          <a:p>
            <a:pPr algn="l"/>
            <a:r>
              <a:rPr lang="en-US" dirty="0"/>
              <a:t>Model Polytechnic Institute is a Government approved technical education institute and maintained under the rules of technical Board of Bangladesh.</a:t>
            </a:r>
          </a:p>
          <a:p>
            <a:pPr algn="l"/>
            <a:r>
              <a:rPr lang="en-US" dirty="0"/>
              <a:t>This institutions is a part and affiliated with the ” </a:t>
            </a:r>
            <a:r>
              <a:rPr lang="en-US" b="1" dirty="0"/>
              <a:t>Munshi Sayed Ali </a:t>
            </a:r>
            <a:r>
              <a:rPr lang="en-US" b="1" dirty="0" smtClean="0"/>
              <a:t>Biswas </a:t>
            </a:r>
            <a:r>
              <a:rPr lang="en-US" b="1" dirty="0"/>
              <a:t>Foundation Ltd</a:t>
            </a:r>
            <a:r>
              <a:rPr lang="en-US" dirty="0"/>
              <a:t>.”  Our promise is to develop our students in such a way that they will be the assets of twenty first century and will take  steps in the development of Digital Bangladesh.</a:t>
            </a:r>
          </a:p>
          <a:p>
            <a:pPr algn="l"/>
            <a:endParaRPr lang="en-US"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9138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2862" y="594361"/>
            <a:ext cx="8825658" cy="603503"/>
          </a:xfrm>
        </p:spPr>
        <p:txBody>
          <a:bodyPr>
            <a:normAutofit fontScale="90000"/>
          </a:bodyPr>
          <a:lstStyle/>
          <a:p>
            <a:pPr algn="ctr"/>
            <a:r>
              <a:rPr lang="en-US" sz="4400" dirty="0" smtClean="0">
                <a:solidFill>
                  <a:srgbClr val="30ACEC"/>
                </a:solidFill>
              </a:rPr>
              <a:t>MENU</a:t>
            </a:r>
            <a:endParaRPr lang="en-US" sz="4400" dirty="0">
              <a:solidFill>
                <a:srgbClr val="30ACEC"/>
              </a:solidFill>
            </a:endParaRPr>
          </a:p>
        </p:txBody>
      </p:sp>
      <p:sp>
        <p:nvSpPr>
          <p:cNvPr id="3" name="Subtitle 2"/>
          <p:cNvSpPr>
            <a:spLocks noGrp="1"/>
          </p:cNvSpPr>
          <p:nvPr>
            <p:ph type="subTitle" idx="1"/>
          </p:nvPr>
        </p:nvSpPr>
        <p:spPr>
          <a:xfrm>
            <a:off x="4379976" y="1823868"/>
            <a:ext cx="6144768" cy="3680820"/>
          </a:xfrm>
        </p:spPr>
        <p:txBody>
          <a:bodyPr>
            <a:normAutofit/>
          </a:bodyPr>
          <a:lstStyle/>
          <a:p>
            <a:pPr marL="342900" indent="-342900" algn="l">
              <a:buFont typeface="Wingdings" panose="05000000000000000000" pitchFamily="2" charset="2"/>
              <a:buChar char="v"/>
            </a:pPr>
            <a:r>
              <a:rPr lang="en-US" dirty="0" smtClean="0"/>
              <a:t> Home</a:t>
            </a:r>
          </a:p>
          <a:p>
            <a:pPr marL="342900" indent="-342900" algn="l">
              <a:buFont typeface="Wingdings" panose="05000000000000000000" pitchFamily="2" charset="2"/>
              <a:buChar char="v"/>
            </a:pPr>
            <a:r>
              <a:rPr lang="en-US" dirty="0" smtClean="0"/>
              <a:t> Academic</a:t>
            </a:r>
          </a:p>
          <a:p>
            <a:pPr marL="342900" indent="-342900" algn="l">
              <a:buFont typeface="Wingdings" panose="05000000000000000000" pitchFamily="2" charset="2"/>
              <a:buChar char="v"/>
            </a:pPr>
            <a:r>
              <a:rPr lang="en-US" dirty="0" smtClean="0"/>
              <a:t> Library</a:t>
            </a:r>
          </a:p>
          <a:p>
            <a:pPr marL="342900" indent="-342900" algn="l">
              <a:buFont typeface="Wingdings" panose="05000000000000000000" pitchFamily="2" charset="2"/>
              <a:buChar char="v"/>
            </a:pPr>
            <a:r>
              <a:rPr lang="en-US" dirty="0" smtClean="0"/>
              <a:t> Lab</a:t>
            </a:r>
          </a:p>
          <a:p>
            <a:pPr marL="342900" indent="-342900" algn="l">
              <a:buFont typeface="Wingdings" panose="05000000000000000000" pitchFamily="2" charset="2"/>
              <a:buChar char="v"/>
            </a:pPr>
            <a:r>
              <a:rPr lang="en-US" dirty="0" smtClean="0"/>
              <a:t> Result</a:t>
            </a:r>
          </a:p>
          <a:p>
            <a:pPr marL="342900" indent="-342900" algn="l">
              <a:buFont typeface="Wingdings" panose="05000000000000000000" pitchFamily="2" charset="2"/>
              <a:buChar char="v"/>
            </a:pPr>
            <a:r>
              <a:rPr lang="en-US" dirty="0" smtClean="0"/>
              <a:t> Teachers</a:t>
            </a:r>
          </a:p>
          <a:p>
            <a:pPr marL="342900" indent="-342900" algn="l">
              <a:buFont typeface="Wingdings" panose="05000000000000000000" pitchFamily="2" charset="2"/>
              <a:buChar char="v"/>
            </a:pPr>
            <a:r>
              <a:rPr lang="en-US" dirty="0" smtClean="0"/>
              <a:t> Contact us</a:t>
            </a:r>
          </a:p>
          <a:p>
            <a:pPr marL="342900" indent="-342900" algn="l">
              <a:buFont typeface="Wingdings" panose="05000000000000000000" pitchFamily="2" charset="2"/>
              <a:buChar char="v"/>
            </a:pPr>
            <a:r>
              <a:rPr lang="en-US" dirty="0" smtClean="0"/>
              <a:t> About</a:t>
            </a:r>
          </a:p>
        </p:txBody>
      </p:sp>
    </p:spTree>
    <p:extLst>
      <p:ext uri="{BB962C8B-B14F-4D97-AF65-F5344CB8AC3E}">
        <p14:creationId xmlns:p14="http://schemas.microsoft.com/office/powerpoint/2010/main" val="2165413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939" y="764709"/>
            <a:ext cx="8825658" cy="670899"/>
          </a:xfrm>
        </p:spPr>
        <p:txBody>
          <a:bodyPr>
            <a:normAutofit fontScale="90000"/>
          </a:bodyPr>
          <a:lstStyle/>
          <a:p>
            <a:pPr algn="ctr"/>
            <a:r>
              <a:rPr lang="en-US" sz="4000" dirty="0" smtClean="0">
                <a:solidFill>
                  <a:srgbClr val="30ACEC"/>
                </a:solidFill>
              </a:rPr>
              <a:t>HOME</a:t>
            </a:r>
            <a:endParaRPr lang="en-US" sz="4000" dirty="0">
              <a:solidFill>
                <a:srgbClr val="30ACEC"/>
              </a:solidFill>
            </a:endParaRPr>
          </a:p>
        </p:txBody>
      </p:sp>
      <p:sp>
        <p:nvSpPr>
          <p:cNvPr id="3" name="Subtitle 2"/>
          <p:cNvSpPr>
            <a:spLocks noGrp="1"/>
          </p:cNvSpPr>
          <p:nvPr>
            <p:ph type="subTitle" idx="1"/>
          </p:nvPr>
        </p:nvSpPr>
        <p:spPr>
          <a:xfrm>
            <a:off x="3685033" y="3493347"/>
            <a:ext cx="8330054" cy="1388534"/>
          </a:xfrm>
        </p:spPr>
        <p:txBody>
          <a:bodyPr>
            <a:noAutofit/>
          </a:bodyPr>
          <a:lstStyle/>
          <a:p>
            <a:pPr algn="just"/>
            <a:r>
              <a:rPr lang="en-US" dirty="0"/>
              <a:t>Welcome to Model Polytechnic institute. We are providing one of the best education guide line in the technical education. This is our first web appearance and we are constantly trying to improve it. So be with us. We will right bac</a:t>
            </a:r>
            <a:r>
              <a:rPr lang="en-US" sz="2500" dirty="0"/>
              <a:t>k.</a:t>
            </a:r>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320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813141"/>
            <a:ext cx="8574622" cy="576747"/>
          </a:xfrm>
        </p:spPr>
        <p:txBody>
          <a:bodyPr>
            <a:normAutofit fontScale="90000"/>
          </a:bodyPr>
          <a:lstStyle/>
          <a:p>
            <a:pPr algn="ctr"/>
            <a:r>
              <a:rPr lang="en-US" sz="4000" dirty="0" smtClean="0">
                <a:solidFill>
                  <a:srgbClr val="30ACEC"/>
                </a:solidFill>
              </a:rPr>
              <a:t>ACADEMIC</a:t>
            </a:r>
            <a:endParaRPr lang="en-US" sz="4000" dirty="0">
              <a:solidFill>
                <a:srgbClr val="30ACEC"/>
              </a:solidFill>
            </a:endParaRPr>
          </a:p>
        </p:txBody>
      </p:sp>
      <p:sp>
        <p:nvSpPr>
          <p:cNvPr id="3" name="Subtitle 2"/>
          <p:cNvSpPr>
            <a:spLocks noGrp="1"/>
          </p:cNvSpPr>
          <p:nvPr>
            <p:ph type="subTitle" idx="1"/>
          </p:nvPr>
        </p:nvSpPr>
        <p:spPr>
          <a:xfrm>
            <a:off x="4059937" y="2157984"/>
            <a:ext cx="7443086" cy="3226817"/>
          </a:xfrm>
        </p:spPr>
        <p:txBody>
          <a:bodyPr>
            <a:normAutofit fontScale="92500" lnSpcReduction="10000"/>
          </a:bodyPr>
          <a:lstStyle/>
          <a:p>
            <a:pPr algn="l"/>
            <a:r>
              <a:rPr lang="en-US" b="1" dirty="0"/>
              <a:t>Accreditation and Affiliation</a:t>
            </a:r>
            <a:endParaRPr lang="en-US" dirty="0"/>
          </a:p>
          <a:p>
            <a:pPr marL="342900" indent="-342900" algn="l">
              <a:buFont typeface="Wingdings" panose="05000000000000000000" pitchFamily="2" charset="2"/>
              <a:buChar char="v"/>
            </a:pPr>
            <a:r>
              <a:rPr lang="en-US" dirty="0"/>
              <a:t>MPI is fully accredited and affiliated by the Bangladesh Technical Education Board (BTEB), the only </a:t>
            </a:r>
            <a:r>
              <a:rPr lang="en-US" dirty="0" err="1"/>
              <a:t>only</a:t>
            </a:r>
            <a:r>
              <a:rPr lang="en-US" dirty="0"/>
              <a:t> national accreditation and affiliation authority in Bangladesh.</a:t>
            </a:r>
          </a:p>
          <a:p>
            <a:pPr marL="342900" indent="-342900" algn="l">
              <a:buFont typeface="Wingdings" panose="05000000000000000000" pitchFamily="2" charset="2"/>
              <a:buChar char="v"/>
            </a:pPr>
            <a:r>
              <a:rPr lang="en-US" dirty="0"/>
              <a:t>All examinations are conducted by BTEB along with all government Polytechnic Institutes.</a:t>
            </a:r>
          </a:p>
          <a:p>
            <a:pPr marL="342900" indent="-342900" algn="l">
              <a:buFont typeface="Wingdings" panose="05000000000000000000" pitchFamily="2" charset="2"/>
              <a:buChar char="v"/>
            </a:pPr>
            <a:r>
              <a:rPr lang="en-US" dirty="0"/>
              <a:t>Academic transcripts of all semesters are issued BTEB</a:t>
            </a:r>
          </a:p>
          <a:p>
            <a:pPr marL="342900" indent="-342900" algn="l">
              <a:buFont typeface="Wingdings" panose="05000000000000000000" pitchFamily="2" charset="2"/>
              <a:buChar char="v"/>
            </a:pPr>
            <a:r>
              <a:rPr lang="en-US" dirty="0"/>
              <a:t>Diploma-in-Engineering Certificates are awarded by BTEB for all government and private polytechnic institutes with same credential</a:t>
            </a:r>
            <a:r>
              <a:rPr lang="en-US" dirty="0" smtClean="0"/>
              <a:t>.</a:t>
            </a:r>
            <a:endParaRPr lang="en-US"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66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785709"/>
            <a:ext cx="8574622" cy="649900"/>
          </a:xfrm>
        </p:spPr>
        <p:txBody>
          <a:bodyPr>
            <a:noAutofit/>
          </a:bodyPr>
          <a:lstStyle/>
          <a:p>
            <a:pPr algn="ctr"/>
            <a:r>
              <a:rPr lang="en-US" sz="4000" dirty="0" smtClean="0">
                <a:solidFill>
                  <a:srgbClr val="30ACEC"/>
                </a:solidFill>
              </a:rPr>
              <a:t>LIBRARY</a:t>
            </a:r>
            <a:endParaRPr lang="en-US" sz="4000" dirty="0">
              <a:solidFill>
                <a:srgbClr val="30ACEC"/>
              </a:solidFill>
            </a:endParaRPr>
          </a:p>
        </p:txBody>
      </p:sp>
      <p:sp>
        <p:nvSpPr>
          <p:cNvPr id="3" name="Subtitle 2"/>
          <p:cNvSpPr>
            <a:spLocks noGrp="1"/>
          </p:cNvSpPr>
          <p:nvPr>
            <p:ph type="subTitle" idx="1"/>
          </p:nvPr>
        </p:nvSpPr>
        <p:spPr>
          <a:xfrm>
            <a:off x="4005072" y="1541090"/>
            <a:ext cx="8119742" cy="4005072"/>
          </a:xfrm>
        </p:spPr>
        <p:txBody>
          <a:bodyPr>
            <a:normAutofit/>
          </a:bodyPr>
          <a:lstStyle/>
          <a:p>
            <a:pPr algn="l"/>
            <a:r>
              <a:rPr lang="en-US" dirty="0"/>
              <a:t>A school library is a store house of knowledge which satisfies our eternal desire for knowledge of the unknown and unseen. A school library is a place where the teachers and students can read, and from where they can borrow books. In our school, we also have a school library. It is housed in a separate two storied building. Indeed, the library is well constructed. There are many </a:t>
            </a:r>
            <a:r>
              <a:rPr lang="en-US" dirty="0" err="1"/>
              <a:t>almirahs</a:t>
            </a:r>
            <a:r>
              <a:rPr lang="en-US" dirty="0"/>
              <a:t>. The books are arranged on different shelves according to their subjects. There are separate reading room and an office room for the librarian. In our school library, we have a librarian who is a very nice person. There is a big reading room which is well furnished. So, we can read books there as we wish. When we take the help of the catalogue, the librarian at once finds the book, and thus he helps us a lot</a:t>
            </a:r>
            <a:endParaRPr lang="en-US"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103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804671"/>
            <a:ext cx="8574622" cy="612649"/>
          </a:xfrm>
        </p:spPr>
        <p:txBody>
          <a:bodyPr>
            <a:normAutofit fontScale="90000"/>
          </a:bodyPr>
          <a:lstStyle/>
          <a:p>
            <a:pPr algn="ctr"/>
            <a:r>
              <a:rPr lang="en-US" sz="4000" dirty="0" smtClean="0">
                <a:solidFill>
                  <a:srgbClr val="30ACEC"/>
                </a:solidFill>
              </a:rPr>
              <a:t>LAB</a:t>
            </a:r>
            <a:endParaRPr lang="en-US" sz="4000" dirty="0">
              <a:solidFill>
                <a:srgbClr val="30ACEC"/>
              </a:solidFill>
            </a:endParaRPr>
          </a:p>
        </p:txBody>
      </p:sp>
      <p:sp>
        <p:nvSpPr>
          <p:cNvPr id="3" name="Subtitle 2"/>
          <p:cNvSpPr>
            <a:spLocks noGrp="1"/>
          </p:cNvSpPr>
          <p:nvPr>
            <p:ph type="subTitle" idx="1"/>
          </p:nvPr>
        </p:nvSpPr>
        <p:spPr>
          <a:xfrm>
            <a:off x="4581144" y="1691640"/>
            <a:ext cx="7543671" cy="4261104"/>
          </a:xfrm>
        </p:spPr>
        <p:txBody>
          <a:bodyPr>
            <a:normAutofit fontScale="62500" lnSpcReduction="20000"/>
          </a:bodyPr>
          <a:lstStyle/>
          <a:p>
            <a:pPr marL="342900" indent="-342900" algn="l">
              <a:lnSpc>
                <a:spcPct val="100000"/>
              </a:lnSpc>
              <a:buFont typeface="Wingdings" panose="05000000000000000000" pitchFamily="2" charset="2"/>
              <a:buChar char="§"/>
            </a:pPr>
            <a:r>
              <a:rPr lang="en-US" sz="3400" dirty="0"/>
              <a:t> </a:t>
            </a:r>
            <a:r>
              <a:rPr lang="en-US" sz="3400" dirty="0" smtClean="0"/>
              <a:t>  Network </a:t>
            </a:r>
            <a:r>
              <a:rPr lang="en-US" sz="3400" dirty="0"/>
              <a:t>Lab</a:t>
            </a:r>
          </a:p>
          <a:p>
            <a:pPr marL="457200" indent="-457200" algn="l">
              <a:lnSpc>
                <a:spcPct val="100000"/>
              </a:lnSpc>
              <a:buFont typeface="Wingdings" panose="05000000000000000000" pitchFamily="2" charset="2"/>
              <a:buChar char="§"/>
            </a:pPr>
            <a:r>
              <a:rPr lang="en-US" sz="3400" dirty="0"/>
              <a:t> Hardware Lab</a:t>
            </a:r>
          </a:p>
          <a:p>
            <a:pPr marL="457200" indent="-457200" algn="l">
              <a:lnSpc>
                <a:spcPct val="100000"/>
              </a:lnSpc>
              <a:buFont typeface="Wingdings" panose="05000000000000000000" pitchFamily="2" charset="2"/>
              <a:buChar char="§"/>
            </a:pPr>
            <a:r>
              <a:rPr lang="en-US" sz="3400" dirty="0"/>
              <a:t> Software Lab</a:t>
            </a:r>
          </a:p>
          <a:p>
            <a:pPr marL="457200" indent="-457200" algn="l">
              <a:lnSpc>
                <a:spcPct val="100000"/>
              </a:lnSpc>
              <a:buFont typeface="Wingdings" panose="05000000000000000000" pitchFamily="2" charset="2"/>
              <a:buChar char="§"/>
            </a:pPr>
            <a:r>
              <a:rPr lang="en-US" sz="3400" dirty="0"/>
              <a:t> Electrical Lab</a:t>
            </a:r>
          </a:p>
          <a:p>
            <a:pPr marL="457200" indent="-457200" algn="l">
              <a:lnSpc>
                <a:spcPct val="100000"/>
              </a:lnSpc>
              <a:buFont typeface="Wingdings" panose="05000000000000000000" pitchFamily="2" charset="2"/>
              <a:buChar char="§"/>
            </a:pPr>
            <a:r>
              <a:rPr lang="en-US" sz="3400" dirty="0"/>
              <a:t> Electronics Lab</a:t>
            </a:r>
          </a:p>
          <a:p>
            <a:pPr marL="457200" indent="-457200" algn="l">
              <a:lnSpc>
                <a:spcPct val="100000"/>
              </a:lnSpc>
              <a:buFont typeface="Wingdings" panose="05000000000000000000" pitchFamily="2" charset="2"/>
              <a:buChar char="§"/>
            </a:pPr>
            <a:r>
              <a:rPr lang="en-US" sz="3400" dirty="0"/>
              <a:t> Textile Lab</a:t>
            </a:r>
          </a:p>
          <a:p>
            <a:pPr marL="457200" indent="-457200" algn="l">
              <a:lnSpc>
                <a:spcPct val="100000"/>
              </a:lnSpc>
              <a:buFont typeface="Wingdings" panose="05000000000000000000" pitchFamily="2" charset="2"/>
              <a:buChar char="§"/>
            </a:pPr>
            <a:r>
              <a:rPr lang="en-US" sz="3400" dirty="0"/>
              <a:t> Civil Lab</a:t>
            </a:r>
          </a:p>
          <a:p>
            <a:pPr marL="457200" indent="-457200" algn="l">
              <a:lnSpc>
                <a:spcPct val="100000"/>
              </a:lnSpc>
              <a:buFont typeface="Wingdings" panose="05000000000000000000" pitchFamily="2" charset="2"/>
              <a:buChar char="§"/>
            </a:pPr>
            <a:r>
              <a:rPr lang="en-US" sz="3400" dirty="0" smtClean="0"/>
              <a:t> Mechanical </a:t>
            </a:r>
            <a:r>
              <a:rPr lang="en-US" sz="3400" dirty="0"/>
              <a:t>Lab</a:t>
            </a:r>
          </a:p>
          <a:p>
            <a:pPr marL="457200" indent="-457200" algn="l">
              <a:lnSpc>
                <a:spcPct val="100000"/>
              </a:lnSpc>
              <a:buFont typeface="Wingdings" panose="05000000000000000000" pitchFamily="2" charset="2"/>
              <a:buChar char="§"/>
            </a:pPr>
            <a:r>
              <a:rPr lang="en-US" sz="3400" dirty="0"/>
              <a:t> Physics Lab</a:t>
            </a:r>
          </a:p>
          <a:p>
            <a:pPr marL="457200" indent="-457200" algn="l">
              <a:lnSpc>
                <a:spcPct val="100000"/>
              </a:lnSpc>
              <a:buFont typeface="Wingdings" panose="05000000000000000000" pitchFamily="2" charset="2"/>
              <a:buChar char="§"/>
            </a:pPr>
            <a:r>
              <a:rPr lang="en-US" sz="3400" dirty="0" smtClean="0"/>
              <a:t> Chemistry </a:t>
            </a:r>
            <a:r>
              <a:rPr lang="en-US" sz="3400" dirty="0" smtClean="0"/>
              <a:t>Lab</a:t>
            </a:r>
            <a:endParaRPr lang="en-US" sz="3400"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3120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777241"/>
            <a:ext cx="8574622" cy="640080"/>
          </a:xfrm>
        </p:spPr>
        <p:txBody>
          <a:bodyPr>
            <a:normAutofit fontScale="90000"/>
          </a:bodyPr>
          <a:lstStyle/>
          <a:p>
            <a:pPr algn="ctr"/>
            <a:r>
              <a:rPr lang="en-US" sz="4000" dirty="0" smtClean="0">
                <a:solidFill>
                  <a:srgbClr val="30ACEC"/>
                </a:solidFill>
              </a:rPr>
              <a:t>RESULT</a:t>
            </a:r>
            <a:endParaRPr lang="en-US" sz="4000" dirty="0">
              <a:solidFill>
                <a:srgbClr val="30ACEC"/>
              </a:solidFill>
            </a:endParaRPr>
          </a:p>
        </p:txBody>
      </p:sp>
      <p:sp>
        <p:nvSpPr>
          <p:cNvPr id="3" name="Subtitle 2"/>
          <p:cNvSpPr>
            <a:spLocks noGrp="1"/>
          </p:cNvSpPr>
          <p:nvPr>
            <p:ph type="subTitle" idx="1"/>
          </p:nvPr>
        </p:nvSpPr>
        <p:spPr>
          <a:xfrm>
            <a:off x="4515377" y="1883664"/>
            <a:ext cx="6987645" cy="3501137"/>
          </a:xfrm>
        </p:spPr>
        <p:txBody>
          <a:bodyPr>
            <a:noAutofit/>
          </a:bodyPr>
          <a:lstStyle/>
          <a:p>
            <a:pPr marL="457200" indent="-457200" algn="l">
              <a:lnSpc>
                <a:spcPct val="150000"/>
              </a:lnSpc>
              <a:buFont typeface="Wingdings" panose="05000000000000000000" pitchFamily="2" charset="2"/>
              <a:buChar char="§"/>
            </a:pPr>
            <a:r>
              <a:rPr lang="en-US" dirty="0" smtClean="0"/>
              <a:t>Computer </a:t>
            </a:r>
            <a:r>
              <a:rPr lang="en-US" dirty="0"/>
              <a:t>Result 2021</a:t>
            </a:r>
          </a:p>
          <a:p>
            <a:pPr marL="457200" indent="-457200" algn="l">
              <a:lnSpc>
                <a:spcPct val="150000"/>
              </a:lnSpc>
              <a:buFont typeface="Wingdings" panose="05000000000000000000" pitchFamily="2" charset="2"/>
              <a:buChar char="§"/>
            </a:pPr>
            <a:r>
              <a:rPr lang="en-US" dirty="0" smtClean="0"/>
              <a:t>Civil </a:t>
            </a:r>
            <a:r>
              <a:rPr lang="en-US" dirty="0"/>
              <a:t>Result 2021</a:t>
            </a:r>
          </a:p>
          <a:p>
            <a:pPr marL="457200" indent="-457200" algn="l">
              <a:lnSpc>
                <a:spcPct val="150000"/>
              </a:lnSpc>
              <a:buFont typeface="Wingdings" panose="05000000000000000000" pitchFamily="2" charset="2"/>
              <a:buChar char="§"/>
            </a:pPr>
            <a:r>
              <a:rPr lang="en-US" dirty="0" smtClean="0"/>
              <a:t>Electrical </a:t>
            </a:r>
            <a:r>
              <a:rPr lang="en-US" dirty="0"/>
              <a:t>Result 2021</a:t>
            </a:r>
          </a:p>
          <a:p>
            <a:pPr marL="457200" indent="-457200" algn="l">
              <a:lnSpc>
                <a:spcPct val="150000"/>
              </a:lnSpc>
              <a:buFont typeface="Wingdings" panose="05000000000000000000" pitchFamily="2" charset="2"/>
              <a:buChar char="§"/>
            </a:pPr>
            <a:r>
              <a:rPr lang="en-US" dirty="0" smtClean="0"/>
              <a:t>Electronics </a:t>
            </a:r>
            <a:r>
              <a:rPr lang="en-US" dirty="0"/>
              <a:t>Result 2021</a:t>
            </a:r>
          </a:p>
          <a:p>
            <a:pPr marL="457200" indent="-457200" algn="l">
              <a:lnSpc>
                <a:spcPct val="150000"/>
              </a:lnSpc>
              <a:buFont typeface="Wingdings" panose="05000000000000000000" pitchFamily="2" charset="2"/>
              <a:buChar char="§"/>
            </a:pPr>
            <a:r>
              <a:rPr lang="en-US" dirty="0" smtClean="0"/>
              <a:t>Mechanical </a:t>
            </a:r>
            <a:r>
              <a:rPr lang="en-US" dirty="0"/>
              <a:t>Result 2021</a:t>
            </a:r>
          </a:p>
          <a:p>
            <a:pPr marL="457200" indent="-457200" algn="l">
              <a:lnSpc>
                <a:spcPct val="150000"/>
              </a:lnSpc>
              <a:buFont typeface="Wingdings" panose="05000000000000000000" pitchFamily="2" charset="2"/>
              <a:buChar char="§"/>
            </a:pPr>
            <a:r>
              <a:rPr lang="en-US" dirty="0" smtClean="0"/>
              <a:t>Textile </a:t>
            </a:r>
            <a:r>
              <a:rPr lang="en-US" dirty="0"/>
              <a:t>Result 2021</a:t>
            </a:r>
          </a:p>
          <a:p>
            <a:endParaRPr lang="en-US"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489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844820"/>
            <a:ext cx="8574622" cy="618220"/>
          </a:xfrm>
        </p:spPr>
        <p:txBody>
          <a:bodyPr>
            <a:normAutofit fontScale="90000"/>
          </a:bodyPr>
          <a:lstStyle/>
          <a:p>
            <a:pPr algn="ctr"/>
            <a:r>
              <a:rPr lang="en-US" sz="4000" dirty="0" smtClean="0">
                <a:solidFill>
                  <a:srgbClr val="30ACEC"/>
                </a:solidFill>
              </a:rPr>
              <a:t>TEACHERS</a:t>
            </a:r>
            <a:endParaRPr lang="en-US" sz="4000" dirty="0">
              <a:solidFill>
                <a:srgbClr val="30ACEC"/>
              </a:solidFill>
            </a:endParaRPr>
          </a:p>
        </p:txBody>
      </p:sp>
      <p:sp>
        <p:nvSpPr>
          <p:cNvPr id="4" name="TextBox 3"/>
          <p:cNvSpPr txBox="1"/>
          <p:nvPr/>
        </p:nvSpPr>
        <p:spPr>
          <a:xfrm>
            <a:off x="10405872" y="33275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4515377" y="1975104"/>
            <a:ext cx="6987645" cy="3409697"/>
          </a:xfrm>
        </p:spPr>
        <p:txBody>
          <a:bodyPr>
            <a:normAutofit fontScale="92500" lnSpcReduction="20000"/>
          </a:bodyPr>
          <a:lstStyle/>
          <a:p>
            <a:pPr marL="342900" indent="-342900" algn="l">
              <a:buFont typeface="Wingdings" panose="05000000000000000000" pitchFamily="2" charset="2"/>
              <a:buChar char="§"/>
            </a:pPr>
            <a:r>
              <a:rPr lang="en-US" sz="2300" dirty="0" smtClean="0"/>
              <a:t>MD: Abbas Uddin</a:t>
            </a:r>
          </a:p>
          <a:p>
            <a:pPr marL="342900" indent="-342900" algn="l">
              <a:buFont typeface="Wingdings" panose="05000000000000000000" pitchFamily="2" charset="2"/>
              <a:buChar char="§"/>
            </a:pPr>
            <a:r>
              <a:rPr lang="en-US" sz="2300" dirty="0" smtClean="0"/>
              <a:t>MD: Abdullah Al Masud</a:t>
            </a:r>
          </a:p>
          <a:p>
            <a:pPr marL="342900" indent="-342900" algn="l">
              <a:buFont typeface="Wingdings" panose="05000000000000000000" pitchFamily="2" charset="2"/>
              <a:buChar char="§"/>
            </a:pPr>
            <a:r>
              <a:rPr lang="en-US" sz="2300" dirty="0" smtClean="0"/>
              <a:t>Debashis Pal</a:t>
            </a:r>
          </a:p>
          <a:p>
            <a:pPr marL="342900" indent="-342900" algn="l">
              <a:buFont typeface="Wingdings" panose="05000000000000000000" pitchFamily="2" charset="2"/>
              <a:buChar char="§"/>
            </a:pPr>
            <a:r>
              <a:rPr lang="en-US" sz="2300" dirty="0" smtClean="0"/>
              <a:t>MD: Mominur Rahman</a:t>
            </a:r>
          </a:p>
          <a:p>
            <a:pPr marL="342900" indent="-342900" algn="l">
              <a:buFont typeface="Wingdings" panose="05000000000000000000" pitchFamily="2" charset="2"/>
              <a:buChar char="§"/>
            </a:pPr>
            <a:r>
              <a:rPr lang="en-US" sz="2300" dirty="0" smtClean="0"/>
              <a:t>MD: Rabiul Rafi</a:t>
            </a:r>
          </a:p>
          <a:p>
            <a:pPr marL="342900" indent="-342900" algn="l">
              <a:buFont typeface="Wingdings" panose="05000000000000000000" pitchFamily="2" charset="2"/>
              <a:buChar char="§"/>
            </a:pPr>
            <a:r>
              <a:rPr lang="en-US" sz="2300" dirty="0" smtClean="0"/>
              <a:t>MD: Shiblur Rahman</a:t>
            </a:r>
          </a:p>
          <a:p>
            <a:pPr marL="342900" indent="-342900" algn="l">
              <a:buFont typeface="Wingdings" panose="05000000000000000000" pitchFamily="2" charset="2"/>
              <a:buChar char="§"/>
            </a:pPr>
            <a:r>
              <a:rPr lang="en-US" sz="2300" dirty="0" smtClean="0"/>
              <a:t>Rabiul Islam</a:t>
            </a:r>
          </a:p>
          <a:p>
            <a:pPr marL="342900" indent="-342900" algn="l">
              <a:buFont typeface="Wingdings" panose="05000000000000000000" pitchFamily="2" charset="2"/>
              <a:buChar char="§"/>
            </a:pPr>
            <a:r>
              <a:rPr lang="en-US" sz="2300" dirty="0" smtClean="0"/>
              <a:t>Belal Hossen</a:t>
            </a:r>
          </a:p>
          <a:p>
            <a:pPr algn="l"/>
            <a:endParaRPr lang="en-US" dirty="0" smtClean="0"/>
          </a:p>
          <a:p>
            <a:pPr algn="l"/>
            <a:endParaRPr lang="en-US" sz="2300" dirty="0"/>
          </a:p>
        </p:txBody>
      </p:sp>
    </p:spTree>
    <p:extLst>
      <p:ext uri="{BB962C8B-B14F-4D97-AF65-F5344CB8AC3E}">
        <p14:creationId xmlns:p14="http://schemas.microsoft.com/office/powerpoint/2010/main" val="337418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776565"/>
            <a:ext cx="8574622" cy="604179"/>
          </a:xfrm>
        </p:spPr>
        <p:txBody>
          <a:bodyPr>
            <a:noAutofit/>
          </a:bodyPr>
          <a:lstStyle/>
          <a:p>
            <a:pPr algn="ctr"/>
            <a:r>
              <a:rPr lang="en-US" sz="4000" dirty="0" smtClean="0">
                <a:solidFill>
                  <a:srgbClr val="30ACEC"/>
                </a:solidFill>
              </a:rPr>
              <a:t>CONTACT US</a:t>
            </a:r>
            <a:endParaRPr lang="en-US" sz="4000" dirty="0">
              <a:solidFill>
                <a:srgbClr val="30ACEC"/>
              </a:solidFill>
            </a:endParaRPr>
          </a:p>
        </p:txBody>
      </p:sp>
      <p:sp>
        <p:nvSpPr>
          <p:cNvPr id="3" name="Subtitle 2"/>
          <p:cNvSpPr>
            <a:spLocks noGrp="1"/>
          </p:cNvSpPr>
          <p:nvPr>
            <p:ph type="subTitle" idx="1"/>
          </p:nvPr>
        </p:nvSpPr>
        <p:spPr>
          <a:xfrm>
            <a:off x="4096513" y="2176272"/>
            <a:ext cx="7406510" cy="3208529"/>
          </a:xfrm>
        </p:spPr>
        <p:txBody>
          <a:bodyPr>
            <a:normAutofit/>
          </a:bodyPr>
          <a:lstStyle/>
          <a:p>
            <a:pPr algn="l">
              <a:buFont typeface="Wingdings" panose="05000000000000000000" pitchFamily="2" charset="2"/>
              <a:buChar char="v"/>
            </a:pPr>
            <a:r>
              <a:rPr lang="en-US" b="1" u="sng" dirty="0">
                <a:solidFill>
                  <a:srgbClr val="92D050"/>
                </a:solidFill>
              </a:rPr>
              <a:t>Our contact info are as follows:</a:t>
            </a:r>
            <a:endParaRPr lang="en-US" dirty="0">
              <a:solidFill>
                <a:srgbClr val="92D050"/>
              </a:solidFill>
            </a:endParaRPr>
          </a:p>
          <a:p>
            <a:pPr algn="l">
              <a:buFont typeface="Wingdings" panose="05000000000000000000" pitchFamily="2" charset="2"/>
              <a:buChar char="v"/>
            </a:pPr>
            <a:r>
              <a:rPr lang="en-US" b="1" dirty="0">
                <a:solidFill>
                  <a:srgbClr val="92D050"/>
                </a:solidFill>
              </a:rPr>
              <a:t> Address:</a:t>
            </a:r>
            <a:r>
              <a:rPr lang="en-US" dirty="0">
                <a:solidFill>
                  <a:srgbClr val="92D050"/>
                </a:solidFill>
              </a:rPr>
              <a:t> </a:t>
            </a:r>
            <a:r>
              <a:rPr lang="en-US" dirty="0"/>
              <a:t>Chutipur Road, Akash Smrity Bhaban, </a:t>
            </a:r>
            <a:r>
              <a:rPr lang="en-US" dirty="0" smtClean="0"/>
              <a:t>Kholadanga</a:t>
            </a:r>
            <a:r>
              <a:rPr lang="en-US" dirty="0"/>
              <a:t> </a:t>
            </a:r>
            <a:r>
              <a:rPr lang="en-US" dirty="0" smtClean="0"/>
              <a:t>			 (Kadam tola Mor), Jessore.</a:t>
            </a:r>
            <a:endParaRPr lang="en-US" dirty="0"/>
          </a:p>
          <a:p>
            <a:pPr algn="l">
              <a:buFont typeface="Wingdings" panose="05000000000000000000" pitchFamily="2" charset="2"/>
              <a:buChar char="v"/>
            </a:pPr>
            <a:r>
              <a:rPr lang="en-US" b="1" dirty="0">
                <a:solidFill>
                  <a:srgbClr val="92D050"/>
                </a:solidFill>
              </a:rPr>
              <a:t> Telephone:</a:t>
            </a:r>
            <a:r>
              <a:rPr lang="en-US" dirty="0">
                <a:solidFill>
                  <a:srgbClr val="92D050"/>
                </a:solidFill>
              </a:rPr>
              <a:t> </a:t>
            </a:r>
            <a:r>
              <a:rPr lang="en-US" dirty="0" smtClean="0">
                <a:solidFill>
                  <a:srgbClr val="92D050"/>
                </a:solidFill>
              </a:rPr>
              <a:t> </a:t>
            </a:r>
            <a:r>
              <a:rPr lang="en-US" dirty="0" smtClean="0">
                <a:latin typeface="Arial Narrow" panose="020B0606020202030204" pitchFamily="34" charset="0"/>
              </a:rPr>
              <a:t>+88</a:t>
            </a:r>
            <a:r>
              <a:rPr lang="en-US" dirty="0">
                <a:latin typeface="Arial Narrow" panose="020B0606020202030204" pitchFamily="34" charset="0"/>
              </a:rPr>
              <a:t>0</a:t>
            </a:r>
            <a:r>
              <a:rPr lang="en-US" dirty="0" smtClean="0">
                <a:latin typeface="Arial Narrow" panose="020B0606020202030204" pitchFamily="34" charset="0"/>
              </a:rPr>
              <a:t> </a:t>
            </a:r>
            <a:r>
              <a:rPr lang="en-US" dirty="0">
                <a:latin typeface="Arial Narrow" panose="020B0606020202030204" pitchFamily="34" charset="0"/>
              </a:rPr>
              <a:t>1711 24 22 67</a:t>
            </a:r>
            <a:r>
              <a:rPr lang="en-US" dirty="0" smtClean="0"/>
              <a:t>,</a:t>
            </a:r>
            <a:endParaRPr lang="en-US" dirty="0"/>
          </a:p>
          <a:p>
            <a:pPr algn="l">
              <a:buFont typeface="Wingdings" panose="05000000000000000000" pitchFamily="2" charset="2"/>
              <a:buChar char="v"/>
            </a:pPr>
            <a:r>
              <a:rPr lang="en-US" b="1" dirty="0">
                <a:solidFill>
                  <a:srgbClr val="92D050"/>
                </a:solidFill>
              </a:rPr>
              <a:t> Mobile/Cell phone: </a:t>
            </a:r>
            <a:r>
              <a:rPr lang="en-US" dirty="0">
                <a:latin typeface="Arial Narrow" panose="020B0606020202030204" pitchFamily="34" charset="0"/>
              </a:rPr>
              <a:t>+880 1711 24 22 67;   +880 1711 96 93 41</a:t>
            </a:r>
          </a:p>
          <a:p>
            <a:pPr algn="l">
              <a:buFont typeface="Wingdings" panose="05000000000000000000" pitchFamily="2" charset="2"/>
              <a:buChar char="v"/>
            </a:pPr>
            <a:r>
              <a:rPr lang="en-US" b="1" dirty="0">
                <a:solidFill>
                  <a:srgbClr val="92D050"/>
                </a:solidFill>
              </a:rPr>
              <a:t> E-mail:</a:t>
            </a:r>
            <a:r>
              <a:rPr lang="en-US" dirty="0">
                <a:solidFill>
                  <a:srgbClr val="92D050"/>
                </a:solidFill>
              </a:rPr>
              <a:t> </a:t>
            </a:r>
            <a:r>
              <a:rPr lang="en-US" dirty="0"/>
              <a:t>info@mpibd.com </a:t>
            </a:r>
          </a:p>
          <a:p>
            <a:pPr algn="l"/>
            <a:endParaRPr lang="en-US" dirty="0"/>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Code: 33118</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6816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230</TotalTime>
  <Words>448</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Corbel</vt:lpstr>
      <vt:lpstr>Wingdings</vt:lpstr>
      <vt:lpstr>Parallax</vt:lpstr>
      <vt:lpstr>Welcome To Model Polytechnic Institute, Jashore</vt:lpstr>
      <vt:lpstr>MENU</vt:lpstr>
      <vt:lpstr>HOME</vt:lpstr>
      <vt:lpstr>ACADEMIC</vt:lpstr>
      <vt:lpstr>LIBRARY</vt:lpstr>
      <vt:lpstr>LAB</vt:lpstr>
      <vt:lpstr>RESULT</vt:lpstr>
      <vt:lpstr>TEACHERS</vt:lpstr>
      <vt:lpstr>CONTACT US</vt:lpstr>
      <vt:lpstr>ABOUT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dc:title>
  <dc:creator>Microsoft account</dc:creator>
  <cp:lastModifiedBy>Microsoft account</cp:lastModifiedBy>
  <cp:revision>14</cp:revision>
  <dcterms:created xsi:type="dcterms:W3CDTF">2021-10-27T17:41:42Z</dcterms:created>
  <dcterms:modified xsi:type="dcterms:W3CDTF">2021-10-30T09:16:18Z</dcterms:modified>
</cp:coreProperties>
</file>