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 id="262"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4" d="100"/>
          <a:sy n="84"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74751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22982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61050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501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52889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E35CF3-9F79-4534-8910-C0D7CFAFCC03}" type="datetimeFigureOut">
              <a:rPr lang="en-US" smtClean="0"/>
              <a:t>30-Oct-21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373300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E35CF3-9F79-4534-8910-C0D7CFAFCC03}" type="datetimeFigureOut">
              <a:rPr lang="en-US" smtClean="0"/>
              <a:t>30-Oct-21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368378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122031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21702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423338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35CF3-9F79-4534-8910-C0D7CFAFCC03}" type="datetimeFigureOut">
              <a:rPr lang="en-US" smtClean="0"/>
              <a:t>30-Oct-21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5694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74066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E35CF3-9F79-4534-8910-C0D7CFAFCC03}" type="datetimeFigureOut">
              <a:rPr lang="en-US" smtClean="0"/>
              <a:t>30-Oct-21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62873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E35CF3-9F79-4534-8910-C0D7CFAFCC03}" type="datetimeFigureOut">
              <a:rPr lang="en-US" smtClean="0"/>
              <a:t>30-Oct-21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172959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E35CF3-9F79-4534-8910-C0D7CFAFCC03}" type="datetimeFigureOut">
              <a:rPr lang="en-US" smtClean="0"/>
              <a:t>30-Oct-21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45217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350102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35CF3-9F79-4534-8910-C0D7CFAFCC03}" type="datetimeFigureOut">
              <a:rPr lang="en-US" smtClean="0"/>
              <a:t>30-Oct-21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D02D-6CC9-4BD2-9BF4-617E49658EF4}" type="slidenum">
              <a:rPr lang="en-US" smtClean="0"/>
              <a:t>‹#›</a:t>
            </a:fld>
            <a:endParaRPr lang="en-US"/>
          </a:p>
        </p:txBody>
      </p:sp>
    </p:spTree>
    <p:extLst>
      <p:ext uri="{BB962C8B-B14F-4D97-AF65-F5344CB8AC3E}">
        <p14:creationId xmlns:p14="http://schemas.microsoft.com/office/powerpoint/2010/main" val="266180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E35CF3-9F79-4534-8910-C0D7CFAFCC03}" type="datetimeFigureOut">
              <a:rPr lang="en-US" smtClean="0"/>
              <a:t>30-Oct-21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D53D02D-6CC9-4BD2-9BF4-617E49658EF4}" type="slidenum">
              <a:rPr lang="en-US" smtClean="0"/>
              <a:t>‹#›</a:t>
            </a:fld>
            <a:endParaRPr lang="en-US"/>
          </a:p>
        </p:txBody>
      </p:sp>
    </p:spTree>
    <p:extLst>
      <p:ext uri="{BB962C8B-B14F-4D97-AF65-F5344CB8AC3E}">
        <p14:creationId xmlns:p14="http://schemas.microsoft.com/office/powerpoint/2010/main" val="11155349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888" y="2606040"/>
            <a:ext cx="11704319" cy="2683405"/>
          </a:xfrm>
        </p:spPr>
        <p:txBody>
          <a:bodyPr>
            <a:normAutofit/>
          </a:bodyPr>
          <a:lstStyle/>
          <a:p>
            <a:pPr algn="ctr"/>
            <a:r>
              <a:rPr lang="en-US" dirty="0" smtClean="0">
                <a:latin typeface="Baskerville Old Face" panose="02020602080505020303" pitchFamily="18" charset="0"/>
              </a:rPr>
              <a:t>Welcome To</a:t>
            </a:r>
            <a:br>
              <a:rPr lang="en-US" dirty="0" smtClean="0">
                <a:latin typeface="Baskerville Old Face" panose="02020602080505020303" pitchFamily="18" charset="0"/>
              </a:rPr>
            </a:br>
            <a:r>
              <a:rPr lang="en-US" dirty="0" smtClean="0">
                <a:latin typeface="Baskerville Old Face" panose="02020602080505020303" pitchFamily="18" charset="0"/>
              </a:rPr>
              <a:t>Model Polytechnic Institute, Jashore</a:t>
            </a:r>
            <a:endParaRPr lang="en-US" dirty="0">
              <a:latin typeface="Baskerville Old Face" panose="020206020805050203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7037" y="271102"/>
            <a:ext cx="2086656" cy="1865716"/>
          </a:xfrm>
          <a:prstGeom prst="rect">
            <a:avLst/>
          </a:prstGeom>
        </p:spPr>
      </p:pic>
    </p:spTree>
    <p:extLst>
      <p:ext uri="{BB962C8B-B14F-4D97-AF65-F5344CB8AC3E}">
        <p14:creationId xmlns:p14="http://schemas.microsoft.com/office/powerpoint/2010/main" val="1487804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0976" y="2441448"/>
            <a:ext cx="10552047" cy="2761488"/>
          </a:xfrm>
        </p:spPr>
        <p:txBody>
          <a:bodyPr>
            <a:normAutofit/>
          </a:bodyPr>
          <a:lstStyle/>
          <a:p>
            <a:pPr algn="l"/>
            <a:r>
              <a:rPr lang="en-US" dirty="0">
                <a:solidFill>
                  <a:schemeClr val="tx1">
                    <a:lumMod val="75000"/>
                    <a:lumOff val="25000"/>
                  </a:schemeClr>
                </a:solidFill>
              </a:rPr>
              <a:t>Model Polytechnic Institute is a Government approved technical education institute and maintained under the rules of technical Board of Bangladesh.</a:t>
            </a:r>
          </a:p>
          <a:p>
            <a:pPr algn="l"/>
            <a:r>
              <a:rPr lang="en-US" dirty="0">
                <a:solidFill>
                  <a:schemeClr val="tx1">
                    <a:lumMod val="75000"/>
                    <a:lumOff val="25000"/>
                  </a:schemeClr>
                </a:solidFill>
              </a:rPr>
              <a:t>This institutions is a part and affiliated with the ” </a:t>
            </a:r>
            <a:r>
              <a:rPr lang="en-US" b="1" dirty="0">
                <a:solidFill>
                  <a:schemeClr val="tx1">
                    <a:lumMod val="75000"/>
                    <a:lumOff val="25000"/>
                  </a:schemeClr>
                </a:solidFill>
              </a:rPr>
              <a:t>Munshi Sayed Ali </a:t>
            </a:r>
            <a:r>
              <a:rPr lang="en-US" b="1" dirty="0" smtClean="0">
                <a:solidFill>
                  <a:schemeClr val="tx1">
                    <a:lumMod val="75000"/>
                    <a:lumOff val="25000"/>
                  </a:schemeClr>
                </a:solidFill>
              </a:rPr>
              <a:t>Biswas </a:t>
            </a:r>
            <a:r>
              <a:rPr lang="en-US" b="1" dirty="0">
                <a:solidFill>
                  <a:schemeClr val="tx1">
                    <a:lumMod val="75000"/>
                    <a:lumOff val="25000"/>
                  </a:schemeClr>
                </a:solidFill>
              </a:rPr>
              <a:t>Foundation Ltd</a:t>
            </a:r>
            <a:r>
              <a:rPr lang="en-US" dirty="0">
                <a:solidFill>
                  <a:schemeClr val="tx1">
                    <a:lumMod val="75000"/>
                    <a:lumOff val="25000"/>
                  </a:schemeClr>
                </a:solidFill>
              </a:rPr>
              <a:t>.”  Our promise is to develop our students in such a way that they will be the assets of twenty first century and will take  steps in the development of Digital Bangladesh.</a:t>
            </a:r>
          </a:p>
          <a:p>
            <a:pPr algn="l"/>
            <a:endParaRPr lang="en-US" dirty="0">
              <a:solidFill>
                <a:schemeClr val="tx1">
                  <a:lumMod val="75000"/>
                  <a:lumOff val="25000"/>
                </a:schemeClr>
              </a:solidFill>
            </a:endParaRPr>
          </a:p>
        </p:txBody>
      </p:sp>
      <p:sp>
        <p:nvSpPr>
          <p:cNvPr id="5" name="Title 1"/>
          <p:cNvSpPr txBox="1">
            <a:spLocks/>
          </p:cNvSpPr>
          <p:nvPr/>
        </p:nvSpPr>
        <p:spPr>
          <a:xfrm>
            <a:off x="2962655" y="1247797"/>
            <a:ext cx="2190837" cy="6035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ABOUT</a:t>
            </a:r>
            <a:endParaRPr lang="en-US" sz="4400" dirty="0">
              <a:solidFill>
                <a:srgbClr val="92D050"/>
              </a:solidFill>
            </a:endParaRPr>
          </a:p>
        </p:txBody>
      </p:sp>
      <p:sp>
        <p:nvSpPr>
          <p:cNvPr id="7" name="TextBox 6"/>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9138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55" y="1247797"/>
            <a:ext cx="2190837" cy="603503"/>
          </a:xfrm>
        </p:spPr>
        <p:txBody>
          <a:bodyPr>
            <a:normAutofit fontScale="90000"/>
          </a:bodyPr>
          <a:lstStyle/>
          <a:p>
            <a:pPr algn="ctr"/>
            <a:r>
              <a:rPr lang="en-US" sz="4400" dirty="0" smtClean="0">
                <a:solidFill>
                  <a:srgbClr val="92D050"/>
                </a:solidFill>
              </a:rPr>
              <a:t>MENU</a:t>
            </a:r>
            <a:endParaRPr lang="en-US" sz="4400" dirty="0">
              <a:solidFill>
                <a:srgbClr val="92D050"/>
              </a:solidFill>
            </a:endParaRPr>
          </a:p>
        </p:txBody>
      </p:sp>
      <p:sp>
        <p:nvSpPr>
          <p:cNvPr id="3" name="Subtitle 2"/>
          <p:cNvSpPr>
            <a:spLocks noGrp="1"/>
          </p:cNvSpPr>
          <p:nvPr>
            <p:ph type="subTitle" idx="1"/>
          </p:nvPr>
        </p:nvSpPr>
        <p:spPr>
          <a:xfrm>
            <a:off x="985689" y="2134764"/>
            <a:ext cx="6144768" cy="3680820"/>
          </a:xfrm>
        </p:spPr>
        <p:txBody>
          <a:bodyPr>
            <a:normAutofit fontScale="92500" lnSpcReduction="10000"/>
          </a:bodyPr>
          <a:lstStyle/>
          <a:p>
            <a:pPr marL="342900" indent="-342900" algn="l">
              <a:buFont typeface="Wingdings" panose="05000000000000000000" pitchFamily="2" charset="2"/>
              <a:buChar char="v"/>
            </a:pPr>
            <a:r>
              <a:rPr lang="en-US" dirty="0" smtClean="0">
                <a:solidFill>
                  <a:schemeClr val="tx1">
                    <a:lumMod val="75000"/>
                    <a:lumOff val="25000"/>
                  </a:schemeClr>
                </a:solidFill>
              </a:rPr>
              <a:t> Home</a:t>
            </a:r>
          </a:p>
          <a:p>
            <a:pPr marL="342900" indent="-342900" algn="l">
              <a:buFont typeface="Wingdings" panose="05000000000000000000" pitchFamily="2" charset="2"/>
              <a:buChar char="v"/>
            </a:pPr>
            <a:r>
              <a:rPr lang="en-US" dirty="0" smtClean="0">
                <a:solidFill>
                  <a:schemeClr val="tx1">
                    <a:lumMod val="75000"/>
                    <a:lumOff val="25000"/>
                  </a:schemeClr>
                </a:solidFill>
              </a:rPr>
              <a:t> Academic</a:t>
            </a:r>
          </a:p>
          <a:p>
            <a:pPr marL="342900" indent="-342900" algn="l">
              <a:buFont typeface="Wingdings" panose="05000000000000000000" pitchFamily="2" charset="2"/>
              <a:buChar char="v"/>
            </a:pPr>
            <a:r>
              <a:rPr lang="en-US" dirty="0" smtClean="0">
                <a:solidFill>
                  <a:schemeClr val="tx1">
                    <a:lumMod val="75000"/>
                    <a:lumOff val="25000"/>
                  </a:schemeClr>
                </a:solidFill>
              </a:rPr>
              <a:t> Library</a:t>
            </a:r>
          </a:p>
          <a:p>
            <a:pPr marL="342900" indent="-342900" algn="l">
              <a:buFont typeface="Wingdings" panose="05000000000000000000" pitchFamily="2" charset="2"/>
              <a:buChar char="v"/>
            </a:pPr>
            <a:r>
              <a:rPr lang="en-US" dirty="0" smtClean="0">
                <a:solidFill>
                  <a:schemeClr val="tx1">
                    <a:lumMod val="75000"/>
                    <a:lumOff val="25000"/>
                  </a:schemeClr>
                </a:solidFill>
              </a:rPr>
              <a:t> Lab</a:t>
            </a:r>
          </a:p>
          <a:p>
            <a:pPr marL="342900" indent="-342900" algn="l">
              <a:buFont typeface="Wingdings" panose="05000000000000000000" pitchFamily="2" charset="2"/>
              <a:buChar char="v"/>
            </a:pPr>
            <a:r>
              <a:rPr lang="en-US" dirty="0" smtClean="0">
                <a:solidFill>
                  <a:schemeClr val="tx1">
                    <a:lumMod val="75000"/>
                    <a:lumOff val="25000"/>
                  </a:schemeClr>
                </a:solidFill>
              </a:rPr>
              <a:t> Result</a:t>
            </a:r>
          </a:p>
          <a:p>
            <a:pPr marL="342900" indent="-342900" algn="l">
              <a:buFont typeface="Wingdings" panose="05000000000000000000" pitchFamily="2" charset="2"/>
              <a:buChar char="v"/>
            </a:pPr>
            <a:r>
              <a:rPr lang="en-US" dirty="0" smtClean="0">
                <a:solidFill>
                  <a:schemeClr val="tx1">
                    <a:lumMod val="75000"/>
                    <a:lumOff val="25000"/>
                  </a:schemeClr>
                </a:solidFill>
              </a:rPr>
              <a:t> Teachers</a:t>
            </a:r>
          </a:p>
          <a:p>
            <a:pPr marL="342900" indent="-342900" algn="l">
              <a:buFont typeface="Wingdings" panose="05000000000000000000" pitchFamily="2" charset="2"/>
              <a:buChar char="v"/>
            </a:pPr>
            <a:r>
              <a:rPr lang="en-US" dirty="0" smtClean="0">
                <a:solidFill>
                  <a:schemeClr val="tx1">
                    <a:lumMod val="75000"/>
                    <a:lumOff val="25000"/>
                  </a:schemeClr>
                </a:solidFill>
              </a:rPr>
              <a:t> Contact us</a:t>
            </a:r>
          </a:p>
          <a:p>
            <a:pPr marL="342900" indent="-342900" algn="l">
              <a:buFont typeface="Wingdings" panose="05000000000000000000" pitchFamily="2" charset="2"/>
              <a:buChar char="v"/>
            </a:pPr>
            <a:r>
              <a:rPr lang="en-US" dirty="0" smtClean="0">
                <a:solidFill>
                  <a:schemeClr val="tx1">
                    <a:lumMod val="75000"/>
                    <a:lumOff val="25000"/>
                  </a:schemeClr>
                </a:solidFill>
              </a:rPr>
              <a:t> About</a:t>
            </a:r>
          </a:p>
        </p:txBody>
      </p:sp>
    </p:spTree>
    <p:extLst>
      <p:ext uri="{BB962C8B-B14F-4D97-AF65-F5344CB8AC3E}">
        <p14:creationId xmlns:p14="http://schemas.microsoft.com/office/powerpoint/2010/main" val="2165413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9242" y="2871554"/>
            <a:ext cx="8330054" cy="2541693"/>
          </a:xfrm>
        </p:spPr>
        <p:txBody>
          <a:bodyPr>
            <a:noAutofit/>
          </a:bodyPr>
          <a:lstStyle/>
          <a:p>
            <a:pPr algn="just"/>
            <a:r>
              <a:rPr lang="en-US" sz="2500" dirty="0">
                <a:solidFill>
                  <a:schemeClr val="tx1">
                    <a:lumMod val="75000"/>
                    <a:lumOff val="25000"/>
                  </a:schemeClr>
                </a:solidFill>
              </a:rPr>
              <a:t>Welcome to Model Polytechnic institute. We are providing one of the best education guide line in the technical education. This is our first web appearance and we are constantly trying to improve it. So be with us. We will right back.</a:t>
            </a:r>
          </a:p>
        </p:txBody>
      </p:sp>
      <p:sp>
        <p:nvSpPr>
          <p:cNvPr id="5" name="Title 1"/>
          <p:cNvSpPr txBox="1">
            <a:spLocks/>
          </p:cNvSpPr>
          <p:nvPr/>
        </p:nvSpPr>
        <p:spPr>
          <a:xfrm>
            <a:off x="2962655" y="1247797"/>
            <a:ext cx="2190837" cy="6035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HOME</a:t>
            </a:r>
            <a:endParaRPr lang="en-US" sz="4400" dirty="0">
              <a:solidFill>
                <a:srgbClr val="92D050"/>
              </a:solidFill>
            </a:endParaRPr>
          </a:p>
        </p:txBody>
      </p:sp>
      <p:sp>
        <p:nvSpPr>
          <p:cNvPr id="7" name="TextBox 6"/>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1320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2144" y="2267712"/>
            <a:ext cx="9829799" cy="3226817"/>
          </a:xfrm>
        </p:spPr>
        <p:txBody>
          <a:bodyPr>
            <a:normAutofit fontScale="85000" lnSpcReduction="20000"/>
          </a:bodyPr>
          <a:lstStyle/>
          <a:p>
            <a:pPr algn="l"/>
            <a:r>
              <a:rPr lang="en-US" b="1" dirty="0">
                <a:solidFill>
                  <a:schemeClr val="tx1">
                    <a:lumMod val="75000"/>
                    <a:lumOff val="25000"/>
                  </a:schemeClr>
                </a:solidFill>
              </a:rPr>
              <a:t>Accreditation and Affiliation</a:t>
            </a:r>
            <a:endParaRPr lang="en-US" dirty="0">
              <a:solidFill>
                <a:schemeClr val="tx1">
                  <a:lumMod val="75000"/>
                  <a:lumOff val="25000"/>
                </a:schemeClr>
              </a:solidFill>
            </a:endParaRPr>
          </a:p>
          <a:p>
            <a:pPr marL="342900" indent="-342900" algn="l">
              <a:buFont typeface="Wingdings" panose="05000000000000000000" pitchFamily="2" charset="2"/>
              <a:buChar char="v"/>
            </a:pPr>
            <a:r>
              <a:rPr lang="en-US" dirty="0">
                <a:solidFill>
                  <a:schemeClr val="tx1">
                    <a:lumMod val="75000"/>
                    <a:lumOff val="25000"/>
                  </a:schemeClr>
                </a:solidFill>
              </a:rPr>
              <a:t>MPI is fully accredited and affiliated by the Bangladesh Technical Education Board (BTEB), the only </a:t>
            </a:r>
            <a:r>
              <a:rPr lang="en-US" dirty="0" smtClean="0">
                <a:solidFill>
                  <a:schemeClr val="tx1">
                    <a:lumMod val="75000"/>
                    <a:lumOff val="25000"/>
                  </a:schemeClr>
                </a:solidFill>
              </a:rPr>
              <a:t>national </a:t>
            </a:r>
            <a:r>
              <a:rPr lang="en-US" dirty="0">
                <a:solidFill>
                  <a:schemeClr val="tx1">
                    <a:lumMod val="75000"/>
                    <a:lumOff val="25000"/>
                  </a:schemeClr>
                </a:solidFill>
              </a:rPr>
              <a:t>accreditation and affiliation authority in Bangladesh.</a:t>
            </a:r>
          </a:p>
          <a:p>
            <a:pPr marL="342900" indent="-342900" algn="l">
              <a:buFont typeface="Wingdings" panose="05000000000000000000" pitchFamily="2" charset="2"/>
              <a:buChar char="v"/>
            </a:pPr>
            <a:r>
              <a:rPr lang="en-US" dirty="0">
                <a:solidFill>
                  <a:schemeClr val="tx1">
                    <a:lumMod val="75000"/>
                    <a:lumOff val="25000"/>
                  </a:schemeClr>
                </a:solidFill>
              </a:rPr>
              <a:t>All examinations are conducted by BTEB along with all government Polytechnic Institutes.</a:t>
            </a:r>
          </a:p>
          <a:p>
            <a:pPr marL="342900" indent="-342900" algn="l">
              <a:buFont typeface="Wingdings" panose="05000000000000000000" pitchFamily="2" charset="2"/>
              <a:buChar char="v"/>
            </a:pPr>
            <a:r>
              <a:rPr lang="en-US" dirty="0">
                <a:solidFill>
                  <a:schemeClr val="tx1">
                    <a:lumMod val="75000"/>
                    <a:lumOff val="25000"/>
                  </a:schemeClr>
                </a:solidFill>
              </a:rPr>
              <a:t>Academic transcripts of all semesters are issued BTEB</a:t>
            </a:r>
          </a:p>
          <a:p>
            <a:pPr marL="342900" indent="-342900" algn="l">
              <a:buFont typeface="Wingdings" panose="05000000000000000000" pitchFamily="2" charset="2"/>
              <a:buChar char="v"/>
            </a:pPr>
            <a:r>
              <a:rPr lang="en-US" dirty="0">
                <a:solidFill>
                  <a:schemeClr val="tx1">
                    <a:lumMod val="75000"/>
                    <a:lumOff val="25000"/>
                  </a:schemeClr>
                </a:solidFill>
              </a:rPr>
              <a:t>Diploma-in-Engineering Certificates are awarded by BTEB for all government and private polytechnic institutes with same credential</a:t>
            </a:r>
            <a:r>
              <a:rPr lang="en-US" dirty="0" smtClean="0">
                <a:solidFill>
                  <a:schemeClr val="tx1">
                    <a:lumMod val="75000"/>
                    <a:lumOff val="25000"/>
                  </a:schemeClr>
                </a:solidFill>
              </a:rPr>
              <a:t>.</a:t>
            </a:r>
            <a:endParaRPr lang="en-US" dirty="0">
              <a:solidFill>
                <a:schemeClr val="tx1">
                  <a:lumMod val="75000"/>
                  <a:lumOff val="25000"/>
                </a:schemeClr>
              </a:solidFill>
            </a:endParaRPr>
          </a:p>
        </p:txBody>
      </p:sp>
      <p:sp>
        <p:nvSpPr>
          <p:cNvPr id="5" name="Title 1"/>
          <p:cNvSpPr txBox="1">
            <a:spLocks/>
          </p:cNvSpPr>
          <p:nvPr/>
        </p:nvSpPr>
        <p:spPr>
          <a:xfrm>
            <a:off x="2962655" y="1247797"/>
            <a:ext cx="2190837" cy="60350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ACADEMIC</a:t>
            </a:r>
            <a:endParaRPr lang="en-US" sz="4400" dirty="0">
              <a:solidFill>
                <a:srgbClr val="92D050"/>
              </a:solidFill>
            </a:endParaRPr>
          </a:p>
        </p:txBody>
      </p:sp>
      <p:sp>
        <p:nvSpPr>
          <p:cNvPr id="7" name="TextBox 6"/>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661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8680" y="2093976"/>
            <a:ext cx="10552176" cy="4242816"/>
          </a:xfrm>
        </p:spPr>
        <p:txBody>
          <a:bodyPr>
            <a:noAutofit/>
          </a:bodyPr>
          <a:lstStyle/>
          <a:p>
            <a:pPr algn="l"/>
            <a:r>
              <a:rPr lang="en-US" sz="2500" cap="none" dirty="0" smtClean="0">
                <a:solidFill>
                  <a:schemeClr val="tx1">
                    <a:lumMod val="75000"/>
                    <a:lumOff val="25000"/>
                  </a:schemeClr>
                </a:solidFill>
              </a:rPr>
              <a:t>A school library is a store house of knowledge which satisfies our eternal desire for knowledge of the unknown and unseen. A school library is a place where the teachers and students can read, and from where they can borrow books. In our school, we also have a school library. It is housed in a separate two storied building. Indeed, the library is well constructed. There are many almirahs. The books are arranged on different shelves according to their subjects. There are separate reading room and an office room for the librarian. In our school library, we have a librarian who is a very nice person. Our library is the good library in our MPI.</a:t>
            </a:r>
            <a:endParaRPr lang="en-US" sz="2500" cap="none" dirty="0">
              <a:solidFill>
                <a:schemeClr val="tx1">
                  <a:lumMod val="75000"/>
                  <a:lumOff val="25000"/>
                </a:schemeClr>
              </a:solidFill>
            </a:endParaRPr>
          </a:p>
        </p:txBody>
      </p:sp>
      <p:sp>
        <p:nvSpPr>
          <p:cNvPr id="5" name="Title 1"/>
          <p:cNvSpPr txBox="1">
            <a:spLocks/>
          </p:cNvSpPr>
          <p:nvPr/>
        </p:nvSpPr>
        <p:spPr>
          <a:xfrm>
            <a:off x="2962655" y="1247797"/>
            <a:ext cx="2190837" cy="6035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LIBRARY</a:t>
            </a:r>
            <a:endParaRPr lang="en-US" sz="4400" dirty="0">
              <a:solidFill>
                <a:srgbClr val="92D050"/>
              </a:solidFill>
            </a:endParaRPr>
          </a:p>
        </p:txBody>
      </p:sp>
      <p:sp>
        <p:nvSpPr>
          <p:cNvPr id="7" name="TextBox 6"/>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1036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7233" y="2294426"/>
            <a:ext cx="6987645" cy="3629153"/>
          </a:xfrm>
        </p:spPr>
        <p:txBody>
          <a:bodyPr>
            <a:normAutofit fontScale="77500" lnSpcReduction="20000"/>
          </a:bodyPr>
          <a:lstStyle/>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Network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Hardware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Software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Electrical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Electronics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Textile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Civil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Mechanical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Physics Lab</a:t>
            </a:r>
          </a:p>
          <a:p>
            <a:pPr marL="457200" indent="-457200" algn="l">
              <a:lnSpc>
                <a:spcPct val="100000"/>
              </a:lnSpc>
              <a:buFont typeface="Wingdings" panose="05000000000000000000" pitchFamily="2" charset="2"/>
              <a:buChar char="§"/>
            </a:pPr>
            <a:r>
              <a:rPr lang="en-US" sz="2400" dirty="0">
                <a:solidFill>
                  <a:schemeClr val="tx1">
                    <a:lumMod val="75000"/>
                    <a:lumOff val="25000"/>
                  </a:schemeClr>
                </a:solidFill>
              </a:rPr>
              <a:t> Chemistry </a:t>
            </a:r>
            <a:r>
              <a:rPr lang="en-US" sz="2400" dirty="0" smtClean="0">
                <a:solidFill>
                  <a:schemeClr val="tx1">
                    <a:lumMod val="75000"/>
                    <a:lumOff val="25000"/>
                  </a:schemeClr>
                </a:solidFill>
              </a:rPr>
              <a:t>Lab</a:t>
            </a:r>
            <a:endParaRPr lang="en-US" sz="2400" dirty="0">
              <a:solidFill>
                <a:schemeClr val="tx1">
                  <a:lumMod val="75000"/>
                  <a:lumOff val="25000"/>
                </a:schemeClr>
              </a:solidFill>
            </a:endParaRPr>
          </a:p>
        </p:txBody>
      </p:sp>
      <p:sp>
        <p:nvSpPr>
          <p:cNvPr id="5" name="Title 1"/>
          <p:cNvSpPr txBox="1">
            <a:spLocks/>
          </p:cNvSpPr>
          <p:nvPr/>
        </p:nvSpPr>
        <p:spPr>
          <a:xfrm>
            <a:off x="2962655" y="1247797"/>
            <a:ext cx="2190837" cy="6035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LAB</a:t>
            </a:r>
            <a:endParaRPr lang="en-US" sz="4400" dirty="0">
              <a:solidFill>
                <a:srgbClr val="92D050"/>
              </a:solidFill>
            </a:endParaRPr>
          </a:p>
        </p:txBody>
      </p:sp>
      <p:sp>
        <p:nvSpPr>
          <p:cNvPr id="7" name="TextBox 6"/>
          <p:cNvSpPr txBox="1"/>
          <p:nvPr/>
        </p:nvSpPr>
        <p:spPr>
          <a:xfrm>
            <a:off x="10369296" y="320040"/>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3120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4705" y="2167128"/>
            <a:ext cx="6987645" cy="3501137"/>
          </a:xfrm>
        </p:spPr>
        <p:txBody>
          <a:bodyPr>
            <a:normAutofit fontScale="92500" lnSpcReduction="20000"/>
          </a:bodyPr>
          <a:lstStyle/>
          <a:p>
            <a:pPr marL="457200" indent="-457200" algn="l">
              <a:lnSpc>
                <a:spcPct val="150000"/>
              </a:lnSpc>
              <a:buFont typeface="Wingdings" panose="05000000000000000000" pitchFamily="2" charset="2"/>
              <a:buChar char="§"/>
            </a:pPr>
            <a:r>
              <a:rPr lang="en-US" sz="2400" dirty="0" smtClean="0">
                <a:solidFill>
                  <a:schemeClr val="tx1">
                    <a:lumMod val="75000"/>
                    <a:lumOff val="25000"/>
                  </a:schemeClr>
                </a:solidFill>
              </a:rPr>
              <a:t>Computer </a:t>
            </a:r>
            <a:r>
              <a:rPr lang="en-US" sz="2400" dirty="0">
                <a:solidFill>
                  <a:schemeClr val="tx1">
                    <a:lumMod val="75000"/>
                    <a:lumOff val="25000"/>
                  </a:schemeClr>
                </a:solidFill>
              </a:rPr>
              <a:t>Result 2021</a:t>
            </a:r>
          </a:p>
          <a:p>
            <a:pPr marL="457200" indent="-457200" algn="l">
              <a:lnSpc>
                <a:spcPct val="150000"/>
              </a:lnSpc>
              <a:buFont typeface="Wingdings" panose="05000000000000000000" pitchFamily="2" charset="2"/>
              <a:buChar char="§"/>
            </a:pPr>
            <a:r>
              <a:rPr lang="en-US" sz="2400" dirty="0" smtClean="0">
                <a:solidFill>
                  <a:schemeClr val="tx1">
                    <a:lumMod val="75000"/>
                    <a:lumOff val="25000"/>
                  </a:schemeClr>
                </a:solidFill>
              </a:rPr>
              <a:t>Civil </a:t>
            </a:r>
            <a:r>
              <a:rPr lang="en-US" sz="2400" dirty="0">
                <a:solidFill>
                  <a:schemeClr val="tx1">
                    <a:lumMod val="75000"/>
                    <a:lumOff val="25000"/>
                  </a:schemeClr>
                </a:solidFill>
              </a:rPr>
              <a:t>Result 2021</a:t>
            </a:r>
          </a:p>
          <a:p>
            <a:pPr marL="457200" indent="-457200" algn="l">
              <a:lnSpc>
                <a:spcPct val="150000"/>
              </a:lnSpc>
              <a:buFont typeface="Wingdings" panose="05000000000000000000" pitchFamily="2" charset="2"/>
              <a:buChar char="§"/>
            </a:pPr>
            <a:r>
              <a:rPr lang="en-US" sz="2400" dirty="0" smtClean="0">
                <a:solidFill>
                  <a:schemeClr val="tx1">
                    <a:lumMod val="75000"/>
                    <a:lumOff val="25000"/>
                  </a:schemeClr>
                </a:solidFill>
              </a:rPr>
              <a:t>Electrical </a:t>
            </a:r>
            <a:r>
              <a:rPr lang="en-US" sz="2400" dirty="0">
                <a:solidFill>
                  <a:schemeClr val="tx1">
                    <a:lumMod val="75000"/>
                    <a:lumOff val="25000"/>
                  </a:schemeClr>
                </a:solidFill>
              </a:rPr>
              <a:t>Result 2021</a:t>
            </a:r>
          </a:p>
          <a:p>
            <a:pPr marL="457200" indent="-457200" algn="l">
              <a:lnSpc>
                <a:spcPct val="150000"/>
              </a:lnSpc>
              <a:buFont typeface="Wingdings" panose="05000000000000000000" pitchFamily="2" charset="2"/>
              <a:buChar char="§"/>
            </a:pPr>
            <a:r>
              <a:rPr lang="en-US" sz="2400" dirty="0" smtClean="0">
                <a:solidFill>
                  <a:schemeClr val="tx1">
                    <a:lumMod val="75000"/>
                    <a:lumOff val="25000"/>
                  </a:schemeClr>
                </a:solidFill>
              </a:rPr>
              <a:t>Electronics </a:t>
            </a:r>
            <a:r>
              <a:rPr lang="en-US" sz="2400" dirty="0">
                <a:solidFill>
                  <a:schemeClr val="tx1">
                    <a:lumMod val="75000"/>
                    <a:lumOff val="25000"/>
                  </a:schemeClr>
                </a:solidFill>
              </a:rPr>
              <a:t>Result 2021</a:t>
            </a:r>
          </a:p>
          <a:p>
            <a:pPr marL="457200" indent="-457200" algn="l">
              <a:lnSpc>
                <a:spcPct val="150000"/>
              </a:lnSpc>
              <a:buFont typeface="Wingdings" panose="05000000000000000000" pitchFamily="2" charset="2"/>
              <a:buChar char="§"/>
            </a:pPr>
            <a:r>
              <a:rPr lang="en-US" sz="2400" dirty="0" smtClean="0">
                <a:solidFill>
                  <a:schemeClr val="tx1">
                    <a:lumMod val="75000"/>
                    <a:lumOff val="25000"/>
                  </a:schemeClr>
                </a:solidFill>
              </a:rPr>
              <a:t>Mechanical </a:t>
            </a:r>
            <a:r>
              <a:rPr lang="en-US" sz="2400" dirty="0">
                <a:solidFill>
                  <a:schemeClr val="tx1">
                    <a:lumMod val="75000"/>
                    <a:lumOff val="25000"/>
                  </a:schemeClr>
                </a:solidFill>
              </a:rPr>
              <a:t>Result 2021</a:t>
            </a:r>
          </a:p>
          <a:p>
            <a:pPr marL="457200" indent="-457200" algn="l">
              <a:lnSpc>
                <a:spcPct val="150000"/>
              </a:lnSpc>
              <a:buFont typeface="Wingdings" panose="05000000000000000000" pitchFamily="2" charset="2"/>
              <a:buChar char="§"/>
            </a:pPr>
            <a:r>
              <a:rPr lang="en-US" sz="2400" dirty="0" smtClean="0">
                <a:solidFill>
                  <a:schemeClr val="tx1">
                    <a:lumMod val="75000"/>
                    <a:lumOff val="25000"/>
                  </a:schemeClr>
                </a:solidFill>
              </a:rPr>
              <a:t>Textile </a:t>
            </a:r>
            <a:r>
              <a:rPr lang="en-US" sz="2400" dirty="0">
                <a:solidFill>
                  <a:schemeClr val="tx1">
                    <a:lumMod val="75000"/>
                    <a:lumOff val="25000"/>
                  </a:schemeClr>
                </a:solidFill>
              </a:rPr>
              <a:t>Result 2021</a:t>
            </a:r>
          </a:p>
          <a:p>
            <a:endParaRPr lang="en-US" dirty="0">
              <a:solidFill>
                <a:schemeClr val="tx1">
                  <a:lumMod val="75000"/>
                  <a:lumOff val="25000"/>
                </a:schemeClr>
              </a:solidFill>
            </a:endParaRPr>
          </a:p>
        </p:txBody>
      </p:sp>
      <p:sp>
        <p:nvSpPr>
          <p:cNvPr id="5" name="Title 1"/>
          <p:cNvSpPr txBox="1">
            <a:spLocks/>
          </p:cNvSpPr>
          <p:nvPr/>
        </p:nvSpPr>
        <p:spPr>
          <a:xfrm>
            <a:off x="2962655" y="1247797"/>
            <a:ext cx="2190837" cy="6035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RESULT</a:t>
            </a:r>
            <a:endParaRPr lang="en-US" sz="4400" dirty="0">
              <a:solidFill>
                <a:srgbClr val="92D050"/>
              </a:solidFill>
            </a:endParaRPr>
          </a:p>
        </p:txBody>
      </p:sp>
      <p:sp>
        <p:nvSpPr>
          <p:cNvPr id="7" name="TextBox 6"/>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489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177817" y="2254277"/>
            <a:ext cx="6987645" cy="3409697"/>
          </a:xfrm>
        </p:spPr>
        <p:txBody>
          <a:bodyPr>
            <a:normAutofit fontScale="85000" lnSpcReduction="20000"/>
          </a:bodyPr>
          <a:lstStyle/>
          <a:p>
            <a:pPr marL="342900" indent="-342900" algn="l">
              <a:buFont typeface="Wingdings" panose="05000000000000000000" pitchFamily="2" charset="2"/>
              <a:buChar char="§"/>
            </a:pPr>
            <a:r>
              <a:rPr lang="en-US" cap="none" dirty="0" smtClean="0">
                <a:solidFill>
                  <a:schemeClr val="tx1">
                    <a:lumMod val="75000"/>
                    <a:lumOff val="25000"/>
                  </a:schemeClr>
                </a:solidFill>
              </a:rPr>
              <a:t>Md. Abbas Uddin</a:t>
            </a:r>
          </a:p>
          <a:p>
            <a:pPr marL="342900" indent="-342900" algn="l">
              <a:buFont typeface="Wingdings" panose="05000000000000000000" pitchFamily="2" charset="2"/>
              <a:buChar char="§"/>
            </a:pPr>
            <a:r>
              <a:rPr lang="en-US" cap="none" dirty="0" smtClean="0">
                <a:solidFill>
                  <a:schemeClr val="tx1">
                    <a:lumMod val="75000"/>
                    <a:lumOff val="25000"/>
                  </a:schemeClr>
                </a:solidFill>
              </a:rPr>
              <a:t>Md. Abdullah Al Masud</a:t>
            </a:r>
          </a:p>
          <a:p>
            <a:pPr marL="342900" indent="-342900" algn="l">
              <a:buFont typeface="Wingdings" panose="05000000000000000000" pitchFamily="2" charset="2"/>
              <a:buChar char="§"/>
            </a:pPr>
            <a:r>
              <a:rPr lang="en-US" cap="none" dirty="0" smtClean="0">
                <a:solidFill>
                  <a:schemeClr val="tx1">
                    <a:lumMod val="75000"/>
                    <a:lumOff val="25000"/>
                  </a:schemeClr>
                </a:solidFill>
              </a:rPr>
              <a:t>Debashis Pal</a:t>
            </a:r>
          </a:p>
          <a:p>
            <a:pPr marL="342900" indent="-342900" algn="l">
              <a:buFont typeface="Wingdings" panose="05000000000000000000" pitchFamily="2" charset="2"/>
              <a:buChar char="§"/>
            </a:pPr>
            <a:r>
              <a:rPr lang="en-US" cap="none" dirty="0" smtClean="0">
                <a:solidFill>
                  <a:schemeClr val="tx1">
                    <a:lumMod val="75000"/>
                    <a:lumOff val="25000"/>
                  </a:schemeClr>
                </a:solidFill>
              </a:rPr>
              <a:t>MD. Mominur Rahman</a:t>
            </a:r>
          </a:p>
          <a:p>
            <a:pPr marL="342900" indent="-342900" algn="l">
              <a:buFont typeface="Wingdings" panose="05000000000000000000" pitchFamily="2" charset="2"/>
              <a:buChar char="§"/>
            </a:pPr>
            <a:r>
              <a:rPr lang="en-US" cap="none" dirty="0" smtClean="0">
                <a:solidFill>
                  <a:schemeClr val="tx1">
                    <a:lumMod val="75000"/>
                    <a:lumOff val="25000"/>
                  </a:schemeClr>
                </a:solidFill>
              </a:rPr>
              <a:t>MD. Rabiul Alam Rafi</a:t>
            </a:r>
          </a:p>
          <a:p>
            <a:pPr marL="342900" indent="-342900" algn="l">
              <a:buFont typeface="Wingdings" panose="05000000000000000000" pitchFamily="2" charset="2"/>
              <a:buChar char="§"/>
            </a:pPr>
            <a:r>
              <a:rPr lang="en-US" cap="none" dirty="0" smtClean="0">
                <a:solidFill>
                  <a:schemeClr val="tx1">
                    <a:lumMod val="75000"/>
                    <a:lumOff val="25000"/>
                  </a:schemeClr>
                </a:solidFill>
              </a:rPr>
              <a:t>MD. Shiblur Rahman</a:t>
            </a:r>
          </a:p>
          <a:p>
            <a:pPr marL="342900" indent="-342900" algn="l">
              <a:buFont typeface="Wingdings" panose="05000000000000000000" pitchFamily="2" charset="2"/>
              <a:buChar char="§"/>
            </a:pPr>
            <a:r>
              <a:rPr lang="en-US" cap="none" dirty="0" smtClean="0">
                <a:solidFill>
                  <a:schemeClr val="tx1">
                    <a:lumMod val="75000"/>
                    <a:lumOff val="25000"/>
                  </a:schemeClr>
                </a:solidFill>
              </a:rPr>
              <a:t>Rabiul Islam</a:t>
            </a:r>
          </a:p>
          <a:p>
            <a:pPr marL="342900" indent="-342900" algn="l">
              <a:buFont typeface="Wingdings" panose="05000000000000000000" pitchFamily="2" charset="2"/>
              <a:buChar char="§"/>
            </a:pPr>
            <a:r>
              <a:rPr lang="en-US" cap="none" dirty="0" smtClean="0">
                <a:solidFill>
                  <a:schemeClr val="tx1">
                    <a:lumMod val="75000"/>
                    <a:lumOff val="25000"/>
                  </a:schemeClr>
                </a:solidFill>
              </a:rPr>
              <a:t>Belal Hossen</a:t>
            </a:r>
          </a:p>
          <a:p>
            <a:pPr algn="l"/>
            <a:endParaRPr lang="en-US" dirty="0" smtClean="0">
              <a:solidFill>
                <a:schemeClr val="tx1">
                  <a:lumMod val="75000"/>
                  <a:lumOff val="25000"/>
                </a:schemeClr>
              </a:solidFill>
            </a:endParaRPr>
          </a:p>
          <a:p>
            <a:pPr algn="l"/>
            <a:endParaRPr lang="en-US" dirty="0">
              <a:solidFill>
                <a:schemeClr val="tx1">
                  <a:lumMod val="75000"/>
                  <a:lumOff val="25000"/>
                </a:schemeClr>
              </a:solidFill>
            </a:endParaRPr>
          </a:p>
        </p:txBody>
      </p:sp>
      <p:sp>
        <p:nvSpPr>
          <p:cNvPr id="6" name="Title 1"/>
          <p:cNvSpPr txBox="1">
            <a:spLocks/>
          </p:cNvSpPr>
          <p:nvPr/>
        </p:nvSpPr>
        <p:spPr>
          <a:xfrm>
            <a:off x="2962655" y="1247797"/>
            <a:ext cx="2190837" cy="60350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TEACHER</a:t>
            </a:r>
            <a:endParaRPr lang="en-US" sz="4400" dirty="0">
              <a:solidFill>
                <a:srgbClr val="92D050"/>
              </a:solidFill>
            </a:endParaRPr>
          </a:p>
        </p:txBody>
      </p:sp>
      <p:sp>
        <p:nvSpPr>
          <p:cNvPr id="7" name="TextBox 6"/>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184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088" y="2176272"/>
            <a:ext cx="10798935" cy="3208529"/>
          </a:xfrm>
        </p:spPr>
        <p:txBody>
          <a:bodyPr>
            <a:normAutofit/>
          </a:bodyPr>
          <a:lstStyle/>
          <a:p>
            <a:pPr algn="l">
              <a:buFont typeface="Wingdings" panose="05000000000000000000" pitchFamily="2" charset="2"/>
              <a:buChar char="v"/>
            </a:pPr>
            <a:r>
              <a:rPr lang="en-US" b="1" u="sng" dirty="0">
                <a:solidFill>
                  <a:schemeClr val="tx1">
                    <a:lumMod val="75000"/>
                    <a:lumOff val="25000"/>
                  </a:schemeClr>
                </a:solidFill>
              </a:rPr>
              <a:t>Our contact info are as follows:</a:t>
            </a:r>
            <a:endParaRPr lang="en-US" dirty="0">
              <a:solidFill>
                <a:schemeClr val="tx1">
                  <a:lumMod val="75000"/>
                  <a:lumOff val="25000"/>
                </a:schemeClr>
              </a:solidFill>
            </a:endParaRPr>
          </a:p>
          <a:p>
            <a:pPr algn="l">
              <a:buFont typeface="Wingdings" panose="05000000000000000000" pitchFamily="2" charset="2"/>
              <a:buChar char="v"/>
            </a:pPr>
            <a:r>
              <a:rPr lang="en-US" b="1" dirty="0">
                <a:solidFill>
                  <a:schemeClr val="tx1">
                    <a:lumMod val="75000"/>
                    <a:lumOff val="25000"/>
                  </a:schemeClr>
                </a:solidFill>
              </a:rPr>
              <a:t> Address:</a:t>
            </a:r>
            <a:r>
              <a:rPr lang="en-US" dirty="0">
                <a:solidFill>
                  <a:schemeClr val="tx1">
                    <a:lumMod val="75000"/>
                    <a:lumOff val="25000"/>
                  </a:schemeClr>
                </a:solidFill>
              </a:rPr>
              <a:t> </a:t>
            </a:r>
            <a:r>
              <a:rPr lang="en-US" cap="none" dirty="0" smtClean="0">
                <a:solidFill>
                  <a:schemeClr val="tx1">
                    <a:lumMod val="75000"/>
                    <a:lumOff val="25000"/>
                  </a:schemeClr>
                </a:solidFill>
              </a:rPr>
              <a:t>Chutipur road, Akash </a:t>
            </a:r>
            <a:r>
              <a:rPr lang="en-US" cap="none" dirty="0">
                <a:solidFill>
                  <a:schemeClr val="tx1">
                    <a:lumMod val="75000"/>
                    <a:lumOff val="25000"/>
                  </a:schemeClr>
                </a:solidFill>
              </a:rPr>
              <a:t>S</a:t>
            </a:r>
            <a:r>
              <a:rPr lang="en-US" cap="none" dirty="0" smtClean="0">
                <a:solidFill>
                  <a:schemeClr val="tx1">
                    <a:lumMod val="75000"/>
                    <a:lumOff val="25000"/>
                  </a:schemeClr>
                </a:solidFill>
              </a:rPr>
              <a:t>mrity Bhaban, Kholadanga (Kadam </a:t>
            </a:r>
            <a:r>
              <a:rPr lang="en-US" cap="none" dirty="0">
                <a:solidFill>
                  <a:schemeClr val="tx1">
                    <a:lumMod val="75000"/>
                    <a:lumOff val="25000"/>
                  </a:schemeClr>
                </a:solidFill>
              </a:rPr>
              <a:t>T</a:t>
            </a:r>
            <a:r>
              <a:rPr lang="en-US" cap="none" dirty="0" smtClean="0">
                <a:solidFill>
                  <a:schemeClr val="tx1">
                    <a:lumMod val="75000"/>
                    <a:lumOff val="25000"/>
                  </a:schemeClr>
                </a:solidFill>
              </a:rPr>
              <a:t>ola </a:t>
            </a:r>
            <a:r>
              <a:rPr lang="en-US" cap="none" dirty="0">
                <a:solidFill>
                  <a:schemeClr val="tx1">
                    <a:lumMod val="75000"/>
                    <a:lumOff val="25000"/>
                  </a:schemeClr>
                </a:solidFill>
              </a:rPr>
              <a:t>M</a:t>
            </a:r>
            <a:r>
              <a:rPr lang="en-US" cap="none" dirty="0" smtClean="0">
                <a:solidFill>
                  <a:schemeClr val="tx1">
                    <a:lumMod val="75000"/>
                    <a:lumOff val="25000"/>
                  </a:schemeClr>
                </a:solidFill>
              </a:rPr>
              <a:t>or), Jashore</a:t>
            </a:r>
            <a:r>
              <a:rPr lang="en-US" dirty="0" smtClean="0">
                <a:solidFill>
                  <a:schemeClr val="tx1">
                    <a:lumMod val="75000"/>
                    <a:lumOff val="25000"/>
                  </a:schemeClr>
                </a:solidFill>
              </a:rPr>
              <a:t>.</a:t>
            </a:r>
            <a:endParaRPr lang="en-US" dirty="0">
              <a:solidFill>
                <a:schemeClr val="tx1">
                  <a:lumMod val="75000"/>
                  <a:lumOff val="25000"/>
                </a:schemeClr>
              </a:solidFill>
            </a:endParaRPr>
          </a:p>
          <a:p>
            <a:pPr algn="l">
              <a:buFont typeface="Wingdings" panose="05000000000000000000" pitchFamily="2" charset="2"/>
              <a:buChar char="v"/>
            </a:pPr>
            <a:r>
              <a:rPr lang="en-US" b="1" dirty="0">
                <a:solidFill>
                  <a:schemeClr val="tx1">
                    <a:lumMod val="75000"/>
                    <a:lumOff val="25000"/>
                  </a:schemeClr>
                </a:solidFill>
              </a:rPr>
              <a:t> Telephone:</a:t>
            </a:r>
            <a:r>
              <a:rPr lang="en-US" dirty="0">
                <a:solidFill>
                  <a:schemeClr val="tx1">
                    <a:lumMod val="75000"/>
                    <a:lumOff val="25000"/>
                  </a:schemeClr>
                </a:solidFill>
              </a:rPr>
              <a:t> </a:t>
            </a:r>
            <a:r>
              <a:rPr lang="en-US" dirty="0" smtClean="0">
                <a:solidFill>
                  <a:schemeClr val="tx1">
                    <a:lumMod val="75000"/>
                    <a:lumOff val="25000"/>
                  </a:schemeClr>
                </a:solidFill>
              </a:rPr>
              <a:t> </a:t>
            </a:r>
            <a:r>
              <a:rPr lang="en-US" dirty="0" smtClean="0">
                <a:solidFill>
                  <a:schemeClr val="tx1">
                    <a:lumMod val="75000"/>
                    <a:lumOff val="25000"/>
                  </a:schemeClr>
                </a:solidFill>
                <a:latin typeface="Arial Narrow" panose="020B0606020202030204" pitchFamily="34" charset="0"/>
              </a:rPr>
              <a:t>+88</a:t>
            </a:r>
            <a:r>
              <a:rPr lang="en-US" dirty="0">
                <a:solidFill>
                  <a:schemeClr val="tx1">
                    <a:lumMod val="75000"/>
                    <a:lumOff val="25000"/>
                  </a:schemeClr>
                </a:solidFill>
                <a:latin typeface="Arial Narrow" panose="020B0606020202030204" pitchFamily="34" charset="0"/>
              </a:rPr>
              <a:t>0</a:t>
            </a:r>
            <a:r>
              <a:rPr lang="en-US" dirty="0" smtClean="0">
                <a:solidFill>
                  <a:schemeClr val="tx1">
                    <a:lumMod val="75000"/>
                    <a:lumOff val="25000"/>
                  </a:schemeClr>
                </a:solidFill>
                <a:latin typeface="Arial Narrow" panose="020B0606020202030204" pitchFamily="34" charset="0"/>
              </a:rPr>
              <a:t> </a:t>
            </a:r>
            <a:r>
              <a:rPr lang="en-US" dirty="0">
                <a:solidFill>
                  <a:schemeClr val="tx1">
                    <a:lumMod val="75000"/>
                    <a:lumOff val="25000"/>
                  </a:schemeClr>
                </a:solidFill>
                <a:latin typeface="Arial Narrow" panose="020B0606020202030204" pitchFamily="34" charset="0"/>
              </a:rPr>
              <a:t>1711 24 22 67</a:t>
            </a:r>
            <a:r>
              <a:rPr lang="en-US" dirty="0" smtClean="0">
                <a:solidFill>
                  <a:schemeClr val="tx1">
                    <a:lumMod val="75000"/>
                    <a:lumOff val="25000"/>
                  </a:schemeClr>
                </a:solidFill>
              </a:rPr>
              <a:t>,</a:t>
            </a:r>
            <a:endParaRPr lang="en-US" dirty="0">
              <a:solidFill>
                <a:schemeClr val="tx1">
                  <a:lumMod val="75000"/>
                  <a:lumOff val="25000"/>
                </a:schemeClr>
              </a:solidFill>
            </a:endParaRPr>
          </a:p>
          <a:p>
            <a:pPr algn="l">
              <a:buFont typeface="Wingdings" panose="05000000000000000000" pitchFamily="2" charset="2"/>
              <a:buChar char="v"/>
            </a:pPr>
            <a:r>
              <a:rPr lang="en-US" b="1" dirty="0">
                <a:solidFill>
                  <a:schemeClr val="tx1">
                    <a:lumMod val="75000"/>
                    <a:lumOff val="25000"/>
                  </a:schemeClr>
                </a:solidFill>
              </a:rPr>
              <a:t> Mobile/Cell phone: </a:t>
            </a:r>
            <a:r>
              <a:rPr lang="en-US" dirty="0">
                <a:solidFill>
                  <a:schemeClr val="tx1">
                    <a:lumMod val="75000"/>
                    <a:lumOff val="25000"/>
                  </a:schemeClr>
                </a:solidFill>
                <a:latin typeface="Arial Narrow" panose="020B0606020202030204" pitchFamily="34" charset="0"/>
              </a:rPr>
              <a:t>+880 1711 24 22 67;   +880 1711 96 93 41</a:t>
            </a:r>
          </a:p>
          <a:p>
            <a:pPr algn="l">
              <a:buFont typeface="Wingdings" panose="05000000000000000000" pitchFamily="2" charset="2"/>
              <a:buChar char="v"/>
            </a:pPr>
            <a:r>
              <a:rPr lang="en-US" b="1" dirty="0">
                <a:solidFill>
                  <a:schemeClr val="tx1">
                    <a:lumMod val="75000"/>
                    <a:lumOff val="25000"/>
                  </a:schemeClr>
                </a:solidFill>
              </a:rPr>
              <a:t> E-mail:</a:t>
            </a:r>
            <a:r>
              <a:rPr lang="en-US" dirty="0">
                <a:solidFill>
                  <a:schemeClr val="tx1">
                    <a:lumMod val="75000"/>
                    <a:lumOff val="25000"/>
                  </a:schemeClr>
                </a:solidFill>
              </a:rPr>
              <a:t> </a:t>
            </a:r>
            <a:r>
              <a:rPr lang="en-US" cap="none" dirty="0" smtClean="0">
                <a:solidFill>
                  <a:schemeClr val="tx1">
                    <a:lumMod val="75000"/>
                    <a:lumOff val="25000"/>
                  </a:schemeClr>
                </a:solidFill>
              </a:rPr>
              <a:t>info@mpibd.com </a:t>
            </a:r>
          </a:p>
          <a:p>
            <a:pPr algn="l"/>
            <a:endParaRPr lang="en-US" dirty="0">
              <a:solidFill>
                <a:schemeClr val="tx1">
                  <a:lumMod val="75000"/>
                  <a:lumOff val="25000"/>
                </a:schemeClr>
              </a:solidFill>
            </a:endParaRPr>
          </a:p>
        </p:txBody>
      </p:sp>
      <p:sp>
        <p:nvSpPr>
          <p:cNvPr id="4" name="TextBox 3"/>
          <p:cNvSpPr txBox="1"/>
          <p:nvPr/>
        </p:nvSpPr>
        <p:spPr>
          <a:xfrm>
            <a:off x="10369296" y="310896"/>
            <a:ext cx="1527048" cy="369332"/>
          </a:xfrm>
          <a:prstGeom prst="rect">
            <a:avLst/>
          </a:prstGeom>
          <a:noFill/>
        </p:spPr>
        <p:txBody>
          <a:bodyPr wrap="square" rtlCol="0">
            <a:spAutoFit/>
          </a:bodyPr>
          <a:lstStyle/>
          <a:p>
            <a:r>
              <a:rPr lang="en-US" dirty="0" smtClean="0">
                <a:solidFill>
                  <a:schemeClr val="tx1">
                    <a:lumMod val="75000"/>
                    <a:lumOff val="25000"/>
                  </a:schemeClr>
                </a:solidFill>
                <a:latin typeface="Arial" panose="020B0604020202020204" pitchFamily="34" charset="0"/>
                <a:cs typeface="Arial" panose="020B0604020202020204" pitchFamily="34" charset="0"/>
              </a:rPr>
              <a:t>Code: 33118</a:t>
            </a:r>
            <a:endParaRPr 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 name="Title 1"/>
          <p:cNvSpPr txBox="1">
            <a:spLocks/>
          </p:cNvSpPr>
          <p:nvPr/>
        </p:nvSpPr>
        <p:spPr>
          <a:xfrm>
            <a:off x="2962655" y="1247797"/>
            <a:ext cx="2542033" cy="60350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4400" dirty="0" smtClean="0">
                <a:solidFill>
                  <a:srgbClr val="92D050"/>
                </a:solidFill>
              </a:rPr>
              <a:t>CONTACT US</a:t>
            </a:r>
            <a:endParaRPr lang="en-US" sz="4400" dirty="0">
              <a:solidFill>
                <a:srgbClr val="92D050"/>
              </a:solidFill>
            </a:endParaRPr>
          </a:p>
        </p:txBody>
      </p:sp>
    </p:spTree>
    <p:extLst>
      <p:ext uri="{BB962C8B-B14F-4D97-AF65-F5344CB8AC3E}">
        <p14:creationId xmlns:p14="http://schemas.microsoft.com/office/powerpoint/2010/main" val="2194681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323</TotalTime>
  <Words>411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Baskerville Old Face</vt:lpstr>
      <vt:lpstr>Tw Cen MT</vt:lpstr>
      <vt:lpstr>Wingdings</vt:lpstr>
      <vt:lpstr>Droplet</vt:lpstr>
      <vt:lpstr>Welcome To Model Polytechnic Institute, Jashore</vt:lpstr>
      <vt:lpstr>MENU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dc:title>
  <dc:creator>Microsoft account</dc:creator>
  <cp:lastModifiedBy>Microsoft account</cp:lastModifiedBy>
  <cp:revision>18</cp:revision>
  <dcterms:created xsi:type="dcterms:W3CDTF">2021-10-27T17:41:42Z</dcterms:created>
  <dcterms:modified xsi:type="dcterms:W3CDTF">2021-10-30T05:11:03Z</dcterms:modified>
</cp:coreProperties>
</file>