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6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B984-ECC4-4372-9493-C072A9B70106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1989-0489-4B47-B223-FBA14DC4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fif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5888" y="476655"/>
            <a:ext cx="4740224" cy="6457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COMPUTER HARDWARE</a:t>
            </a:r>
            <a:endParaRPr lang="en-US" sz="35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0848" y="2244726"/>
            <a:ext cx="92171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Computer hardware</a:t>
            </a:r>
            <a:r>
              <a:rPr lang="en-US" sz="2200" dirty="0">
                <a:solidFill>
                  <a:schemeClr val="bg1"/>
                </a:solidFill>
              </a:rPr>
              <a:t> includes the physical parts of a </a:t>
            </a:r>
            <a:r>
              <a:rPr lang="en-US" sz="2200" dirty="0" smtClean="0">
                <a:solidFill>
                  <a:schemeClr val="bg1"/>
                </a:solidFill>
              </a:rPr>
              <a:t>computer, </a:t>
            </a:r>
            <a:r>
              <a:rPr lang="en-US" sz="2200" dirty="0">
                <a:solidFill>
                  <a:schemeClr val="bg1"/>
                </a:solidFill>
              </a:rPr>
              <a:t>such as the </a:t>
            </a:r>
            <a:r>
              <a:rPr lang="en-US" sz="2200" dirty="0" smtClean="0">
                <a:solidFill>
                  <a:schemeClr val="bg1"/>
                </a:solidFill>
              </a:rPr>
              <a:t>case, central processing unit (</a:t>
            </a:r>
            <a:r>
              <a:rPr lang="en-US" sz="2200" dirty="0">
                <a:solidFill>
                  <a:schemeClr val="bg1"/>
                </a:solidFill>
              </a:rPr>
              <a:t>CPU), </a:t>
            </a:r>
            <a:r>
              <a:rPr lang="en-US" sz="2200" dirty="0" smtClean="0">
                <a:solidFill>
                  <a:schemeClr val="bg1"/>
                </a:solidFill>
              </a:rPr>
              <a:t>monitor, mouse, keyboard, computer data storage,  raphics </a:t>
            </a:r>
            <a:r>
              <a:rPr lang="en-US" sz="2200" dirty="0">
                <a:solidFill>
                  <a:schemeClr val="bg1"/>
                </a:solidFill>
              </a:rPr>
              <a:t>card, sound card, speakers and motherboard</a:t>
            </a:r>
            <a:r>
              <a:rPr lang="en-US" sz="2200" dirty="0" smtClean="0">
                <a:solidFill>
                  <a:schemeClr val="bg1"/>
                </a:solidFill>
              </a:rPr>
              <a:t>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By contrast, software is the set of instructions that can be stored and run by hardware. Hardware is so-termed because it is </a:t>
            </a:r>
            <a:r>
              <a:rPr lang="en-US" sz="2200" b="1" dirty="0">
                <a:solidFill>
                  <a:schemeClr val="bg1"/>
                </a:solidFill>
              </a:rPr>
              <a:t>"hard" </a:t>
            </a:r>
            <a:r>
              <a:rPr lang="en-US" sz="2200" dirty="0">
                <a:solidFill>
                  <a:schemeClr val="bg1"/>
                </a:solidFill>
              </a:rPr>
              <a:t>or rigid with respect to changes, whereas software is "soft" because it is easy to change</a:t>
            </a:r>
            <a:r>
              <a:rPr lang="en-US" sz="2200" dirty="0" smtClean="0">
                <a:solidFill>
                  <a:schemeClr val="bg1"/>
                </a:solidFill>
              </a:rPr>
              <a:t>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Hardware is typically directed by the software to execute any command or instruction. A combination of hardware and software forms a usable computing system, although other systems exist with only hardware</a:t>
            </a:r>
            <a:r>
              <a:rPr lang="en-US" sz="2200" dirty="0" smtClean="0">
                <a:solidFill>
                  <a:schemeClr val="bg1"/>
                </a:solidFill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6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84320" y="735298"/>
            <a:ext cx="3852672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HARDWARE IMAGE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63" y="2055813"/>
            <a:ext cx="2888127" cy="1923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2055813"/>
            <a:ext cx="3419602" cy="192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66" y="2055813"/>
            <a:ext cx="3077642" cy="19235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4220369"/>
            <a:ext cx="3419602" cy="22763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67" y="4220370"/>
            <a:ext cx="3077642" cy="2267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82" y="4218738"/>
            <a:ext cx="2932908" cy="2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4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244056"/>
            <a:ext cx="3028950" cy="1514475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24" y="3447289"/>
            <a:ext cx="6513576" cy="3410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506"/>
            <a:ext cx="5685019" cy="3449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018" y="0"/>
            <a:ext cx="6506984" cy="3447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7289"/>
            <a:ext cx="5685018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93" y="1450721"/>
            <a:ext cx="6965189" cy="435133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93" y="1450721"/>
            <a:ext cx="6965189" cy="435133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9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93" y="1450721"/>
            <a:ext cx="6965189" cy="435133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6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2021-11-02T04:23:22Z</dcterms:created>
  <dcterms:modified xsi:type="dcterms:W3CDTF">2021-11-02T12:58:58Z</dcterms:modified>
</cp:coreProperties>
</file>