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1" r:id="rId1"/>
  </p:sldMasterIdLst>
  <p:notesMasterIdLst>
    <p:notesMasterId r:id="rId14"/>
  </p:notesMasterIdLst>
  <p:sldIdLst>
    <p:sldId id="256" r:id="rId2"/>
    <p:sldId id="257" r:id="rId3"/>
    <p:sldId id="258" r:id="rId4"/>
    <p:sldId id="259" r:id="rId5"/>
    <p:sldId id="260" r:id="rId6"/>
    <p:sldId id="266" r:id="rId7"/>
    <p:sldId id="267" r:id="rId8"/>
    <p:sldId id="269" r:id="rId9"/>
    <p:sldId id="272" r:id="rId10"/>
    <p:sldId id="268" r:id="rId11"/>
    <p:sldId id="270" r:id="rId12"/>
    <p:sldId id="27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5BCD2"/>
    <a:srgbClr val="9A66CA"/>
    <a:srgbClr val="585FCB"/>
    <a:srgbClr val="4A9CCC"/>
    <a:srgbClr val="DE9C3C"/>
    <a:srgbClr val="C54F71"/>
    <a:srgbClr val="50BEA3"/>
    <a:srgbClr val="33773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82"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5.xml"/><Relationship Id="rId1" Type="http://schemas.openxmlformats.org/officeDocument/2006/relationships/slide" Target="../slides/slide4.xml"/></Relationships>
</file>

<file path=ppt/diagrams/_rels/data2.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slide" Target="../slides/slide8.xml"/><Relationship Id="rId1" Type="http://schemas.openxmlformats.org/officeDocument/2006/relationships/slide" Target="../slides/slide7.xml"/></Relationships>
</file>

<file path=ppt/diagrams/_rels/data3.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slide" Target="../slides/slide11.xml"/><Relationship Id="rId1" Type="http://schemas.openxmlformats.org/officeDocument/2006/relationships/slide" Target="../slides/slide10.xml"/></Relationships>
</file>

<file path=ppt/diagrams/_rels/data4.xml.rels><?xml version="1.0" encoding="UTF-8" standalone="yes"?>
<Relationships xmlns="http://schemas.openxmlformats.org/package/2006/relationships"><Relationship Id="rId1" Type="http://schemas.openxmlformats.org/officeDocument/2006/relationships/image" Target="../media/image2.png"/></Relationships>
</file>

<file path=ppt/diagrams/_rels/data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g"/></Relationships>
</file>

<file path=ppt/diagrams/_rels/data6.xml.rels><?xml version="1.0" encoding="UTF-8" standalone="yes"?>
<Relationships xmlns="http://schemas.openxmlformats.org/package/2006/relationships"><Relationship Id="rId1" Type="http://schemas.openxmlformats.org/officeDocument/2006/relationships/image" Target="../media/image7.jpg"/></Relationships>
</file>

<file path=ppt/diagrams/_rels/drawing4.xml.rels><?xml version="1.0" encoding="UTF-8" standalone="yes"?>
<Relationships xmlns="http://schemas.openxmlformats.org/package/2006/relationships"><Relationship Id="rId1" Type="http://schemas.openxmlformats.org/officeDocument/2006/relationships/image" Target="../media/image2.png"/></Relationships>
</file>

<file path=ppt/diagrams/_rels/drawing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g"/></Relationships>
</file>

<file path=ppt/diagrams/_rels/drawing6.xml.rels><?xml version="1.0" encoding="UTF-8" standalone="yes"?>
<Relationships xmlns="http://schemas.openxmlformats.org/package/2006/relationships"><Relationship Id="rId1" Type="http://schemas.openxmlformats.org/officeDocument/2006/relationships/image" Target="../media/image7.jp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B053B5-97A5-4EF8-86AA-E1F6FBC62769}" type="doc">
      <dgm:prSet loTypeId="urn:microsoft.com/office/officeart/2005/8/layout/vList6" loCatId="list" qsTypeId="urn:microsoft.com/office/officeart/2005/8/quickstyle/simple1" qsCatId="simple" csTypeId="urn:microsoft.com/office/officeart/2005/8/colors/colorful1" csCatId="colorful" phldr="1"/>
      <dgm:spPr/>
      <dgm:t>
        <a:bodyPr/>
        <a:lstStyle/>
        <a:p>
          <a:endParaRPr lang="en-US"/>
        </a:p>
      </dgm:t>
    </dgm:pt>
    <dgm:pt modelId="{E096CB5C-0CFF-4519-A891-56D4AF742D94}">
      <dgm:prSet phldrT="[Text]"/>
      <dgm:spPr/>
      <dgm:t>
        <a:bodyPr/>
        <a:lstStyle/>
        <a:p>
          <a:r>
            <a:rPr lang="en-US" dirty="0" smtClean="0"/>
            <a:t>01</a:t>
          </a:r>
          <a:endParaRPr lang="en-US" dirty="0"/>
        </a:p>
      </dgm:t>
    </dgm:pt>
    <dgm:pt modelId="{BE4E9CEC-5349-4D6C-BF02-5631330860D2}" type="parTrans" cxnId="{CED8215B-F193-490D-92C6-3B20C942A2CF}">
      <dgm:prSet/>
      <dgm:spPr/>
      <dgm:t>
        <a:bodyPr/>
        <a:lstStyle/>
        <a:p>
          <a:endParaRPr lang="en-US" dirty="0"/>
        </a:p>
      </dgm:t>
    </dgm:pt>
    <dgm:pt modelId="{D1E5D560-6CEA-43B4-92A1-B93A711E1254}" type="sibTrans" cxnId="{CED8215B-F193-490D-92C6-3B20C942A2CF}">
      <dgm:prSet/>
      <dgm:spPr/>
      <dgm:t>
        <a:bodyPr/>
        <a:lstStyle/>
        <a:p>
          <a:endParaRPr lang="en-US" dirty="0"/>
        </a:p>
      </dgm:t>
    </dgm:pt>
    <dgm:pt modelId="{6434D1D2-0EDB-4251-A865-B1EA589B6546}">
      <dgm:prSet phldrT="[Text]"/>
      <dgm:spPr/>
      <dgm:t>
        <a:bodyPr/>
        <a:lstStyle/>
        <a:p>
          <a:r>
            <a:rPr lang="en-US" dirty="0" smtClean="0"/>
            <a:t>02</a:t>
          </a:r>
          <a:endParaRPr lang="en-US" dirty="0"/>
        </a:p>
      </dgm:t>
    </dgm:pt>
    <dgm:pt modelId="{67F07417-B957-4043-8E4D-E7E686C126E1}" type="parTrans" cxnId="{74912872-5C61-4F80-BC80-5693D9447D9B}">
      <dgm:prSet/>
      <dgm:spPr/>
      <dgm:t>
        <a:bodyPr/>
        <a:lstStyle/>
        <a:p>
          <a:endParaRPr lang="en-US" dirty="0"/>
        </a:p>
      </dgm:t>
    </dgm:pt>
    <dgm:pt modelId="{E9D815E7-7456-43C9-9B87-BD33A2E3C618}" type="sibTrans" cxnId="{74912872-5C61-4F80-BC80-5693D9447D9B}">
      <dgm:prSet/>
      <dgm:spPr/>
      <dgm:t>
        <a:bodyPr/>
        <a:lstStyle/>
        <a:p>
          <a:endParaRPr lang="en-US" dirty="0"/>
        </a:p>
      </dgm:t>
    </dgm:pt>
    <dgm:pt modelId="{F660304B-D6C1-494A-916A-01739903BA79}">
      <dgm:prSet phldrT="[Text]">
        <dgm:style>
          <a:lnRef idx="2">
            <a:schemeClr val="accent1"/>
          </a:lnRef>
          <a:fillRef idx="1">
            <a:schemeClr val="lt1"/>
          </a:fillRef>
          <a:effectRef idx="0">
            <a:schemeClr val="accent1"/>
          </a:effectRef>
          <a:fontRef idx="minor">
            <a:schemeClr val="dk1"/>
          </a:fontRef>
        </dgm:style>
      </dgm:prSet>
      <dgm:spPr>
        <a:ln>
          <a:solidFill>
            <a:srgbClr val="4A9CCC"/>
          </a:solidFill>
        </a:ln>
      </dgm:spPr>
      <dgm:t>
        <a:bodyPr/>
        <a:lstStyle/>
        <a:p>
          <a:r>
            <a:rPr lang="en-US" dirty="0" smtClean="0"/>
            <a:t> </a:t>
          </a:r>
          <a:r>
            <a:rPr lang="en-US" dirty="0" smtClean="0">
              <a:hlinkClick xmlns:r="http://schemas.openxmlformats.org/officeDocument/2006/relationships" r:id="rId1" action="ppaction://hlinksldjump"/>
            </a:rPr>
            <a:t>Profile</a:t>
          </a:r>
          <a:endParaRPr lang="en-US" dirty="0"/>
        </a:p>
      </dgm:t>
    </dgm:pt>
    <dgm:pt modelId="{603BBCF7-F61B-4324-AE23-9B71B2387B4D}" type="parTrans" cxnId="{8F6CE30F-821B-49CC-A7BE-29E12D11C090}">
      <dgm:prSet/>
      <dgm:spPr/>
      <dgm:t>
        <a:bodyPr/>
        <a:lstStyle/>
        <a:p>
          <a:endParaRPr lang="en-US" dirty="0"/>
        </a:p>
      </dgm:t>
    </dgm:pt>
    <dgm:pt modelId="{2955713F-BE09-4E41-8827-3A81E3515363}" type="sibTrans" cxnId="{8F6CE30F-821B-49CC-A7BE-29E12D11C090}">
      <dgm:prSet/>
      <dgm:spPr/>
      <dgm:t>
        <a:bodyPr/>
        <a:lstStyle/>
        <a:p>
          <a:endParaRPr lang="en-US" dirty="0"/>
        </a:p>
      </dgm:t>
    </dgm:pt>
    <dgm:pt modelId="{42498069-8872-4AFF-87B7-7FF966366D03}">
      <dgm:prSet phldrT="[Text]"/>
      <dgm:spPr/>
      <dgm:t>
        <a:bodyPr/>
        <a:lstStyle/>
        <a:p>
          <a:r>
            <a:rPr lang="en-US" dirty="0" smtClean="0"/>
            <a:t>03</a:t>
          </a:r>
          <a:endParaRPr lang="en-US" dirty="0"/>
        </a:p>
      </dgm:t>
    </dgm:pt>
    <dgm:pt modelId="{9116ACF5-9344-4A31-B184-D0249A6946F1}" type="parTrans" cxnId="{B7C002D1-963F-4B15-A9CF-D771A264F32B}">
      <dgm:prSet/>
      <dgm:spPr/>
      <dgm:t>
        <a:bodyPr/>
        <a:lstStyle/>
        <a:p>
          <a:endParaRPr lang="en-US" dirty="0"/>
        </a:p>
      </dgm:t>
    </dgm:pt>
    <dgm:pt modelId="{7900C731-5717-4685-9754-AFD5FC99D634}" type="sibTrans" cxnId="{B7C002D1-963F-4B15-A9CF-D771A264F32B}">
      <dgm:prSet/>
      <dgm:spPr/>
      <dgm:t>
        <a:bodyPr/>
        <a:lstStyle/>
        <a:p>
          <a:endParaRPr lang="en-US" dirty="0"/>
        </a:p>
      </dgm:t>
    </dgm:pt>
    <dgm:pt modelId="{8F0197E0-2772-49A1-9A4A-422BAD1EE015}">
      <dgm:prSet phldrT="[Text]">
        <dgm:style>
          <a:lnRef idx="2">
            <a:schemeClr val="accent1"/>
          </a:lnRef>
          <a:fillRef idx="1">
            <a:schemeClr val="lt1"/>
          </a:fillRef>
          <a:effectRef idx="0">
            <a:schemeClr val="accent1"/>
          </a:effectRef>
          <a:fontRef idx="minor">
            <a:schemeClr val="dk1"/>
          </a:fontRef>
        </dgm:style>
      </dgm:prSet>
      <dgm:spPr>
        <a:ln>
          <a:solidFill>
            <a:srgbClr val="9A66CA"/>
          </a:solidFill>
        </a:ln>
      </dgm:spPr>
      <dgm:t>
        <a:bodyPr/>
        <a:lstStyle/>
        <a:p>
          <a:r>
            <a:rPr lang="en-US" dirty="0" smtClean="0">
              <a:hlinkClick xmlns:r="http://schemas.openxmlformats.org/officeDocument/2006/relationships" r:id="rId2" action="ppaction://hlinksldjump"/>
            </a:rPr>
            <a:t> Teachers</a:t>
          </a:r>
          <a:endParaRPr lang="en-US" dirty="0"/>
        </a:p>
      </dgm:t>
    </dgm:pt>
    <dgm:pt modelId="{8A2D9D3B-7C81-4D79-9C59-4DA717E9785F}" type="parTrans" cxnId="{62D213E0-26D0-41C8-9C0C-BCE733FFBB12}">
      <dgm:prSet/>
      <dgm:spPr/>
      <dgm:t>
        <a:bodyPr/>
        <a:lstStyle/>
        <a:p>
          <a:endParaRPr lang="en-US" dirty="0"/>
        </a:p>
      </dgm:t>
    </dgm:pt>
    <dgm:pt modelId="{F53FBA00-F445-44A8-93FB-03F95E5B314B}" type="sibTrans" cxnId="{62D213E0-26D0-41C8-9C0C-BCE733FFBB12}">
      <dgm:prSet/>
      <dgm:spPr/>
      <dgm:t>
        <a:bodyPr/>
        <a:lstStyle/>
        <a:p>
          <a:endParaRPr lang="en-US" dirty="0"/>
        </a:p>
      </dgm:t>
    </dgm:pt>
    <dgm:pt modelId="{72F316AE-1CBF-475F-981D-E655031B3E7B}">
      <dgm:prSet>
        <dgm:style>
          <a:lnRef idx="2">
            <a:schemeClr val="accent1"/>
          </a:lnRef>
          <a:fillRef idx="1">
            <a:schemeClr val="lt1"/>
          </a:fillRef>
          <a:effectRef idx="0">
            <a:schemeClr val="accent1"/>
          </a:effectRef>
          <a:fontRef idx="minor">
            <a:schemeClr val="dk1"/>
          </a:fontRef>
        </dgm:style>
      </dgm:prSet>
      <dgm:spPr>
        <a:solidFill>
          <a:schemeClr val="tx1"/>
        </a:solidFill>
        <a:ln>
          <a:solidFill>
            <a:srgbClr val="50BEA3"/>
          </a:solidFill>
        </a:ln>
      </dgm:spPr>
      <dgm:t>
        <a:bodyPr/>
        <a:lstStyle/>
        <a:p>
          <a:r>
            <a:rPr lang="en-US" dirty="0" smtClean="0">
              <a:hlinkClick xmlns:r="http://schemas.openxmlformats.org/officeDocument/2006/relationships" r:id="rId3" action="ppaction://hlinksldjump"/>
            </a:rPr>
            <a:t>Home</a:t>
          </a:r>
          <a:endParaRPr lang="en-US" dirty="0"/>
        </a:p>
      </dgm:t>
    </dgm:pt>
    <dgm:pt modelId="{8BB758A9-32B7-4A08-B638-39AB37F289F7}" type="parTrans" cxnId="{80310963-FC06-4855-B9D9-70AECAEB8DD6}">
      <dgm:prSet/>
      <dgm:spPr/>
      <dgm:t>
        <a:bodyPr/>
        <a:lstStyle/>
        <a:p>
          <a:endParaRPr lang="en-US" dirty="0"/>
        </a:p>
      </dgm:t>
    </dgm:pt>
    <dgm:pt modelId="{35CBC91C-B3A5-41C1-B82B-1B363CEAD2D7}" type="sibTrans" cxnId="{80310963-FC06-4855-B9D9-70AECAEB8DD6}">
      <dgm:prSet/>
      <dgm:spPr/>
      <dgm:t>
        <a:bodyPr/>
        <a:lstStyle/>
        <a:p>
          <a:endParaRPr lang="en-US" dirty="0"/>
        </a:p>
      </dgm:t>
    </dgm:pt>
    <dgm:pt modelId="{059CB10E-FE28-48B5-A17A-5C4456AFCABA}" type="pres">
      <dgm:prSet presAssocID="{F6B053B5-97A5-4EF8-86AA-E1F6FBC62769}" presName="Name0" presStyleCnt="0">
        <dgm:presLayoutVars>
          <dgm:dir/>
          <dgm:animLvl val="lvl"/>
          <dgm:resizeHandles/>
        </dgm:presLayoutVars>
      </dgm:prSet>
      <dgm:spPr/>
      <dgm:t>
        <a:bodyPr/>
        <a:lstStyle/>
        <a:p>
          <a:endParaRPr lang="en-US"/>
        </a:p>
      </dgm:t>
    </dgm:pt>
    <dgm:pt modelId="{07BD51C7-4739-4261-B34D-D2AE90494712}" type="pres">
      <dgm:prSet presAssocID="{E096CB5C-0CFF-4519-A891-56D4AF742D94}" presName="linNode" presStyleCnt="0"/>
      <dgm:spPr/>
    </dgm:pt>
    <dgm:pt modelId="{C7870AA8-745C-4910-8C5C-9F27CFF6ECDF}" type="pres">
      <dgm:prSet presAssocID="{E096CB5C-0CFF-4519-A891-56D4AF742D94}" presName="parentShp" presStyleLbl="node1" presStyleIdx="0" presStyleCnt="3" custScaleX="39650" custLinFactNeighborX="-19418" custLinFactNeighborY="2281">
        <dgm:presLayoutVars>
          <dgm:bulletEnabled val="1"/>
        </dgm:presLayoutVars>
      </dgm:prSet>
      <dgm:spPr/>
      <dgm:t>
        <a:bodyPr/>
        <a:lstStyle/>
        <a:p>
          <a:endParaRPr lang="en-US"/>
        </a:p>
      </dgm:t>
    </dgm:pt>
    <dgm:pt modelId="{D700862B-7478-43DA-A5F7-3877E1448261}" type="pres">
      <dgm:prSet presAssocID="{E096CB5C-0CFF-4519-A891-56D4AF742D94}" presName="childShp" presStyleLbl="bgAccFollowNode1" presStyleIdx="0" presStyleCnt="3" custScaleX="121447" custLinFactNeighborX="-22474" custLinFactNeighborY="4562">
        <dgm:presLayoutVars>
          <dgm:bulletEnabled val="1"/>
        </dgm:presLayoutVars>
      </dgm:prSet>
      <dgm:spPr/>
      <dgm:t>
        <a:bodyPr/>
        <a:lstStyle/>
        <a:p>
          <a:endParaRPr lang="en-US"/>
        </a:p>
      </dgm:t>
    </dgm:pt>
    <dgm:pt modelId="{22025758-C619-4BB1-A3AA-6833EC6BBA08}" type="pres">
      <dgm:prSet presAssocID="{D1E5D560-6CEA-43B4-92A1-B93A711E1254}" presName="spacing" presStyleCnt="0"/>
      <dgm:spPr/>
    </dgm:pt>
    <dgm:pt modelId="{51BBBB10-E921-4884-AEC2-5C48E0EFF526}" type="pres">
      <dgm:prSet presAssocID="{6434D1D2-0EDB-4251-A865-B1EA589B6546}" presName="linNode" presStyleCnt="0"/>
      <dgm:spPr/>
    </dgm:pt>
    <dgm:pt modelId="{420E5722-94BC-4F02-9571-62D13ACBA459}" type="pres">
      <dgm:prSet presAssocID="{6434D1D2-0EDB-4251-A865-B1EA589B6546}" presName="parentShp" presStyleLbl="node1" presStyleIdx="1" presStyleCnt="3" custScaleX="40347" custLinFactNeighborX="-19418" custLinFactNeighborY="6843">
        <dgm:presLayoutVars>
          <dgm:bulletEnabled val="1"/>
        </dgm:presLayoutVars>
      </dgm:prSet>
      <dgm:spPr/>
      <dgm:t>
        <a:bodyPr/>
        <a:lstStyle/>
        <a:p>
          <a:endParaRPr lang="en-US"/>
        </a:p>
      </dgm:t>
    </dgm:pt>
    <dgm:pt modelId="{3B3494F6-0714-405A-A546-C6C8602FC391}" type="pres">
      <dgm:prSet presAssocID="{6434D1D2-0EDB-4251-A865-B1EA589B6546}" presName="childShp" presStyleLbl="bgAccFollowNode1" presStyleIdx="1" presStyleCnt="3" custScaleX="123678" custLinFactNeighborX="-24496" custLinFactNeighborY="4224">
        <dgm:presLayoutVars>
          <dgm:bulletEnabled val="1"/>
        </dgm:presLayoutVars>
      </dgm:prSet>
      <dgm:spPr/>
      <dgm:t>
        <a:bodyPr/>
        <a:lstStyle/>
        <a:p>
          <a:endParaRPr lang="en-US"/>
        </a:p>
      </dgm:t>
    </dgm:pt>
    <dgm:pt modelId="{CE5A9DF8-5CD4-4123-A4D2-BC86CABEBD7B}" type="pres">
      <dgm:prSet presAssocID="{E9D815E7-7456-43C9-9B87-BD33A2E3C618}" presName="spacing" presStyleCnt="0"/>
      <dgm:spPr/>
    </dgm:pt>
    <dgm:pt modelId="{FBC7AE82-F9C5-4F22-828E-466E0A638E60}" type="pres">
      <dgm:prSet presAssocID="{42498069-8872-4AFF-87B7-7FF966366D03}" presName="linNode" presStyleCnt="0"/>
      <dgm:spPr/>
    </dgm:pt>
    <dgm:pt modelId="{3A1EE5E4-211E-4F3D-9ED7-27180065DA36}" type="pres">
      <dgm:prSet presAssocID="{42498069-8872-4AFF-87B7-7FF966366D03}" presName="parentShp" presStyleLbl="node1" presStyleIdx="2" presStyleCnt="3" custScaleX="40348" custScaleY="97507" custLinFactNeighborX="-20839" custLinFactNeighborY="6732">
        <dgm:presLayoutVars>
          <dgm:bulletEnabled val="1"/>
        </dgm:presLayoutVars>
      </dgm:prSet>
      <dgm:spPr/>
      <dgm:t>
        <a:bodyPr/>
        <a:lstStyle/>
        <a:p>
          <a:endParaRPr lang="en-US"/>
        </a:p>
      </dgm:t>
    </dgm:pt>
    <dgm:pt modelId="{E1E6E694-8705-4537-997B-27153582EAD4}" type="pres">
      <dgm:prSet presAssocID="{42498069-8872-4AFF-87B7-7FF966366D03}" presName="childShp" presStyleLbl="bgAccFollowNode1" presStyleIdx="2" presStyleCnt="3" custScaleX="123365" custLinFactNeighborX="-24017">
        <dgm:presLayoutVars>
          <dgm:bulletEnabled val="1"/>
        </dgm:presLayoutVars>
      </dgm:prSet>
      <dgm:spPr/>
      <dgm:t>
        <a:bodyPr/>
        <a:lstStyle/>
        <a:p>
          <a:endParaRPr lang="en-US"/>
        </a:p>
      </dgm:t>
    </dgm:pt>
  </dgm:ptLst>
  <dgm:cxnLst>
    <dgm:cxn modelId="{74912872-5C61-4F80-BC80-5693D9447D9B}" srcId="{F6B053B5-97A5-4EF8-86AA-E1F6FBC62769}" destId="{6434D1D2-0EDB-4251-A865-B1EA589B6546}" srcOrd="1" destOrd="0" parTransId="{67F07417-B957-4043-8E4D-E7E686C126E1}" sibTransId="{E9D815E7-7456-43C9-9B87-BD33A2E3C618}"/>
    <dgm:cxn modelId="{DE8538CA-2639-43C9-88B7-187A3087EBC0}" type="presOf" srcId="{E096CB5C-0CFF-4519-A891-56D4AF742D94}" destId="{C7870AA8-745C-4910-8C5C-9F27CFF6ECDF}" srcOrd="0" destOrd="0" presId="urn:microsoft.com/office/officeart/2005/8/layout/vList6"/>
    <dgm:cxn modelId="{62D213E0-26D0-41C8-9C0C-BCE733FFBB12}" srcId="{42498069-8872-4AFF-87B7-7FF966366D03}" destId="{8F0197E0-2772-49A1-9A4A-422BAD1EE015}" srcOrd="0" destOrd="0" parTransId="{8A2D9D3B-7C81-4D79-9C59-4DA717E9785F}" sibTransId="{F53FBA00-F445-44A8-93FB-03F95E5B314B}"/>
    <dgm:cxn modelId="{8F6CE30F-821B-49CC-A7BE-29E12D11C090}" srcId="{6434D1D2-0EDB-4251-A865-B1EA589B6546}" destId="{F660304B-D6C1-494A-916A-01739903BA79}" srcOrd="0" destOrd="0" parTransId="{603BBCF7-F61B-4324-AE23-9B71B2387B4D}" sibTransId="{2955713F-BE09-4E41-8827-3A81E3515363}"/>
    <dgm:cxn modelId="{4EDDDD8E-BE30-4407-807B-B90805361F98}" type="presOf" srcId="{F6B053B5-97A5-4EF8-86AA-E1F6FBC62769}" destId="{059CB10E-FE28-48B5-A17A-5C4456AFCABA}" srcOrd="0" destOrd="0" presId="urn:microsoft.com/office/officeart/2005/8/layout/vList6"/>
    <dgm:cxn modelId="{93195969-65C3-4A67-97C7-F66CD4B370AB}" type="presOf" srcId="{72F316AE-1CBF-475F-981D-E655031B3E7B}" destId="{D700862B-7478-43DA-A5F7-3877E1448261}" srcOrd="0" destOrd="0" presId="urn:microsoft.com/office/officeart/2005/8/layout/vList6"/>
    <dgm:cxn modelId="{CD122279-477F-4688-AD9A-00656B7E28CF}" type="presOf" srcId="{42498069-8872-4AFF-87B7-7FF966366D03}" destId="{3A1EE5E4-211E-4F3D-9ED7-27180065DA36}" srcOrd="0" destOrd="0" presId="urn:microsoft.com/office/officeart/2005/8/layout/vList6"/>
    <dgm:cxn modelId="{1F9662DB-9267-4D84-B3BB-33E12BB9AD15}" type="presOf" srcId="{8F0197E0-2772-49A1-9A4A-422BAD1EE015}" destId="{E1E6E694-8705-4537-997B-27153582EAD4}" srcOrd="0" destOrd="0" presId="urn:microsoft.com/office/officeart/2005/8/layout/vList6"/>
    <dgm:cxn modelId="{80310963-FC06-4855-B9D9-70AECAEB8DD6}" srcId="{E096CB5C-0CFF-4519-A891-56D4AF742D94}" destId="{72F316AE-1CBF-475F-981D-E655031B3E7B}" srcOrd="0" destOrd="0" parTransId="{8BB758A9-32B7-4A08-B638-39AB37F289F7}" sibTransId="{35CBC91C-B3A5-41C1-B82B-1B363CEAD2D7}"/>
    <dgm:cxn modelId="{B7C002D1-963F-4B15-A9CF-D771A264F32B}" srcId="{F6B053B5-97A5-4EF8-86AA-E1F6FBC62769}" destId="{42498069-8872-4AFF-87B7-7FF966366D03}" srcOrd="2" destOrd="0" parTransId="{9116ACF5-9344-4A31-B184-D0249A6946F1}" sibTransId="{7900C731-5717-4685-9754-AFD5FC99D634}"/>
    <dgm:cxn modelId="{CED8215B-F193-490D-92C6-3B20C942A2CF}" srcId="{F6B053B5-97A5-4EF8-86AA-E1F6FBC62769}" destId="{E096CB5C-0CFF-4519-A891-56D4AF742D94}" srcOrd="0" destOrd="0" parTransId="{BE4E9CEC-5349-4D6C-BF02-5631330860D2}" sibTransId="{D1E5D560-6CEA-43B4-92A1-B93A711E1254}"/>
    <dgm:cxn modelId="{7646DADC-16E4-4C69-93F0-DBCB8081E1C4}" type="presOf" srcId="{F660304B-D6C1-494A-916A-01739903BA79}" destId="{3B3494F6-0714-405A-A546-C6C8602FC391}" srcOrd="0" destOrd="0" presId="urn:microsoft.com/office/officeart/2005/8/layout/vList6"/>
    <dgm:cxn modelId="{412B40B1-25B8-4A23-B61F-5F0FFB9B5FB2}" type="presOf" srcId="{6434D1D2-0EDB-4251-A865-B1EA589B6546}" destId="{420E5722-94BC-4F02-9571-62D13ACBA459}" srcOrd="0" destOrd="0" presId="urn:microsoft.com/office/officeart/2005/8/layout/vList6"/>
    <dgm:cxn modelId="{DE461353-88B1-451C-9961-748415BA43C5}" type="presParOf" srcId="{059CB10E-FE28-48B5-A17A-5C4456AFCABA}" destId="{07BD51C7-4739-4261-B34D-D2AE90494712}" srcOrd="0" destOrd="0" presId="urn:microsoft.com/office/officeart/2005/8/layout/vList6"/>
    <dgm:cxn modelId="{40B056C5-4AF0-4477-9289-FF199DCC12FD}" type="presParOf" srcId="{07BD51C7-4739-4261-B34D-D2AE90494712}" destId="{C7870AA8-745C-4910-8C5C-9F27CFF6ECDF}" srcOrd="0" destOrd="0" presId="urn:microsoft.com/office/officeart/2005/8/layout/vList6"/>
    <dgm:cxn modelId="{2BBFC136-715C-457F-98DE-CDFB06B4A5C6}" type="presParOf" srcId="{07BD51C7-4739-4261-B34D-D2AE90494712}" destId="{D700862B-7478-43DA-A5F7-3877E1448261}" srcOrd="1" destOrd="0" presId="urn:microsoft.com/office/officeart/2005/8/layout/vList6"/>
    <dgm:cxn modelId="{8C3DA24E-BECB-4A67-ACB1-93A948C171B4}" type="presParOf" srcId="{059CB10E-FE28-48B5-A17A-5C4456AFCABA}" destId="{22025758-C619-4BB1-A3AA-6833EC6BBA08}" srcOrd="1" destOrd="0" presId="urn:microsoft.com/office/officeart/2005/8/layout/vList6"/>
    <dgm:cxn modelId="{5D5007E7-9F0C-423E-8594-3C74611E6DDB}" type="presParOf" srcId="{059CB10E-FE28-48B5-A17A-5C4456AFCABA}" destId="{51BBBB10-E921-4884-AEC2-5C48E0EFF526}" srcOrd="2" destOrd="0" presId="urn:microsoft.com/office/officeart/2005/8/layout/vList6"/>
    <dgm:cxn modelId="{3EF0BD85-4792-4EBC-9131-1E5D91B8D8D3}" type="presParOf" srcId="{51BBBB10-E921-4884-AEC2-5C48E0EFF526}" destId="{420E5722-94BC-4F02-9571-62D13ACBA459}" srcOrd="0" destOrd="0" presId="urn:microsoft.com/office/officeart/2005/8/layout/vList6"/>
    <dgm:cxn modelId="{5FBB632F-4A9E-4E16-A14B-7FC75F475FC7}" type="presParOf" srcId="{51BBBB10-E921-4884-AEC2-5C48E0EFF526}" destId="{3B3494F6-0714-405A-A546-C6C8602FC391}" srcOrd="1" destOrd="0" presId="urn:microsoft.com/office/officeart/2005/8/layout/vList6"/>
    <dgm:cxn modelId="{AEF2F325-4F55-40D6-BAFD-369333E1BDBA}" type="presParOf" srcId="{059CB10E-FE28-48B5-A17A-5C4456AFCABA}" destId="{CE5A9DF8-5CD4-4123-A4D2-BC86CABEBD7B}" srcOrd="3" destOrd="0" presId="urn:microsoft.com/office/officeart/2005/8/layout/vList6"/>
    <dgm:cxn modelId="{D26B0237-2C3A-4CFB-96C7-4BED04D6BB16}" type="presParOf" srcId="{059CB10E-FE28-48B5-A17A-5C4456AFCABA}" destId="{FBC7AE82-F9C5-4F22-828E-466E0A638E60}" srcOrd="4" destOrd="0" presId="urn:microsoft.com/office/officeart/2005/8/layout/vList6"/>
    <dgm:cxn modelId="{CAB772BC-9D11-4B03-92A6-0D77C08F75FA}" type="presParOf" srcId="{FBC7AE82-F9C5-4F22-828E-466E0A638E60}" destId="{3A1EE5E4-211E-4F3D-9ED7-27180065DA36}" srcOrd="0" destOrd="0" presId="urn:microsoft.com/office/officeart/2005/8/layout/vList6"/>
    <dgm:cxn modelId="{E479D5BF-E41A-41B2-8B46-159925CA4AE4}" type="presParOf" srcId="{FBC7AE82-F9C5-4F22-828E-466E0A638E60}" destId="{E1E6E694-8705-4537-997B-27153582EAD4}"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B053B5-97A5-4EF8-86AA-E1F6FBC62769}" type="doc">
      <dgm:prSet loTypeId="urn:microsoft.com/office/officeart/2005/8/layout/vList6" loCatId="list" qsTypeId="urn:microsoft.com/office/officeart/2005/8/quickstyle/simple1" qsCatId="simple" csTypeId="urn:microsoft.com/office/officeart/2005/8/colors/colorful5" csCatId="colorful" phldr="1"/>
      <dgm:spPr/>
      <dgm:t>
        <a:bodyPr/>
        <a:lstStyle/>
        <a:p>
          <a:endParaRPr lang="en-US"/>
        </a:p>
      </dgm:t>
    </dgm:pt>
    <dgm:pt modelId="{6434D1D2-0EDB-4251-A865-B1EA589B6546}">
      <dgm:prSet phldrT="[Text]"/>
      <dgm:spPr/>
      <dgm:t>
        <a:bodyPr/>
        <a:lstStyle/>
        <a:p>
          <a:r>
            <a:rPr lang="en-US" dirty="0" smtClean="0"/>
            <a:t>05</a:t>
          </a:r>
          <a:endParaRPr lang="en-US" dirty="0"/>
        </a:p>
      </dgm:t>
    </dgm:pt>
    <dgm:pt modelId="{67F07417-B957-4043-8E4D-E7E686C126E1}" type="parTrans" cxnId="{74912872-5C61-4F80-BC80-5693D9447D9B}">
      <dgm:prSet/>
      <dgm:spPr/>
      <dgm:t>
        <a:bodyPr/>
        <a:lstStyle/>
        <a:p>
          <a:endParaRPr lang="en-US" dirty="0"/>
        </a:p>
      </dgm:t>
    </dgm:pt>
    <dgm:pt modelId="{E9D815E7-7456-43C9-9B87-BD33A2E3C618}" type="sibTrans" cxnId="{74912872-5C61-4F80-BC80-5693D9447D9B}">
      <dgm:prSet/>
      <dgm:spPr/>
      <dgm:t>
        <a:bodyPr/>
        <a:lstStyle/>
        <a:p>
          <a:endParaRPr lang="en-US" dirty="0"/>
        </a:p>
      </dgm:t>
    </dgm:pt>
    <dgm:pt modelId="{F660304B-D6C1-494A-916A-01739903BA79}">
      <dgm:prSet phldrT="[Text]">
        <dgm:style>
          <a:lnRef idx="2">
            <a:schemeClr val="accent1"/>
          </a:lnRef>
          <a:fillRef idx="1">
            <a:schemeClr val="lt1"/>
          </a:fillRef>
          <a:effectRef idx="0">
            <a:schemeClr val="accent1"/>
          </a:effectRef>
          <a:fontRef idx="minor">
            <a:schemeClr val="dk1"/>
          </a:fontRef>
        </dgm:style>
      </dgm:prSet>
      <dgm:spPr>
        <a:ln>
          <a:solidFill>
            <a:srgbClr val="45BCD2"/>
          </a:solidFill>
        </a:ln>
      </dgm:spPr>
      <dgm:t>
        <a:bodyPr/>
        <a:lstStyle/>
        <a:p>
          <a:r>
            <a:rPr lang="en-US" dirty="0" smtClean="0">
              <a:hlinkClick xmlns:r="http://schemas.openxmlformats.org/officeDocument/2006/relationships" r:id="rId1" action="ppaction://hlinksldjump"/>
            </a:rPr>
            <a:t>Result</a:t>
          </a:r>
          <a:endParaRPr lang="en-US" dirty="0"/>
        </a:p>
      </dgm:t>
    </dgm:pt>
    <dgm:pt modelId="{603BBCF7-F61B-4324-AE23-9B71B2387B4D}" type="parTrans" cxnId="{8F6CE30F-821B-49CC-A7BE-29E12D11C090}">
      <dgm:prSet/>
      <dgm:spPr/>
      <dgm:t>
        <a:bodyPr/>
        <a:lstStyle/>
        <a:p>
          <a:endParaRPr lang="en-US" dirty="0"/>
        </a:p>
      </dgm:t>
    </dgm:pt>
    <dgm:pt modelId="{2955713F-BE09-4E41-8827-3A81E3515363}" type="sibTrans" cxnId="{8F6CE30F-821B-49CC-A7BE-29E12D11C090}">
      <dgm:prSet/>
      <dgm:spPr/>
      <dgm:t>
        <a:bodyPr/>
        <a:lstStyle/>
        <a:p>
          <a:endParaRPr lang="en-US" dirty="0"/>
        </a:p>
      </dgm:t>
    </dgm:pt>
    <dgm:pt modelId="{42498069-8872-4AFF-87B7-7FF966366D03}">
      <dgm:prSet phldrT="[Text]"/>
      <dgm:spPr/>
      <dgm:t>
        <a:bodyPr/>
        <a:lstStyle/>
        <a:p>
          <a:r>
            <a:rPr lang="en-US" dirty="0" smtClean="0"/>
            <a:t>06</a:t>
          </a:r>
          <a:endParaRPr lang="en-US" dirty="0"/>
        </a:p>
      </dgm:t>
    </dgm:pt>
    <dgm:pt modelId="{9116ACF5-9344-4A31-B184-D0249A6946F1}" type="parTrans" cxnId="{B7C002D1-963F-4B15-A9CF-D771A264F32B}">
      <dgm:prSet/>
      <dgm:spPr/>
      <dgm:t>
        <a:bodyPr/>
        <a:lstStyle/>
        <a:p>
          <a:endParaRPr lang="en-US" dirty="0"/>
        </a:p>
      </dgm:t>
    </dgm:pt>
    <dgm:pt modelId="{7900C731-5717-4685-9754-AFD5FC99D634}" type="sibTrans" cxnId="{B7C002D1-963F-4B15-A9CF-D771A264F32B}">
      <dgm:prSet/>
      <dgm:spPr/>
      <dgm:t>
        <a:bodyPr/>
        <a:lstStyle/>
        <a:p>
          <a:endParaRPr lang="en-US" dirty="0"/>
        </a:p>
      </dgm:t>
    </dgm:pt>
    <dgm:pt modelId="{8F0197E0-2772-49A1-9A4A-422BAD1EE015}">
      <dgm:prSet phldrT="[Text]">
        <dgm:style>
          <a:lnRef idx="2">
            <a:schemeClr val="accent1"/>
          </a:lnRef>
          <a:fillRef idx="1">
            <a:schemeClr val="lt1"/>
          </a:fillRef>
          <a:effectRef idx="0">
            <a:schemeClr val="accent1"/>
          </a:effectRef>
          <a:fontRef idx="minor">
            <a:schemeClr val="dk1"/>
          </a:fontRef>
        </dgm:style>
      </dgm:prSet>
      <dgm:spPr>
        <a:ln>
          <a:solidFill>
            <a:srgbClr val="DE9C3C"/>
          </a:solidFill>
        </a:ln>
      </dgm:spPr>
      <dgm:t>
        <a:bodyPr/>
        <a:lstStyle/>
        <a:p>
          <a:r>
            <a:rPr lang="en-US" dirty="0" smtClean="0"/>
            <a:t> </a:t>
          </a:r>
          <a:r>
            <a:rPr lang="en-US" dirty="0" smtClean="0">
              <a:hlinkClick xmlns:r="http://schemas.openxmlformats.org/officeDocument/2006/relationships" r:id="rId2" action="ppaction://hlinksldjump"/>
            </a:rPr>
            <a:t>Academic</a:t>
          </a:r>
          <a:endParaRPr lang="en-US" dirty="0"/>
        </a:p>
      </dgm:t>
    </dgm:pt>
    <dgm:pt modelId="{8A2D9D3B-7C81-4D79-9C59-4DA717E9785F}" type="parTrans" cxnId="{62D213E0-26D0-41C8-9C0C-BCE733FFBB12}">
      <dgm:prSet/>
      <dgm:spPr/>
      <dgm:t>
        <a:bodyPr/>
        <a:lstStyle/>
        <a:p>
          <a:endParaRPr lang="en-US" dirty="0"/>
        </a:p>
      </dgm:t>
    </dgm:pt>
    <dgm:pt modelId="{F53FBA00-F445-44A8-93FB-03F95E5B314B}" type="sibTrans" cxnId="{62D213E0-26D0-41C8-9C0C-BCE733FFBB12}">
      <dgm:prSet/>
      <dgm:spPr/>
      <dgm:t>
        <a:bodyPr/>
        <a:lstStyle/>
        <a:p>
          <a:endParaRPr lang="en-US" dirty="0"/>
        </a:p>
      </dgm:t>
    </dgm:pt>
    <dgm:pt modelId="{72F316AE-1CBF-475F-981D-E655031B3E7B}">
      <dgm:prSet>
        <dgm:style>
          <a:lnRef idx="2">
            <a:schemeClr val="accent1"/>
          </a:lnRef>
          <a:fillRef idx="1">
            <a:schemeClr val="lt1"/>
          </a:fillRef>
          <a:effectRef idx="0">
            <a:schemeClr val="accent1"/>
          </a:effectRef>
          <a:fontRef idx="minor">
            <a:schemeClr val="dk1"/>
          </a:fontRef>
        </dgm:style>
      </dgm:prSet>
      <dgm:spPr>
        <a:ln>
          <a:solidFill>
            <a:srgbClr val="C54F71"/>
          </a:solidFill>
        </a:ln>
      </dgm:spPr>
      <dgm:t>
        <a:bodyPr/>
        <a:lstStyle/>
        <a:p>
          <a:r>
            <a:rPr lang="en-US" dirty="0" smtClean="0">
              <a:hlinkClick xmlns:r="http://schemas.openxmlformats.org/officeDocument/2006/relationships" r:id="rId3" action="ppaction://hlinksldjump"/>
            </a:rPr>
            <a:t>Lab</a:t>
          </a:r>
          <a:endParaRPr lang="en-US" dirty="0"/>
        </a:p>
      </dgm:t>
    </dgm:pt>
    <dgm:pt modelId="{8BB758A9-32B7-4A08-B638-39AB37F289F7}" type="parTrans" cxnId="{80310963-FC06-4855-B9D9-70AECAEB8DD6}">
      <dgm:prSet/>
      <dgm:spPr/>
      <dgm:t>
        <a:bodyPr/>
        <a:lstStyle/>
        <a:p>
          <a:endParaRPr lang="en-US" dirty="0"/>
        </a:p>
      </dgm:t>
    </dgm:pt>
    <dgm:pt modelId="{35CBC91C-B3A5-41C1-B82B-1B363CEAD2D7}" type="sibTrans" cxnId="{80310963-FC06-4855-B9D9-70AECAEB8DD6}">
      <dgm:prSet/>
      <dgm:spPr/>
      <dgm:t>
        <a:bodyPr/>
        <a:lstStyle/>
        <a:p>
          <a:endParaRPr lang="en-US" dirty="0"/>
        </a:p>
      </dgm:t>
    </dgm:pt>
    <dgm:pt modelId="{E096CB5C-0CFF-4519-A891-56D4AF742D94}">
      <dgm:prSet phldrT="[Text]"/>
      <dgm:spPr/>
      <dgm:t>
        <a:bodyPr/>
        <a:lstStyle/>
        <a:p>
          <a:r>
            <a:rPr lang="en-US" dirty="0" smtClean="0"/>
            <a:t>04</a:t>
          </a:r>
          <a:endParaRPr lang="en-US" dirty="0"/>
        </a:p>
      </dgm:t>
    </dgm:pt>
    <dgm:pt modelId="{D1E5D560-6CEA-43B4-92A1-B93A711E1254}" type="sibTrans" cxnId="{CED8215B-F193-490D-92C6-3B20C942A2CF}">
      <dgm:prSet/>
      <dgm:spPr/>
      <dgm:t>
        <a:bodyPr/>
        <a:lstStyle/>
        <a:p>
          <a:endParaRPr lang="en-US" dirty="0"/>
        </a:p>
      </dgm:t>
    </dgm:pt>
    <dgm:pt modelId="{BE4E9CEC-5349-4D6C-BF02-5631330860D2}" type="parTrans" cxnId="{CED8215B-F193-490D-92C6-3B20C942A2CF}">
      <dgm:prSet/>
      <dgm:spPr/>
      <dgm:t>
        <a:bodyPr/>
        <a:lstStyle/>
        <a:p>
          <a:endParaRPr lang="en-US" dirty="0"/>
        </a:p>
      </dgm:t>
    </dgm:pt>
    <dgm:pt modelId="{059CB10E-FE28-48B5-A17A-5C4456AFCABA}" type="pres">
      <dgm:prSet presAssocID="{F6B053B5-97A5-4EF8-86AA-E1F6FBC62769}" presName="Name0" presStyleCnt="0">
        <dgm:presLayoutVars>
          <dgm:dir/>
          <dgm:animLvl val="lvl"/>
          <dgm:resizeHandles/>
        </dgm:presLayoutVars>
      </dgm:prSet>
      <dgm:spPr/>
      <dgm:t>
        <a:bodyPr/>
        <a:lstStyle/>
        <a:p>
          <a:endParaRPr lang="en-US"/>
        </a:p>
      </dgm:t>
    </dgm:pt>
    <dgm:pt modelId="{07BD51C7-4739-4261-B34D-D2AE90494712}" type="pres">
      <dgm:prSet presAssocID="{E096CB5C-0CFF-4519-A891-56D4AF742D94}" presName="linNode" presStyleCnt="0"/>
      <dgm:spPr/>
    </dgm:pt>
    <dgm:pt modelId="{C7870AA8-745C-4910-8C5C-9F27CFF6ECDF}" type="pres">
      <dgm:prSet presAssocID="{E096CB5C-0CFF-4519-A891-56D4AF742D94}" presName="parentShp" presStyleLbl="node1" presStyleIdx="0" presStyleCnt="3" custScaleX="40710" custLinFactNeighborX="-19418" custLinFactNeighborY="2281">
        <dgm:presLayoutVars>
          <dgm:bulletEnabled val="1"/>
        </dgm:presLayoutVars>
      </dgm:prSet>
      <dgm:spPr/>
      <dgm:t>
        <a:bodyPr/>
        <a:lstStyle/>
        <a:p>
          <a:endParaRPr lang="en-US"/>
        </a:p>
      </dgm:t>
    </dgm:pt>
    <dgm:pt modelId="{D700862B-7478-43DA-A5F7-3877E1448261}" type="pres">
      <dgm:prSet presAssocID="{E096CB5C-0CFF-4519-A891-56D4AF742D94}" presName="childShp" presStyleLbl="bgAccFollowNode1" presStyleIdx="0" presStyleCnt="3" custScaleX="119950" custLinFactNeighborX="-21881">
        <dgm:presLayoutVars>
          <dgm:bulletEnabled val="1"/>
        </dgm:presLayoutVars>
      </dgm:prSet>
      <dgm:spPr/>
      <dgm:t>
        <a:bodyPr/>
        <a:lstStyle/>
        <a:p>
          <a:endParaRPr lang="en-US"/>
        </a:p>
      </dgm:t>
    </dgm:pt>
    <dgm:pt modelId="{22025758-C619-4BB1-A3AA-6833EC6BBA08}" type="pres">
      <dgm:prSet presAssocID="{D1E5D560-6CEA-43B4-92A1-B93A711E1254}" presName="spacing" presStyleCnt="0"/>
      <dgm:spPr/>
    </dgm:pt>
    <dgm:pt modelId="{51BBBB10-E921-4884-AEC2-5C48E0EFF526}" type="pres">
      <dgm:prSet presAssocID="{6434D1D2-0EDB-4251-A865-B1EA589B6546}" presName="linNode" presStyleCnt="0"/>
      <dgm:spPr/>
    </dgm:pt>
    <dgm:pt modelId="{420E5722-94BC-4F02-9571-62D13ACBA459}" type="pres">
      <dgm:prSet presAssocID="{6434D1D2-0EDB-4251-A865-B1EA589B6546}" presName="parentShp" presStyleLbl="node1" presStyleIdx="1" presStyleCnt="3" custScaleX="40347" custLinFactNeighborX="-10004" custLinFactNeighborY="4562">
        <dgm:presLayoutVars>
          <dgm:bulletEnabled val="1"/>
        </dgm:presLayoutVars>
      </dgm:prSet>
      <dgm:spPr/>
      <dgm:t>
        <a:bodyPr/>
        <a:lstStyle/>
        <a:p>
          <a:endParaRPr lang="en-US"/>
        </a:p>
      </dgm:t>
    </dgm:pt>
    <dgm:pt modelId="{3B3494F6-0714-405A-A546-C6C8602FC391}" type="pres">
      <dgm:prSet presAssocID="{6434D1D2-0EDB-4251-A865-B1EA589B6546}" presName="childShp" presStyleLbl="bgAccFollowNode1" presStyleIdx="1" presStyleCnt="3" custScaleX="119761" custLinFactNeighborX="-21317" custLinFactNeighborY="2281">
        <dgm:presLayoutVars>
          <dgm:bulletEnabled val="1"/>
        </dgm:presLayoutVars>
      </dgm:prSet>
      <dgm:spPr/>
      <dgm:t>
        <a:bodyPr/>
        <a:lstStyle/>
        <a:p>
          <a:endParaRPr lang="en-US"/>
        </a:p>
      </dgm:t>
    </dgm:pt>
    <dgm:pt modelId="{CE5A9DF8-5CD4-4123-A4D2-BC86CABEBD7B}" type="pres">
      <dgm:prSet presAssocID="{E9D815E7-7456-43C9-9B87-BD33A2E3C618}" presName="spacing" presStyleCnt="0"/>
      <dgm:spPr/>
    </dgm:pt>
    <dgm:pt modelId="{FBC7AE82-F9C5-4F22-828E-466E0A638E60}" type="pres">
      <dgm:prSet presAssocID="{42498069-8872-4AFF-87B7-7FF966366D03}" presName="linNode" presStyleCnt="0"/>
      <dgm:spPr/>
    </dgm:pt>
    <dgm:pt modelId="{3A1EE5E4-211E-4F3D-9ED7-27180065DA36}" type="pres">
      <dgm:prSet presAssocID="{42498069-8872-4AFF-87B7-7FF966366D03}" presName="parentShp" presStyleLbl="node1" presStyleIdx="2" presStyleCnt="3" custScaleX="40348" custScaleY="97507" custLinFactNeighborX="-20839" custLinFactNeighborY="6732">
        <dgm:presLayoutVars>
          <dgm:bulletEnabled val="1"/>
        </dgm:presLayoutVars>
      </dgm:prSet>
      <dgm:spPr/>
      <dgm:t>
        <a:bodyPr/>
        <a:lstStyle/>
        <a:p>
          <a:endParaRPr lang="en-US"/>
        </a:p>
      </dgm:t>
    </dgm:pt>
    <dgm:pt modelId="{E1E6E694-8705-4537-997B-27153582EAD4}" type="pres">
      <dgm:prSet presAssocID="{42498069-8872-4AFF-87B7-7FF966366D03}" presName="childShp" presStyleLbl="bgAccFollowNode1" presStyleIdx="2" presStyleCnt="3" custScaleX="123365" custLinFactNeighborX="-24017">
        <dgm:presLayoutVars>
          <dgm:bulletEnabled val="1"/>
        </dgm:presLayoutVars>
      </dgm:prSet>
      <dgm:spPr/>
      <dgm:t>
        <a:bodyPr/>
        <a:lstStyle/>
        <a:p>
          <a:endParaRPr lang="en-US"/>
        </a:p>
      </dgm:t>
    </dgm:pt>
  </dgm:ptLst>
  <dgm:cxnLst>
    <dgm:cxn modelId="{4F2C64BE-3D16-4543-B0BD-AA0454757984}" type="presOf" srcId="{E096CB5C-0CFF-4519-A891-56D4AF742D94}" destId="{C7870AA8-745C-4910-8C5C-9F27CFF6ECDF}" srcOrd="0" destOrd="0" presId="urn:microsoft.com/office/officeart/2005/8/layout/vList6"/>
    <dgm:cxn modelId="{74912872-5C61-4F80-BC80-5693D9447D9B}" srcId="{F6B053B5-97A5-4EF8-86AA-E1F6FBC62769}" destId="{6434D1D2-0EDB-4251-A865-B1EA589B6546}" srcOrd="1" destOrd="0" parTransId="{67F07417-B957-4043-8E4D-E7E686C126E1}" sibTransId="{E9D815E7-7456-43C9-9B87-BD33A2E3C618}"/>
    <dgm:cxn modelId="{0785BFD8-EB81-4678-9D25-D667405E2D74}" type="presOf" srcId="{6434D1D2-0EDB-4251-A865-B1EA589B6546}" destId="{420E5722-94BC-4F02-9571-62D13ACBA459}" srcOrd="0" destOrd="0" presId="urn:microsoft.com/office/officeart/2005/8/layout/vList6"/>
    <dgm:cxn modelId="{80310963-FC06-4855-B9D9-70AECAEB8DD6}" srcId="{E096CB5C-0CFF-4519-A891-56D4AF742D94}" destId="{72F316AE-1CBF-475F-981D-E655031B3E7B}" srcOrd="0" destOrd="0" parTransId="{8BB758A9-32B7-4A08-B638-39AB37F289F7}" sibTransId="{35CBC91C-B3A5-41C1-B82B-1B363CEAD2D7}"/>
    <dgm:cxn modelId="{B9542257-9AA7-40BE-A19C-247A103A0C8B}" type="presOf" srcId="{F660304B-D6C1-494A-916A-01739903BA79}" destId="{3B3494F6-0714-405A-A546-C6C8602FC391}" srcOrd="0" destOrd="0" presId="urn:microsoft.com/office/officeart/2005/8/layout/vList6"/>
    <dgm:cxn modelId="{CED8215B-F193-490D-92C6-3B20C942A2CF}" srcId="{F6B053B5-97A5-4EF8-86AA-E1F6FBC62769}" destId="{E096CB5C-0CFF-4519-A891-56D4AF742D94}" srcOrd="0" destOrd="0" parTransId="{BE4E9CEC-5349-4D6C-BF02-5631330860D2}" sibTransId="{D1E5D560-6CEA-43B4-92A1-B93A711E1254}"/>
    <dgm:cxn modelId="{7B60E982-D2B9-49E0-A3FF-0E5DD4FEA2A9}" type="presOf" srcId="{42498069-8872-4AFF-87B7-7FF966366D03}" destId="{3A1EE5E4-211E-4F3D-9ED7-27180065DA36}" srcOrd="0" destOrd="0" presId="urn:microsoft.com/office/officeart/2005/8/layout/vList6"/>
    <dgm:cxn modelId="{7C73F4D9-EF61-4786-8A7D-A9DE47E36D79}" type="presOf" srcId="{72F316AE-1CBF-475F-981D-E655031B3E7B}" destId="{D700862B-7478-43DA-A5F7-3877E1448261}" srcOrd="0" destOrd="0" presId="urn:microsoft.com/office/officeart/2005/8/layout/vList6"/>
    <dgm:cxn modelId="{8F6CE30F-821B-49CC-A7BE-29E12D11C090}" srcId="{6434D1D2-0EDB-4251-A865-B1EA589B6546}" destId="{F660304B-D6C1-494A-916A-01739903BA79}" srcOrd="0" destOrd="0" parTransId="{603BBCF7-F61B-4324-AE23-9B71B2387B4D}" sibTransId="{2955713F-BE09-4E41-8827-3A81E3515363}"/>
    <dgm:cxn modelId="{1C1E7F26-FAE8-4C57-94B5-203501B55C9B}" type="presOf" srcId="{8F0197E0-2772-49A1-9A4A-422BAD1EE015}" destId="{E1E6E694-8705-4537-997B-27153582EAD4}" srcOrd="0" destOrd="0" presId="urn:microsoft.com/office/officeart/2005/8/layout/vList6"/>
    <dgm:cxn modelId="{B7C002D1-963F-4B15-A9CF-D771A264F32B}" srcId="{F6B053B5-97A5-4EF8-86AA-E1F6FBC62769}" destId="{42498069-8872-4AFF-87B7-7FF966366D03}" srcOrd="2" destOrd="0" parTransId="{9116ACF5-9344-4A31-B184-D0249A6946F1}" sibTransId="{7900C731-5717-4685-9754-AFD5FC99D634}"/>
    <dgm:cxn modelId="{26D2B15D-23AA-4EDE-81D1-FF1AC5569536}" type="presOf" srcId="{F6B053B5-97A5-4EF8-86AA-E1F6FBC62769}" destId="{059CB10E-FE28-48B5-A17A-5C4456AFCABA}" srcOrd="0" destOrd="0" presId="urn:microsoft.com/office/officeart/2005/8/layout/vList6"/>
    <dgm:cxn modelId="{62D213E0-26D0-41C8-9C0C-BCE733FFBB12}" srcId="{42498069-8872-4AFF-87B7-7FF966366D03}" destId="{8F0197E0-2772-49A1-9A4A-422BAD1EE015}" srcOrd="0" destOrd="0" parTransId="{8A2D9D3B-7C81-4D79-9C59-4DA717E9785F}" sibTransId="{F53FBA00-F445-44A8-93FB-03F95E5B314B}"/>
    <dgm:cxn modelId="{988934AF-1666-4225-992A-4B99BA5062D4}" type="presParOf" srcId="{059CB10E-FE28-48B5-A17A-5C4456AFCABA}" destId="{07BD51C7-4739-4261-B34D-D2AE90494712}" srcOrd="0" destOrd="0" presId="urn:microsoft.com/office/officeart/2005/8/layout/vList6"/>
    <dgm:cxn modelId="{CDE3AF93-B7AC-411F-89E0-E6E29F1D2522}" type="presParOf" srcId="{07BD51C7-4739-4261-B34D-D2AE90494712}" destId="{C7870AA8-745C-4910-8C5C-9F27CFF6ECDF}" srcOrd="0" destOrd="0" presId="urn:microsoft.com/office/officeart/2005/8/layout/vList6"/>
    <dgm:cxn modelId="{FB833C80-6D17-406B-9027-D4FBDB54C875}" type="presParOf" srcId="{07BD51C7-4739-4261-B34D-D2AE90494712}" destId="{D700862B-7478-43DA-A5F7-3877E1448261}" srcOrd="1" destOrd="0" presId="urn:microsoft.com/office/officeart/2005/8/layout/vList6"/>
    <dgm:cxn modelId="{956D9289-3F3F-45D4-88DF-C6217312E1A7}" type="presParOf" srcId="{059CB10E-FE28-48B5-A17A-5C4456AFCABA}" destId="{22025758-C619-4BB1-A3AA-6833EC6BBA08}" srcOrd="1" destOrd="0" presId="urn:microsoft.com/office/officeart/2005/8/layout/vList6"/>
    <dgm:cxn modelId="{E44336F0-09C4-4C12-852A-87AC7DE3EFF6}" type="presParOf" srcId="{059CB10E-FE28-48B5-A17A-5C4456AFCABA}" destId="{51BBBB10-E921-4884-AEC2-5C48E0EFF526}" srcOrd="2" destOrd="0" presId="urn:microsoft.com/office/officeart/2005/8/layout/vList6"/>
    <dgm:cxn modelId="{B1BC1105-98DB-4DD8-89EC-36A4514E4243}" type="presParOf" srcId="{51BBBB10-E921-4884-AEC2-5C48E0EFF526}" destId="{420E5722-94BC-4F02-9571-62D13ACBA459}" srcOrd="0" destOrd="0" presId="urn:microsoft.com/office/officeart/2005/8/layout/vList6"/>
    <dgm:cxn modelId="{1E54FEC7-7086-449D-A99C-FE309C9E206F}" type="presParOf" srcId="{51BBBB10-E921-4884-AEC2-5C48E0EFF526}" destId="{3B3494F6-0714-405A-A546-C6C8602FC391}" srcOrd="1" destOrd="0" presId="urn:microsoft.com/office/officeart/2005/8/layout/vList6"/>
    <dgm:cxn modelId="{71FB65F3-2579-4D9D-A8CF-8DB39584E4A9}" type="presParOf" srcId="{059CB10E-FE28-48B5-A17A-5C4456AFCABA}" destId="{CE5A9DF8-5CD4-4123-A4D2-BC86CABEBD7B}" srcOrd="3" destOrd="0" presId="urn:microsoft.com/office/officeart/2005/8/layout/vList6"/>
    <dgm:cxn modelId="{EF515465-1F22-49C1-8DB6-093F5BBBBB62}" type="presParOf" srcId="{059CB10E-FE28-48B5-A17A-5C4456AFCABA}" destId="{FBC7AE82-F9C5-4F22-828E-466E0A638E60}" srcOrd="4" destOrd="0" presId="urn:microsoft.com/office/officeart/2005/8/layout/vList6"/>
    <dgm:cxn modelId="{3636D0E1-415A-4CA1-8237-93418C19F98B}" type="presParOf" srcId="{FBC7AE82-F9C5-4F22-828E-466E0A638E60}" destId="{3A1EE5E4-211E-4F3D-9ED7-27180065DA36}" srcOrd="0" destOrd="0" presId="urn:microsoft.com/office/officeart/2005/8/layout/vList6"/>
    <dgm:cxn modelId="{7FE94E14-6820-4025-B577-937865448835}" type="presParOf" srcId="{FBC7AE82-F9C5-4F22-828E-466E0A638E60}" destId="{E1E6E694-8705-4537-997B-27153582EAD4}" srcOrd="1" destOrd="0" presId="urn:microsoft.com/office/officeart/2005/8/layout/vList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6B053B5-97A5-4EF8-86AA-E1F6FBC62769}" type="doc">
      <dgm:prSet loTypeId="urn:microsoft.com/office/officeart/2005/8/layout/vList6" loCatId="list" qsTypeId="urn:microsoft.com/office/officeart/2005/8/quickstyle/simple1" qsCatId="simple" csTypeId="urn:microsoft.com/office/officeart/2005/8/colors/colorful3" csCatId="colorful" phldr="1"/>
      <dgm:spPr/>
      <dgm:t>
        <a:bodyPr/>
        <a:lstStyle/>
        <a:p>
          <a:endParaRPr lang="en-US"/>
        </a:p>
      </dgm:t>
    </dgm:pt>
    <dgm:pt modelId="{E096CB5C-0CFF-4519-A891-56D4AF742D94}">
      <dgm:prSet phldrT="[Text]"/>
      <dgm:spPr/>
      <dgm:t>
        <a:bodyPr/>
        <a:lstStyle/>
        <a:p>
          <a:r>
            <a:rPr lang="en-US" dirty="0" smtClean="0"/>
            <a:t>07</a:t>
          </a:r>
          <a:endParaRPr lang="en-US" dirty="0"/>
        </a:p>
      </dgm:t>
    </dgm:pt>
    <dgm:pt modelId="{BE4E9CEC-5349-4D6C-BF02-5631330860D2}" type="parTrans" cxnId="{CED8215B-F193-490D-92C6-3B20C942A2CF}">
      <dgm:prSet/>
      <dgm:spPr/>
      <dgm:t>
        <a:bodyPr/>
        <a:lstStyle/>
        <a:p>
          <a:endParaRPr lang="en-US" dirty="0"/>
        </a:p>
      </dgm:t>
    </dgm:pt>
    <dgm:pt modelId="{D1E5D560-6CEA-43B4-92A1-B93A711E1254}" type="sibTrans" cxnId="{CED8215B-F193-490D-92C6-3B20C942A2CF}">
      <dgm:prSet/>
      <dgm:spPr/>
      <dgm:t>
        <a:bodyPr/>
        <a:lstStyle/>
        <a:p>
          <a:endParaRPr lang="en-US" dirty="0"/>
        </a:p>
      </dgm:t>
    </dgm:pt>
    <dgm:pt modelId="{6434D1D2-0EDB-4251-A865-B1EA589B6546}">
      <dgm:prSet phldrT="[Text]"/>
      <dgm:spPr/>
      <dgm:t>
        <a:bodyPr/>
        <a:lstStyle/>
        <a:p>
          <a:r>
            <a:rPr lang="en-US" dirty="0" smtClean="0"/>
            <a:t>08</a:t>
          </a:r>
          <a:endParaRPr lang="en-US" dirty="0"/>
        </a:p>
      </dgm:t>
    </dgm:pt>
    <dgm:pt modelId="{67F07417-B957-4043-8E4D-E7E686C126E1}" type="parTrans" cxnId="{74912872-5C61-4F80-BC80-5693D9447D9B}">
      <dgm:prSet/>
      <dgm:spPr/>
      <dgm:t>
        <a:bodyPr/>
        <a:lstStyle/>
        <a:p>
          <a:endParaRPr lang="en-US" dirty="0"/>
        </a:p>
      </dgm:t>
    </dgm:pt>
    <dgm:pt modelId="{E9D815E7-7456-43C9-9B87-BD33A2E3C618}" type="sibTrans" cxnId="{74912872-5C61-4F80-BC80-5693D9447D9B}">
      <dgm:prSet/>
      <dgm:spPr/>
      <dgm:t>
        <a:bodyPr/>
        <a:lstStyle/>
        <a:p>
          <a:endParaRPr lang="en-US" dirty="0"/>
        </a:p>
      </dgm:t>
    </dgm:pt>
    <dgm:pt modelId="{F660304B-D6C1-494A-916A-01739903BA79}">
      <dgm:prSet phldrT="[Text]">
        <dgm:style>
          <a:lnRef idx="2">
            <a:schemeClr val="accent1"/>
          </a:lnRef>
          <a:fillRef idx="1">
            <a:schemeClr val="lt1"/>
          </a:fillRef>
          <a:effectRef idx="0">
            <a:schemeClr val="accent1"/>
          </a:effectRef>
          <a:fontRef idx="minor">
            <a:schemeClr val="dk1"/>
          </a:fontRef>
        </dgm:style>
      </dgm:prSet>
      <dgm:spPr>
        <a:ln>
          <a:solidFill>
            <a:srgbClr val="585FCB"/>
          </a:solidFill>
        </a:ln>
      </dgm:spPr>
      <dgm:t>
        <a:bodyPr/>
        <a:lstStyle/>
        <a:p>
          <a:r>
            <a:rPr lang="en-US" dirty="0" smtClean="0">
              <a:hlinkClick xmlns:r="http://schemas.openxmlformats.org/officeDocument/2006/relationships" r:id="rId1" action="ppaction://hlinksldjump"/>
            </a:rPr>
            <a:t>Contact US</a:t>
          </a:r>
          <a:endParaRPr lang="en-US" dirty="0"/>
        </a:p>
      </dgm:t>
    </dgm:pt>
    <dgm:pt modelId="{603BBCF7-F61B-4324-AE23-9B71B2387B4D}" type="parTrans" cxnId="{8F6CE30F-821B-49CC-A7BE-29E12D11C090}">
      <dgm:prSet/>
      <dgm:spPr/>
      <dgm:t>
        <a:bodyPr/>
        <a:lstStyle/>
        <a:p>
          <a:endParaRPr lang="en-US" dirty="0"/>
        </a:p>
      </dgm:t>
    </dgm:pt>
    <dgm:pt modelId="{2955713F-BE09-4E41-8827-3A81E3515363}" type="sibTrans" cxnId="{8F6CE30F-821B-49CC-A7BE-29E12D11C090}">
      <dgm:prSet/>
      <dgm:spPr/>
      <dgm:t>
        <a:bodyPr/>
        <a:lstStyle/>
        <a:p>
          <a:endParaRPr lang="en-US" dirty="0"/>
        </a:p>
      </dgm:t>
    </dgm:pt>
    <dgm:pt modelId="{42498069-8872-4AFF-87B7-7FF966366D03}">
      <dgm:prSet phldrT="[Text]"/>
      <dgm:spPr/>
      <dgm:t>
        <a:bodyPr/>
        <a:lstStyle/>
        <a:p>
          <a:r>
            <a:rPr lang="en-US" dirty="0" smtClean="0"/>
            <a:t>09</a:t>
          </a:r>
          <a:endParaRPr lang="en-US" dirty="0"/>
        </a:p>
      </dgm:t>
    </dgm:pt>
    <dgm:pt modelId="{9116ACF5-9344-4A31-B184-D0249A6946F1}" type="parTrans" cxnId="{B7C002D1-963F-4B15-A9CF-D771A264F32B}">
      <dgm:prSet/>
      <dgm:spPr/>
      <dgm:t>
        <a:bodyPr/>
        <a:lstStyle/>
        <a:p>
          <a:endParaRPr lang="en-US" dirty="0"/>
        </a:p>
      </dgm:t>
    </dgm:pt>
    <dgm:pt modelId="{7900C731-5717-4685-9754-AFD5FC99D634}" type="sibTrans" cxnId="{B7C002D1-963F-4B15-A9CF-D771A264F32B}">
      <dgm:prSet/>
      <dgm:spPr/>
      <dgm:t>
        <a:bodyPr/>
        <a:lstStyle/>
        <a:p>
          <a:endParaRPr lang="en-US" dirty="0"/>
        </a:p>
      </dgm:t>
    </dgm:pt>
    <dgm:pt modelId="{8F0197E0-2772-49A1-9A4A-422BAD1EE015}">
      <dgm:prSet phldrT="[Text]">
        <dgm:style>
          <a:lnRef idx="2">
            <a:schemeClr val="accent1"/>
          </a:lnRef>
          <a:fillRef idx="1">
            <a:schemeClr val="lt1"/>
          </a:fillRef>
          <a:effectRef idx="0">
            <a:schemeClr val="accent1"/>
          </a:effectRef>
          <a:fontRef idx="minor">
            <a:schemeClr val="dk1"/>
          </a:fontRef>
        </dgm:style>
      </dgm:prSet>
      <dgm:spPr>
        <a:ln>
          <a:solidFill>
            <a:srgbClr val="9A66CA"/>
          </a:solidFill>
        </a:ln>
      </dgm:spPr>
      <dgm:t>
        <a:bodyPr/>
        <a:lstStyle/>
        <a:p>
          <a:r>
            <a:rPr lang="en-US" dirty="0" smtClean="0"/>
            <a:t> </a:t>
          </a:r>
          <a:r>
            <a:rPr lang="en-US" dirty="0" smtClean="0">
              <a:hlinkClick xmlns:r="http://schemas.openxmlformats.org/officeDocument/2006/relationships" r:id="rId2" action="ppaction://hlinksldjump"/>
            </a:rPr>
            <a:t>About</a:t>
          </a:r>
          <a:endParaRPr lang="en-US" dirty="0"/>
        </a:p>
      </dgm:t>
    </dgm:pt>
    <dgm:pt modelId="{8A2D9D3B-7C81-4D79-9C59-4DA717E9785F}" type="parTrans" cxnId="{62D213E0-26D0-41C8-9C0C-BCE733FFBB12}">
      <dgm:prSet/>
      <dgm:spPr/>
      <dgm:t>
        <a:bodyPr/>
        <a:lstStyle/>
        <a:p>
          <a:endParaRPr lang="en-US" dirty="0"/>
        </a:p>
      </dgm:t>
    </dgm:pt>
    <dgm:pt modelId="{F53FBA00-F445-44A8-93FB-03F95E5B314B}" type="sibTrans" cxnId="{62D213E0-26D0-41C8-9C0C-BCE733FFBB12}">
      <dgm:prSet/>
      <dgm:spPr/>
      <dgm:t>
        <a:bodyPr/>
        <a:lstStyle/>
        <a:p>
          <a:endParaRPr lang="en-US" dirty="0"/>
        </a:p>
      </dgm:t>
    </dgm:pt>
    <dgm:pt modelId="{72F316AE-1CBF-475F-981D-E655031B3E7B}">
      <dgm:prSet>
        <dgm:style>
          <a:lnRef idx="2">
            <a:schemeClr val="accent1"/>
          </a:lnRef>
          <a:fillRef idx="1">
            <a:schemeClr val="lt1"/>
          </a:fillRef>
          <a:effectRef idx="0">
            <a:schemeClr val="accent1"/>
          </a:effectRef>
          <a:fontRef idx="minor">
            <a:schemeClr val="dk1"/>
          </a:fontRef>
        </dgm:style>
      </dgm:prSet>
      <dgm:spPr>
        <a:ln>
          <a:solidFill>
            <a:srgbClr val="4A9CCC"/>
          </a:solidFill>
        </a:ln>
      </dgm:spPr>
      <dgm:t>
        <a:bodyPr/>
        <a:lstStyle/>
        <a:p>
          <a:r>
            <a:rPr lang="en-US" b="0" i="0" dirty="0" smtClean="0">
              <a:hlinkClick xmlns:r="http://schemas.openxmlformats.org/officeDocument/2006/relationships" r:id="rId3" action="ppaction://hlinksldjump"/>
            </a:rPr>
            <a:t>Board Of Trustees</a:t>
          </a:r>
          <a:endParaRPr lang="en-US" dirty="0"/>
        </a:p>
      </dgm:t>
    </dgm:pt>
    <dgm:pt modelId="{8BB758A9-32B7-4A08-B638-39AB37F289F7}" type="parTrans" cxnId="{80310963-FC06-4855-B9D9-70AECAEB8DD6}">
      <dgm:prSet/>
      <dgm:spPr/>
      <dgm:t>
        <a:bodyPr/>
        <a:lstStyle/>
        <a:p>
          <a:endParaRPr lang="en-US" dirty="0"/>
        </a:p>
      </dgm:t>
    </dgm:pt>
    <dgm:pt modelId="{35CBC91C-B3A5-41C1-B82B-1B363CEAD2D7}" type="sibTrans" cxnId="{80310963-FC06-4855-B9D9-70AECAEB8DD6}">
      <dgm:prSet/>
      <dgm:spPr/>
      <dgm:t>
        <a:bodyPr/>
        <a:lstStyle/>
        <a:p>
          <a:endParaRPr lang="en-US" dirty="0"/>
        </a:p>
      </dgm:t>
    </dgm:pt>
    <dgm:pt modelId="{059CB10E-FE28-48B5-A17A-5C4456AFCABA}" type="pres">
      <dgm:prSet presAssocID="{F6B053B5-97A5-4EF8-86AA-E1F6FBC62769}" presName="Name0" presStyleCnt="0">
        <dgm:presLayoutVars>
          <dgm:dir/>
          <dgm:animLvl val="lvl"/>
          <dgm:resizeHandles/>
        </dgm:presLayoutVars>
      </dgm:prSet>
      <dgm:spPr/>
      <dgm:t>
        <a:bodyPr/>
        <a:lstStyle/>
        <a:p>
          <a:endParaRPr lang="en-US"/>
        </a:p>
      </dgm:t>
    </dgm:pt>
    <dgm:pt modelId="{07BD51C7-4739-4261-B34D-D2AE90494712}" type="pres">
      <dgm:prSet presAssocID="{E096CB5C-0CFF-4519-A891-56D4AF742D94}" presName="linNode" presStyleCnt="0"/>
      <dgm:spPr/>
    </dgm:pt>
    <dgm:pt modelId="{C7870AA8-745C-4910-8C5C-9F27CFF6ECDF}" type="pres">
      <dgm:prSet presAssocID="{E096CB5C-0CFF-4519-A891-56D4AF742D94}" presName="parentShp" presStyleLbl="node1" presStyleIdx="0" presStyleCnt="3" custScaleX="40710" custLinFactNeighborX="-9392" custLinFactNeighborY="71">
        <dgm:presLayoutVars>
          <dgm:bulletEnabled val="1"/>
        </dgm:presLayoutVars>
      </dgm:prSet>
      <dgm:spPr/>
      <dgm:t>
        <a:bodyPr/>
        <a:lstStyle/>
        <a:p>
          <a:endParaRPr lang="en-US"/>
        </a:p>
      </dgm:t>
    </dgm:pt>
    <dgm:pt modelId="{D700862B-7478-43DA-A5F7-3877E1448261}" type="pres">
      <dgm:prSet presAssocID="{E096CB5C-0CFF-4519-A891-56D4AF742D94}" presName="childShp" presStyleLbl="bgAccFollowNode1" presStyleIdx="0" presStyleCnt="3" custScaleX="120742" custLinFactNeighborX="-23005">
        <dgm:presLayoutVars>
          <dgm:bulletEnabled val="1"/>
        </dgm:presLayoutVars>
      </dgm:prSet>
      <dgm:spPr/>
      <dgm:t>
        <a:bodyPr/>
        <a:lstStyle/>
        <a:p>
          <a:endParaRPr lang="en-US"/>
        </a:p>
      </dgm:t>
    </dgm:pt>
    <dgm:pt modelId="{22025758-C619-4BB1-A3AA-6833EC6BBA08}" type="pres">
      <dgm:prSet presAssocID="{D1E5D560-6CEA-43B4-92A1-B93A711E1254}" presName="spacing" presStyleCnt="0"/>
      <dgm:spPr/>
    </dgm:pt>
    <dgm:pt modelId="{51BBBB10-E921-4884-AEC2-5C48E0EFF526}" type="pres">
      <dgm:prSet presAssocID="{6434D1D2-0EDB-4251-A865-B1EA589B6546}" presName="linNode" presStyleCnt="0"/>
      <dgm:spPr/>
    </dgm:pt>
    <dgm:pt modelId="{420E5722-94BC-4F02-9571-62D13ACBA459}" type="pres">
      <dgm:prSet presAssocID="{6434D1D2-0EDB-4251-A865-B1EA589B6546}" presName="parentShp" presStyleLbl="node1" presStyleIdx="1" presStyleCnt="3" custScaleX="40347" custLinFactNeighborX="-9458" custLinFactNeighborY="2423">
        <dgm:presLayoutVars>
          <dgm:bulletEnabled val="1"/>
        </dgm:presLayoutVars>
      </dgm:prSet>
      <dgm:spPr/>
      <dgm:t>
        <a:bodyPr/>
        <a:lstStyle/>
        <a:p>
          <a:endParaRPr lang="en-US"/>
        </a:p>
      </dgm:t>
    </dgm:pt>
    <dgm:pt modelId="{3B3494F6-0714-405A-A546-C6C8602FC391}" type="pres">
      <dgm:prSet presAssocID="{6434D1D2-0EDB-4251-A865-B1EA589B6546}" presName="childShp" presStyleLbl="bgAccFollowNode1" presStyleIdx="1" presStyleCnt="3" custScaleX="120852" custLinFactNeighborX="-23436" custLinFactNeighborY="2352">
        <dgm:presLayoutVars>
          <dgm:bulletEnabled val="1"/>
        </dgm:presLayoutVars>
      </dgm:prSet>
      <dgm:spPr/>
      <dgm:t>
        <a:bodyPr/>
        <a:lstStyle/>
        <a:p>
          <a:endParaRPr lang="en-US"/>
        </a:p>
      </dgm:t>
    </dgm:pt>
    <dgm:pt modelId="{CE5A9DF8-5CD4-4123-A4D2-BC86CABEBD7B}" type="pres">
      <dgm:prSet presAssocID="{E9D815E7-7456-43C9-9B87-BD33A2E3C618}" presName="spacing" presStyleCnt="0"/>
      <dgm:spPr/>
    </dgm:pt>
    <dgm:pt modelId="{FBC7AE82-F9C5-4F22-828E-466E0A638E60}" type="pres">
      <dgm:prSet presAssocID="{42498069-8872-4AFF-87B7-7FF966366D03}" presName="linNode" presStyleCnt="0"/>
      <dgm:spPr/>
    </dgm:pt>
    <dgm:pt modelId="{3A1EE5E4-211E-4F3D-9ED7-27180065DA36}" type="pres">
      <dgm:prSet presAssocID="{42498069-8872-4AFF-87B7-7FF966366D03}" presName="parentShp" presStyleLbl="node1" presStyleIdx="2" presStyleCnt="3" custScaleX="40348" custScaleY="97507" custLinFactNeighborX="-20839" custLinFactNeighborY="6732">
        <dgm:presLayoutVars>
          <dgm:bulletEnabled val="1"/>
        </dgm:presLayoutVars>
      </dgm:prSet>
      <dgm:spPr/>
      <dgm:t>
        <a:bodyPr/>
        <a:lstStyle/>
        <a:p>
          <a:endParaRPr lang="en-US"/>
        </a:p>
      </dgm:t>
    </dgm:pt>
    <dgm:pt modelId="{E1E6E694-8705-4537-997B-27153582EAD4}" type="pres">
      <dgm:prSet presAssocID="{42498069-8872-4AFF-87B7-7FF966366D03}" presName="childShp" presStyleLbl="bgAccFollowNode1" presStyleIdx="2" presStyleCnt="3" custScaleX="123365" custLinFactNeighborX="-25077" custLinFactNeighborY="2210">
        <dgm:presLayoutVars>
          <dgm:bulletEnabled val="1"/>
        </dgm:presLayoutVars>
      </dgm:prSet>
      <dgm:spPr/>
      <dgm:t>
        <a:bodyPr/>
        <a:lstStyle/>
        <a:p>
          <a:endParaRPr lang="en-US"/>
        </a:p>
      </dgm:t>
    </dgm:pt>
  </dgm:ptLst>
  <dgm:cxnLst>
    <dgm:cxn modelId="{E8E50F24-0AA2-4083-B147-813CE9685819}" type="presOf" srcId="{F6B053B5-97A5-4EF8-86AA-E1F6FBC62769}" destId="{059CB10E-FE28-48B5-A17A-5C4456AFCABA}" srcOrd="0" destOrd="0" presId="urn:microsoft.com/office/officeart/2005/8/layout/vList6"/>
    <dgm:cxn modelId="{DA05BBC8-C094-41FB-A7BC-7A94FB583CB7}" type="presOf" srcId="{F660304B-D6C1-494A-916A-01739903BA79}" destId="{3B3494F6-0714-405A-A546-C6C8602FC391}" srcOrd="0" destOrd="0" presId="urn:microsoft.com/office/officeart/2005/8/layout/vList6"/>
    <dgm:cxn modelId="{D262D7EA-D748-46FA-A981-28FA1D21D9D1}" type="presOf" srcId="{6434D1D2-0EDB-4251-A865-B1EA589B6546}" destId="{420E5722-94BC-4F02-9571-62D13ACBA459}" srcOrd="0" destOrd="0" presId="urn:microsoft.com/office/officeart/2005/8/layout/vList6"/>
    <dgm:cxn modelId="{3373DC4E-945C-4B96-81C1-6DF1A370A661}" type="presOf" srcId="{8F0197E0-2772-49A1-9A4A-422BAD1EE015}" destId="{E1E6E694-8705-4537-997B-27153582EAD4}" srcOrd="0" destOrd="0" presId="urn:microsoft.com/office/officeart/2005/8/layout/vList6"/>
    <dgm:cxn modelId="{74912872-5C61-4F80-BC80-5693D9447D9B}" srcId="{F6B053B5-97A5-4EF8-86AA-E1F6FBC62769}" destId="{6434D1D2-0EDB-4251-A865-B1EA589B6546}" srcOrd="1" destOrd="0" parTransId="{67F07417-B957-4043-8E4D-E7E686C126E1}" sibTransId="{E9D815E7-7456-43C9-9B87-BD33A2E3C618}"/>
    <dgm:cxn modelId="{E84AD377-74CF-4546-B18C-E9061890B8F1}" type="presOf" srcId="{E096CB5C-0CFF-4519-A891-56D4AF742D94}" destId="{C7870AA8-745C-4910-8C5C-9F27CFF6ECDF}" srcOrd="0" destOrd="0" presId="urn:microsoft.com/office/officeart/2005/8/layout/vList6"/>
    <dgm:cxn modelId="{80310963-FC06-4855-B9D9-70AECAEB8DD6}" srcId="{E096CB5C-0CFF-4519-A891-56D4AF742D94}" destId="{72F316AE-1CBF-475F-981D-E655031B3E7B}" srcOrd="0" destOrd="0" parTransId="{8BB758A9-32B7-4A08-B638-39AB37F289F7}" sibTransId="{35CBC91C-B3A5-41C1-B82B-1B363CEAD2D7}"/>
    <dgm:cxn modelId="{A184941F-C60E-40CB-90FE-1F189EC682DC}" type="presOf" srcId="{42498069-8872-4AFF-87B7-7FF966366D03}" destId="{3A1EE5E4-211E-4F3D-9ED7-27180065DA36}" srcOrd="0" destOrd="0" presId="urn:microsoft.com/office/officeart/2005/8/layout/vList6"/>
    <dgm:cxn modelId="{CED8215B-F193-490D-92C6-3B20C942A2CF}" srcId="{F6B053B5-97A5-4EF8-86AA-E1F6FBC62769}" destId="{E096CB5C-0CFF-4519-A891-56D4AF742D94}" srcOrd="0" destOrd="0" parTransId="{BE4E9CEC-5349-4D6C-BF02-5631330860D2}" sibTransId="{D1E5D560-6CEA-43B4-92A1-B93A711E1254}"/>
    <dgm:cxn modelId="{8F6CE30F-821B-49CC-A7BE-29E12D11C090}" srcId="{6434D1D2-0EDB-4251-A865-B1EA589B6546}" destId="{F660304B-D6C1-494A-916A-01739903BA79}" srcOrd="0" destOrd="0" parTransId="{603BBCF7-F61B-4324-AE23-9B71B2387B4D}" sibTransId="{2955713F-BE09-4E41-8827-3A81E3515363}"/>
    <dgm:cxn modelId="{8F85AB55-83C2-4701-9B0F-767E978EC6BC}" type="presOf" srcId="{72F316AE-1CBF-475F-981D-E655031B3E7B}" destId="{D700862B-7478-43DA-A5F7-3877E1448261}" srcOrd="0" destOrd="0" presId="urn:microsoft.com/office/officeart/2005/8/layout/vList6"/>
    <dgm:cxn modelId="{B7C002D1-963F-4B15-A9CF-D771A264F32B}" srcId="{F6B053B5-97A5-4EF8-86AA-E1F6FBC62769}" destId="{42498069-8872-4AFF-87B7-7FF966366D03}" srcOrd="2" destOrd="0" parTransId="{9116ACF5-9344-4A31-B184-D0249A6946F1}" sibTransId="{7900C731-5717-4685-9754-AFD5FC99D634}"/>
    <dgm:cxn modelId="{62D213E0-26D0-41C8-9C0C-BCE733FFBB12}" srcId="{42498069-8872-4AFF-87B7-7FF966366D03}" destId="{8F0197E0-2772-49A1-9A4A-422BAD1EE015}" srcOrd="0" destOrd="0" parTransId="{8A2D9D3B-7C81-4D79-9C59-4DA717E9785F}" sibTransId="{F53FBA00-F445-44A8-93FB-03F95E5B314B}"/>
    <dgm:cxn modelId="{1C5C3161-D4C7-493C-A04E-067E322469B1}" type="presParOf" srcId="{059CB10E-FE28-48B5-A17A-5C4456AFCABA}" destId="{07BD51C7-4739-4261-B34D-D2AE90494712}" srcOrd="0" destOrd="0" presId="urn:microsoft.com/office/officeart/2005/8/layout/vList6"/>
    <dgm:cxn modelId="{D27CFFA8-11D5-4D8C-93E2-AE26A3228BD3}" type="presParOf" srcId="{07BD51C7-4739-4261-B34D-D2AE90494712}" destId="{C7870AA8-745C-4910-8C5C-9F27CFF6ECDF}" srcOrd="0" destOrd="0" presId="urn:microsoft.com/office/officeart/2005/8/layout/vList6"/>
    <dgm:cxn modelId="{84243960-D984-40F4-B1F3-454FAFCD5820}" type="presParOf" srcId="{07BD51C7-4739-4261-B34D-D2AE90494712}" destId="{D700862B-7478-43DA-A5F7-3877E1448261}" srcOrd="1" destOrd="0" presId="urn:microsoft.com/office/officeart/2005/8/layout/vList6"/>
    <dgm:cxn modelId="{8728BEA9-7D16-4AE8-AF77-9DE880FE90B7}" type="presParOf" srcId="{059CB10E-FE28-48B5-A17A-5C4456AFCABA}" destId="{22025758-C619-4BB1-A3AA-6833EC6BBA08}" srcOrd="1" destOrd="0" presId="urn:microsoft.com/office/officeart/2005/8/layout/vList6"/>
    <dgm:cxn modelId="{D776F629-5BA1-42BC-9E7D-058C64600EFC}" type="presParOf" srcId="{059CB10E-FE28-48B5-A17A-5C4456AFCABA}" destId="{51BBBB10-E921-4884-AEC2-5C48E0EFF526}" srcOrd="2" destOrd="0" presId="urn:microsoft.com/office/officeart/2005/8/layout/vList6"/>
    <dgm:cxn modelId="{5FFC68C1-0B92-49B9-8F8B-F66A2EA93657}" type="presParOf" srcId="{51BBBB10-E921-4884-AEC2-5C48E0EFF526}" destId="{420E5722-94BC-4F02-9571-62D13ACBA459}" srcOrd="0" destOrd="0" presId="urn:microsoft.com/office/officeart/2005/8/layout/vList6"/>
    <dgm:cxn modelId="{8B85CD54-C69D-4578-8C50-5DB737B5455F}" type="presParOf" srcId="{51BBBB10-E921-4884-AEC2-5C48E0EFF526}" destId="{3B3494F6-0714-405A-A546-C6C8602FC391}" srcOrd="1" destOrd="0" presId="urn:microsoft.com/office/officeart/2005/8/layout/vList6"/>
    <dgm:cxn modelId="{5ACEAAD9-50D8-4F9A-A3BC-147078ABF2F9}" type="presParOf" srcId="{059CB10E-FE28-48B5-A17A-5C4456AFCABA}" destId="{CE5A9DF8-5CD4-4123-A4D2-BC86CABEBD7B}" srcOrd="3" destOrd="0" presId="urn:microsoft.com/office/officeart/2005/8/layout/vList6"/>
    <dgm:cxn modelId="{93809270-9B90-44D5-BBFB-D45D8807CCDD}" type="presParOf" srcId="{059CB10E-FE28-48B5-A17A-5C4456AFCABA}" destId="{FBC7AE82-F9C5-4F22-828E-466E0A638E60}" srcOrd="4" destOrd="0" presId="urn:microsoft.com/office/officeart/2005/8/layout/vList6"/>
    <dgm:cxn modelId="{C6F5AE2D-9461-4AF1-B19D-A8B3B16CACB5}" type="presParOf" srcId="{FBC7AE82-F9C5-4F22-828E-466E0A638E60}" destId="{3A1EE5E4-211E-4F3D-9ED7-27180065DA36}" srcOrd="0" destOrd="0" presId="urn:microsoft.com/office/officeart/2005/8/layout/vList6"/>
    <dgm:cxn modelId="{5DA50335-C140-4FB6-A56C-7AC788EBB9CD}" type="presParOf" srcId="{FBC7AE82-F9C5-4F22-828E-466E0A638E60}" destId="{E1E6E694-8705-4537-997B-27153582EAD4}" srcOrd="1" destOrd="0" presId="urn:microsoft.com/office/officeart/2005/8/layout/vList6"/>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B2ED2A7-E812-49DD-A093-6FE00CBCFB12}" type="doc">
      <dgm:prSet loTypeId="urn:microsoft.com/office/officeart/2005/8/layout/hList7" loCatId="list" qsTypeId="urn:microsoft.com/office/officeart/2005/8/quickstyle/simple1" qsCatId="simple" csTypeId="urn:microsoft.com/office/officeart/2005/8/colors/accent1_2" csCatId="accent1" phldr="1"/>
      <dgm:spPr/>
    </dgm:pt>
    <dgm:pt modelId="{5E2BBB44-1A3F-44E7-8B69-80AA07BDA018}">
      <dgm:prSet phldrT="[Text]"/>
      <dgm:spPr/>
      <dgm:t>
        <a:bodyPr/>
        <a:lstStyle/>
        <a:p>
          <a:r>
            <a:rPr lang="en-US" dirty="0">
              <a:solidFill>
                <a:srgbClr val="FFFF00"/>
              </a:solidFill>
            </a:rPr>
            <a:t>Model Polytechnic Institute</a:t>
          </a:r>
        </a:p>
      </dgm:t>
    </dgm:pt>
    <dgm:pt modelId="{B8D20B21-44FC-42C2-842A-32C33C8EB526}" type="parTrans" cxnId="{A2B8309D-82BF-44E2-AEF2-FF6DA021B0B1}">
      <dgm:prSet/>
      <dgm:spPr/>
      <dgm:t>
        <a:bodyPr/>
        <a:lstStyle/>
        <a:p>
          <a:endParaRPr lang="en-US"/>
        </a:p>
      </dgm:t>
    </dgm:pt>
    <dgm:pt modelId="{5A3ACB3B-105D-4058-B93D-12DF1C6DA162}" type="sibTrans" cxnId="{A2B8309D-82BF-44E2-AEF2-FF6DA021B0B1}">
      <dgm:prSet/>
      <dgm:spPr/>
      <dgm:t>
        <a:bodyPr/>
        <a:lstStyle/>
        <a:p>
          <a:endParaRPr lang="en-US"/>
        </a:p>
      </dgm:t>
    </dgm:pt>
    <dgm:pt modelId="{C5B12E70-5C24-4848-8950-F3EC22EC50D0}" type="pres">
      <dgm:prSet presAssocID="{0B2ED2A7-E812-49DD-A093-6FE00CBCFB12}" presName="Name0" presStyleCnt="0">
        <dgm:presLayoutVars>
          <dgm:dir/>
          <dgm:resizeHandles val="exact"/>
        </dgm:presLayoutVars>
      </dgm:prSet>
      <dgm:spPr/>
    </dgm:pt>
    <dgm:pt modelId="{F0737E93-451C-40CB-A682-9223822A29A2}" type="pres">
      <dgm:prSet presAssocID="{0B2ED2A7-E812-49DD-A093-6FE00CBCFB12}" presName="fgShape" presStyleLbl="fgShp" presStyleIdx="0" presStyleCnt="1"/>
      <dgm:spPr>
        <a:solidFill>
          <a:schemeClr val="accent1"/>
        </a:solidFill>
      </dgm:spPr>
    </dgm:pt>
    <dgm:pt modelId="{03CAA515-BDB9-4B28-BDF9-A738294403BA}" type="pres">
      <dgm:prSet presAssocID="{0B2ED2A7-E812-49DD-A093-6FE00CBCFB12}" presName="linComp" presStyleCnt="0"/>
      <dgm:spPr/>
    </dgm:pt>
    <dgm:pt modelId="{6CCB2A64-DB32-415D-9F3D-DA9E677EA893}" type="pres">
      <dgm:prSet presAssocID="{5E2BBB44-1A3F-44E7-8B69-80AA07BDA018}" presName="compNode" presStyleCnt="0"/>
      <dgm:spPr/>
    </dgm:pt>
    <dgm:pt modelId="{99263125-65D3-4C8D-8BAD-1F9B503DDF44}" type="pres">
      <dgm:prSet presAssocID="{5E2BBB44-1A3F-44E7-8B69-80AA07BDA018}" presName="bkgdShape" presStyleLbl="node1" presStyleIdx="0" presStyleCnt="1" custLinFactNeighborX="550" custLinFactNeighborY="6308"/>
      <dgm:spPr/>
      <dgm:t>
        <a:bodyPr/>
        <a:lstStyle/>
        <a:p>
          <a:endParaRPr lang="en-US"/>
        </a:p>
      </dgm:t>
    </dgm:pt>
    <dgm:pt modelId="{6E859D08-2D6C-4E74-86D6-EEFF3AD9E968}" type="pres">
      <dgm:prSet presAssocID="{5E2BBB44-1A3F-44E7-8B69-80AA07BDA018}" presName="nodeTx" presStyleLbl="node1" presStyleIdx="0" presStyleCnt="1">
        <dgm:presLayoutVars>
          <dgm:bulletEnabled val="1"/>
        </dgm:presLayoutVars>
      </dgm:prSet>
      <dgm:spPr/>
      <dgm:t>
        <a:bodyPr/>
        <a:lstStyle/>
        <a:p>
          <a:endParaRPr lang="en-US"/>
        </a:p>
      </dgm:t>
    </dgm:pt>
    <dgm:pt modelId="{796E2E8E-219A-4955-87A6-3FCEC715499E}" type="pres">
      <dgm:prSet presAssocID="{5E2BBB44-1A3F-44E7-8B69-80AA07BDA018}" presName="invisiNode" presStyleLbl="node1" presStyleIdx="0" presStyleCnt="1"/>
      <dgm:spPr/>
    </dgm:pt>
    <dgm:pt modelId="{CF7725EC-35C1-43B4-81E4-B0D61250CDBE}" type="pres">
      <dgm:prSet presAssocID="{5E2BBB44-1A3F-44E7-8B69-80AA07BDA018}" presName="imagNode" presStyleLbl="fgImgPlace1" presStyleIdx="0" presStyleCnt="1" custLinFactNeighborX="8458" custLinFactNeighborY="0"/>
      <dgm:spPr>
        <a:blipFill>
          <a:blip xmlns:r="http://schemas.openxmlformats.org/officeDocument/2006/relationships" r:embed="rId1"/>
          <a:srcRect/>
          <a:stretch>
            <a:fillRect l="-6000" r="-6000"/>
          </a:stretch>
        </a:blipFill>
      </dgm:spPr>
    </dgm:pt>
  </dgm:ptLst>
  <dgm:cxnLst>
    <dgm:cxn modelId="{80AE0FEA-711C-4DFE-928A-3F6A56129B44}" type="presOf" srcId="{5E2BBB44-1A3F-44E7-8B69-80AA07BDA018}" destId="{6E859D08-2D6C-4E74-86D6-EEFF3AD9E968}" srcOrd="1" destOrd="0" presId="urn:microsoft.com/office/officeart/2005/8/layout/hList7"/>
    <dgm:cxn modelId="{ADAE96E0-3178-4FD4-93CC-689E329C6A9E}" type="presOf" srcId="{5E2BBB44-1A3F-44E7-8B69-80AA07BDA018}" destId="{99263125-65D3-4C8D-8BAD-1F9B503DDF44}" srcOrd="0" destOrd="0" presId="urn:microsoft.com/office/officeart/2005/8/layout/hList7"/>
    <dgm:cxn modelId="{A2B8309D-82BF-44E2-AEF2-FF6DA021B0B1}" srcId="{0B2ED2A7-E812-49DD-A093-6FE00CBCFB12}" destId="{5E2BBB44-1A3F-44E7-8B69-80AA07BDA018}" srcOrd="0" destOrd="0" parTransId="{B8D20B21-44FC-42C2-842A-32C33C8EB526}" sibTransId="{5A3ACB3B-105D-4058-B93D-12DF1C6DA162}"/>
    <dgm:cxn modelId="{88228B63-DBFB-478B-A122-80746CA74CAB}" type="presOf" srcId="{0B2ED2A7-E812-49DD-A093-6FE00CBCFB12}" destId="{C5B12E70-5C24-4848-8950-F3EC22EC50D0}" srcOrd="0" destOrd="0" presId="urn:microsoft.com/office/officeart/2005/8/layout/hList7"/>
    <dgm:cxn modelId="{ADE243B5-199C-49D0-B96D-D4E3F762BE6C}" type="presParOf" srcId="{C5B12E70-5C24-4848-8950-F3EC22EC50D0}" destId="{F0737E93-451C-40CB-A682-9223822A29A2}" srcOrd="0" destOrd="0" presId="urn:microsoft.com/office/officeart/2005/8/layout/hList7"/>
    <dgm:cxn modelId="{855D547D-FDBD-4C63-952A-68F34250484F}" type="presParOf" srcId="{C5B12E70-5C24-4848-8950-F3EC22EC50D0}" destId="{03CAA515-BDB9-4B28-BDF9-A738294403BA}" srcOrd="1" destOrd="0" presId="urn:microsoft.com/office/officeart/2005/8/layout/hList7"/>
    <dgm:cxn modelId="{99938150-9375-42E4-AE55-EBB6589882E2}" type="presParOf" srcId="{03CAA515-BDB9-4B28-BDF9-A738294403BA}" destId="{6CCB2A64-DB32-415D-9F3D-DA9E677EA893}" srcOrd="0" destOrd="0" presId="urn:microsoft.com/office/officeart/2005/8/layout/hList7"/>
    <dgm:cxn modelId="{396258CE-9B62-4782-8EA4-B7851BA26200}" type="presParOf" srcId="{6CCB2A64-DB32-415D-9F3D-DA9E677EA893}" destId="{99263125-65D3-4C8D-8BAD-1F9B503DDF44}" srcOrd="0" destOrd="0" presId="urn:microsoft.com/office/officeart/2005/8/layout/hList7"/>
    <dgm:cxn modelId="{56CD94EC-E449-4427-A65C-3974DB333F11}" type="presParOf" srcId="{6CCB2A64-DB32-415D-9F3D-DA9E677EA893}" destId="{6E859D08-2D6C-4E74-86D6-EEFF3AD9E968}" srcOrd="1" destOrd="0" presId="urn:microsoft.com/office/officeart/2005/8/layout/hList7"/>
    <dgm:cxn modelId="{8175C66D-DF96-47DE-AA93-DD93E20E831E}" type="presParOf" srcId="{6CCB2A64-DB32-415D-9F3D-DA9E677EA893}" destId="{796E2E8E-219A-4955-87A6-3FCEC715499E}" srcOrd="2" destOrd="0" presId="urn:microsoft.com/office/officeart/2005/8/layout/hList7"/>
    <dgm:cxn modelId="{72709588-6EBC-42BB-A923-019E6456F6E8}" type="presParOf" srcId="{6CCB2A64-DB32-415D-9F3D-DA9E677EA893}" destId="{CF7725EC-35C1-43B4-81E4-B0D61250CDBE}"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74241DA-B992-447B-B1D5-7BD844B53356}" type="doc">
      <dgm:prSet loTypeId="urn:microsoft.com/office/officeart/2005/8/layout/hList7" loCatId="list" qsTypeId="urn:microsoft.com/office/officeart/2005/8/quickstyle/simple1" qsCatId="simple" csTypeId="urn:microsoft.com/office/officeart/2005/8/colors/accent1_2" csCatId="accent1" phldr="1"/>
      <dgm:spPr/>
    </dgm:pt>
    <dgm:pt modelId="{A1CF75F9-BB26-4636-ABF4-F82ECB080322}">
      <dgm:prSet phldrT="[Text]" custT="1"/>
      <dgm:spPr/>
      <dgm:t>
        <a:bodyPr/>
        <a:lstStyle/>
        <a:p>
          <a:pPr algn="ctr"/>
          <a:r>
            <a:rPr lang="en-US" sz="2000" b="1" i="0" dirty="0" smtClean="0">
              <a:solidFill>
                <a:schemeClr val="bg1"/>
              </a:solidFill>
            </a:rPr>
            <a:t>Chairman</a:t>
          </a:r>
        </a:p>
        <a:p>
          <a:pPr algn="ctr"/>
          <a:r>
            <a:rPr lang="en-US" sz="2000" b="1" i="0" dirty="0" smtClean="0"/>
            <a:t>Zahida Idris</a:t>
          </a:r>
        </a:p>
        <a:p>
          <a:pPr algn="ctr"/>
          <a:r>
            <a:rPr lang="en-US" sz="1800" b="0" i="0" dirty="0" smtClean="0"/>
            <a:t>Mo: 01716-000070</a:t>
          </a:r>
        </a:p>
        <a:p>
          <a:pPr algn="ctr"/>
          <a:r>
            <a:rPr lang="en-US" sz="1800" b="0" i="0" dirty="0" smtClean="0"/>
            <a:t>Email: info@mpibd.com</a:t>
          </a:r>
          <a:endParaRPr lang="en-US" sz="1800" dirty="0"/>
        </a:p>
      </dgm:t>
    </dgm:pt>
    <dgm:pt modelId="{16BEBBBA-6C2E-43EC-AD6F-91B2A0674565}" type="parTrans" cxnId="{D00E0F8A-285A-4F40-8CDE-5CAF8AEC5727}">
      <dgm:prSet/>
      <dgm:spPr/>
      <dgm:t>
        <a:bodyPr/>
        <a:lstStyle/>
        <a:p>
          <a:endParaRPr lang="en-US"/>
        </a:p>
      </dgm:t>
    </dgm:pt>
    <dgm:pt modelId="{51BF1ADF-50EA-4AB6-8103-BD8DEE0317DF}" type="sibTrans" cxnId="{D00E0F8A-285A-4F40-8CDE-5CAF8AEC5727}">
      <dgm:prSet/>
      <dgm:spPr/>
      <dgm:t>
        <a:bodyPr/>
        <a:lstStyle/>
        <a:p>
          <a:endParaRPr lang="en-US"/>
        </a:p>
      </dgm:t>
    </dgm:pt>
    <dgm:pt modelId="{46F6A8F8-6B19-4C50-BC65-BF774C594084}">
      <dgm:prSet phldrT="[Text]" custT="1"/>
      <dgm:spPr/>
      <dgm:t>
        <a:bodyPr/>
        <a:lstStyle/>
        <a:p>
          <a:r>
            <a:rPr lang="en-US" sz="2000" b="1" i="0" dirty="0" smtClean="0">
              <a:solidFill>
                <a:schemeClr val="bg1"/>
              </a:solidFill>
            </a:rPr>
            <a:t>Managing Director</a:t>
          </a:r>
          <a:endParaRPr lang="en-US" sz="2000" b="0" i="0" dirty="0" smtClean="0">
            <a:solidFill>
              <a:schemeClr val="bg1"/>
            </a:solidFill>
          </a:endParaRPr>
        </a:p>
        <a:p>
          <a:r>
            <a:rPr lang="en-US" sz="1800" b="1" i="0" dirty="0" smtClean="0"/>
            <a:t>Md. Arafat Idris</a:t>
          </a:r>
        </a:p>
        <a:p>
          <a:r>
            <a:rPr lang="en-US" sz="1800" b="0" i="0" dirty="0" smtClean="0"/>
            <a:t>Mo: 01711-855030</a:t>
          </a:r>
        </a:p>
        <a:p>
          <a:r>
            <a:rPr lang="en-US" sz="1800" b="0" i="0" dirty="0" smtClean="0"/>
            <a:t>Email: info@mpibd.com</a:t>
          </a:r>
          <a:endParaRPr lang="en-US" sz="1800" dirty="0"/>
        </a:p>
      </dgm:t>
    </dgm:pt>
    <dgm:pt modelId="{37465932-290F-4808-B61B-5AAE66AC0221}" type="parTrans" cxnId="{4AEAA9CF-408D-4EDB-9F3F-38E05161C34C}">
      <dgm:prSet/>
      <dgm:spPr/>
      <dgm:t>
        <a:bodyPr/>
        <a:lstStyle/>
        <a:p>
          <a:endParaRPr lang="en-US"/>
        </a:p>
      </dgm:t>
    </dgm:pt>
    <dgm:pt modelId="{B9DBB406-0548-4E95-A50F-BF432E1EE183}" type="sibTrans" cxnId="{4AEAA9CF-408D-4EDB-9F3F-38E05161C34C}">
      <dgm:prSet/>
      <dgm:spPr/>
      <dgm:t>
        <a:bodyPr/>
        <a:lstStyle/>
        <a:p>
          <a:endParaRPr lang="en-US"/>
        </a:p>
      </dgm:t>
    </dgm:pt>
    <dgm:pt modelId="{A9E4DC38-4B58-423A-8FB3-03AE1E8C7353}">
      <dgm:prSet phldrT="[Text]" custT="1"/>
      <dgm:spPr/>
      <dgm:t>
        <a:bodyPr/>
        <a:lstStyle/>
        <a:p>
          <a:r>
            <a:rPr lang="en-US" sz="2000" b="1" i="0" dirty="0" smtClean="0">
              <a:solidFill>
                <a:schemeClr val="bg1"/>
              </a:solidFill>
            </a:rPr>
            <a:t>Director</a:t>
          </a:r>
          <a:endParaRPr lang="en-US" sz="2000" b="0" i="0" dirty="0" smtClean="0">
            <a:solidFill>
              <a:schemeClr val="bg1"/>
            </a:solidFill>
          </a:endParaRPr>
        </a:p>
        <a:p>
          <a:r>
            <a:rPr lang="en-US" sz="1800" b="1" i="0" dirty="0" smtClean="0"/>
            <a:t>Skh. Md. Zahidul Islam</a:t>
          </a:r>
        </a:p>
        <a:p>
          <a:r>
            <a:rPr lang="en-US" sz="1800" b="0" i="0" dirty="0" smtClean="0"/>
            <a:t>Mo: 01711-242267</a:t>
          </a:r>
        </a:p>
        <a:p>
          <a:r>
            <a:rPr lang="en-US" sz="1800" b="0" i="0" dirty="0" smtClean="0"/>
            <a:t>Email: info@mpibd.com</a:t>
          </a:r>
          <a:endParaRPr lang="en-US" sz="1800" dirty="0"/>
        </a:p>
      </dgm:t>
    </dgm:pt>
    <dgm:pt modelId="{B2EE6FE0-51AC-41D3-A051-8550EA329F84}" type="parTrans" cxnId="{BACF868F-A400-45C4-A1C4-5C6E215E6525}">
      <dgm:prSet/>
      <dgm:spPr/>
      <dgm:t>
        <a:bodyPr/>
        <a:lstStyle/>
        <a:p>
          <a:endParaRPr lang="en-US"/>
        </a:p>
      </dgm:t>
    </dgm:pt>
    <dgm:pt modelId="{AD955892-46E2-4B1E-8414-27BA6291F737}" type="sibTrans" cxnId="{BACF868F-A400-45C4-A1C4-5C6E215E6525}">
      <dgm:prSet/>
      <dgm:spPr/>
      <dgm:t>
        <a:bodyPr/>
        <a:lstStyle/>
        <a:p>
          <a:endParaRPr lang="en-US"/>
        </a:p>
      </dgm:t>
    </dgm:pt>
    <dgm:pt modelId="{88BB401B-F6E1-47F2-8E5E-BF11ACB4E5DB}" type="pres">
      <dgm:prSet presAssocID="{C74241DA-B992-447B-B1D5-7BD844B53356}" presName="Name0" presStyleCnt="0">
        <dgm:presLayoutVars>
          <dgm:dir/>
          <dgm:resizeHandles val="exact"/>
        </dgm:presLayoutVars>
      </dgm:prSet>
      <dgm:spPr/>
    </dgm:pt>
    <dgm:pt modelId="{CE03D348-F06D-4680-BB82-C262CC9CE850}" type="pres">
      <dgm:prSet presAssocID="{C74241DA-B992-447B-B1D5-7BD844B53356}" presName="fgShape" presStyleLbl="fgShp" presStyleIdx="0" presStyleCnt="1"/>
      <dgm:spPr/>
    </dgm:pt>
    <dgm:pt modelId="{EB88FBBF-394F-498B-9441-76ACE66AE874}" type="pres">
      <dgm:prSet presAssocID="{C74241DA-B992-447B-B1D5-7BD844B53356}" presName="linComp" presStyleCnt="0"/>
      <dgm:spPr/>
    </dgm:pt>
    <dgm:pt modelId="{CA6502CA-C7D2-4590-9A6D-C87AA7DB7C74}" type="pres">
      <dgm:prSet presAssocID="{A1CF75F9-BB26-4636-ABF4-F82ECB080322}" presName="compNode" presStyleCnt="0"/>
      <dgm:spPr/>
    </dgm:pt>
    <dgm:pt modelId="{3B4D7C03-7D5A-478B-8DEC-DEAE9137939E}" type="pres">
      <dgm:prSet presAssocID="{A1CF75F9-BB26-4636-ABF4-F82ECB080322}" presName="bkgdShape" presStyleLbl="node1" presStyleIdx="0" presStyleCnt="3"/>
      <dgm:spPr/>
      <dgm:t>
        <a:bodyPr/>
        <a:lstStyle/>
        <a:p>
          <a:endParaRPr lang="en-US"/>
        </a:p>
      </dgm:t>
    </dgm:pt>
    <dgm:pt modelId="{157F6006-5350-4E99-B42F-7EE8612AA85A}" type="pres">
      <dgm:prSet presAssocID="{A1CF75F9-BB26-4636-ABF4-F82ECB080322}" presName="nodeTx" presStyleLbl="node1" presStyleIdx="0" presStyleCnt="3">
        <dgm:presLayoutVars>
          <dgm:bulletEnabled val="1"/>
        </dgm:presLayoutVars>
      </dgm:prSet>
      <dgm:spPr/>
      <dgm:t>
        <a:bodyPr/>
        <a:lstStyle/>
        <a:p>
          <a:endParaRPr lang="en-US"/>
        </a:p>
      </dgm:t>
    </dgm:pt>
    <dgm:pt modelId="{CFD0DCE4-2EE3-45D8-A9B7-F0C42124E99A}" type="pres">
      <dgm:prSet presAssocID="{A1CF75F9-BB26-4636-ABF4-F82ECB080322}" presName="invisiNode" presStyleLbl="node1" presStyleIdx="0" presStyleCnt="3"/>
      <dgm:spPr/>
    </dgm:pt>
    <dgm:pt modelId="{AB085EB1-BE8E-4C46-99A8-14F11686A083}" type="pres">
      <dgm:prSet presAssocID="{A1CF75F9-BB26-4636-ABF4-F82ECB080322}" presName="imagNode" presStyleLbl="fgImgPlace1" presStyleIdx="0" presStyleCnt="3" custLinFactNeighborX="2302" custLinFactNeighborY="1146"/>
      <dgm:spPr>
        <a:blipFill>
          <a:blip xmlns:r="http://schemas.openxmlformats.org/officeDocument/2006/relationships" r:embed="rId1">
            <a:extLst>
              <a:ext uri="{28A0092B-C50C-407E-A947-70E740481C1C}">
                <a14:useLocalDpi xmlns:a14="http://schemas.microsoft.com/office/drawing/2010/main" val="0"/>
              </a:ext>
            </a:extLst>
          </a:blip>
          <a:srcRect/>
          <a:stretch>
            <a:fillRect t="-11000" b="-11000"/>
          </a:stretch>
        </a:blipFill>
      </dgm:spPr>
    </dgm:pt>
    <dgm:pt modelId="{268D298D-4822-429C-AD05-074A56343F07}" type="pres">
      <dgm:prSet presAssocID="{51BF1ADF-50EA-4AB6-8103-BD8DEE0317DF}" presName="sibTrans" presStyleLbl="sibTrans2D1" presStyleIdx="0" presStyleCnt="0"/>
      <dgm:spPr/>
      <dgm:t>
        <a:bodyPr/>
        <a:lstStyle/>
        <a:p>
          <a:endParaRPr lang="en-US"/>
        </a:p>
      </dgm:t>
    </dgm:pt>
    <dgm:pt modelId="{6C3F21AF-37C9-40B1-BB6A-7BB5F8ABE943}" type="pres">
      <dgm:prSet presAssocID="{46F6A8F8-6B19-4C50-BC65-BF774C594084}" presName="compNode" presStyleCnt="0"/>
      <dgm:spPr/>
    </dgm:pt>
    <dgm:pt modelId="{1FA2234D-D95F-4927-8469-050A17E8B831}" type="pres">
      <dgm:prSet presAssocID="{46F6A8F8-6B19-4C50-BC65-BF774C594084}" presName="bkgdShape" presStyleLbl="node1" presStyleIdx="1" presStyleCnt="3"/>
      <dgm:spPr/>
      <dgm:t>
        <a:bodyPr/>
        <a:lstStyle/>
        <a:p>
          <a:endParaRPr lang="en-US"/>
        </a:p>
      </dgm:t>
    </dgm:pt>
    <dgm:pt modelId="{60A5DA41-0A5C-49B4-94D0-AABAF169FA20}" type="pres">
      <dgm:prSet presAssocID="{46F6A8F8-6B19-4C50-BC65-BF774C594084}" presName="nodeTx" presStyleLbl="node1" presStyleIdx="1" presStyleCnt="3">
        <dgm:presLayoutVars>
          <dgm:bulletEnabled val="1"/>
        </dgm:presLayoutVars>
      </dgm:prSet>
      <dgm:spPr/>
      <dgm:t>
        <a:bodyPr/>
        <a:lstStyle/>
        <a:p>
          <a:endParaRPr lang="en-US"/>
        </a:p>
      </dgm:t>
    </dgm:pt>
    <dgm:pt modelId="{2EE2C0DB-A20F-4E67-AA8E-95233E4781B3}" type="pres">
      <dgm:prSet presAssocID="{46F6A8F8-6B19-4C50-BC65-BF774C594084}" presName="invisiNode" presStyleLbl="node1" presStyleIdx="1" presStyleCnt="3"/>
      <dgm:spPr/>
    </dgm:pt>
    <dgm:pt modelId="{93368AC7-FB16-472A-8FBA-F10DAD1CCB8E}" type="pres">
      <dgm:prSet presAssocID="{46F6A8F8-6B19-4C50-BC65-BF774C594084}" presName="imagNode" presStyleLbl="fgImgPlace1" presStyleIdx="1" presStyleCnt="3"/>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17000" r="-17000"/>
          </a:stretch>
        </a:blipFill>
      </dgm:spPr>
    </dgm:pt>
    <dgm:pt modelId="{645C97A8-C0F0-46EE-9685-7E9485CFF070}" type="pres">
      <dgm:prSet presAssocID="{B9DBB406-0548-4E95-A50F-BF432E1EE183}" presName="sibTrans" presStyleLbl="sibTrans2D1" presStyleIdx="0" presStyleCnt="0"/>
      <dgm:spPr/>
      <dgm:t>
        <a:bodyPr/>
        <a:lstStyle/>
        <a:p>
          <a:endParaRPr lang="en-US"/>
        </a:p>
      </dgm:t>
    </dgm:pt>
    <dgm:pt modelId="{76D58D7F-F1A8-402D-B823-C648CB7B5966}" type="pres">
      <dgm:prSet presAssocID="{A9E4DC38-4B58-423A-8FB3-03AE1E8C7353}" presName="compNode" presStyleCnt="0"/>
      <dgm:spPr/>
    </dgm:pt>
    <dgm:pt modelId="{40169EC5-806A-4F53-9ACD-6EB50EB3187C}" type="pres">
      <dgm:prSet presAssocID="{A9E4DC38-4B58-423A-8FB3-03AE1E8C7353}" presName="bkgdShape" presStyleLbl="node1" presStyleIdx="2" presStyleCnt="3" custLinFactNeighborX="-579"/>
      <dgm:spPr/>
      <dgm:t>
        <a:bodyPr/>
        <a:lstStyle/>
        <a:p>
          <a:endParaRPr lang="en-US"/>
        </a:p>
      </dgm:t>
    </dgm:pt>
    <dgm:pt modelId="{AFB9A442-44B0-47A0-8C88-F47DC63103AE}" type="pres">
      <dgm:prSet presAssocID="{A9E4DC38-4B58-423A-8FB3-03AE1E8C7353}" presName="nodeTx" presStyleLbl="node1" presStyleIdx="2" presStyleCnt="3">
        <dgm:presLayoutVars>
          <dgm:bulletEnabled val="1"/>
        </dgm:presLayoutVars>
      </dgm:prSet>
      <dgm:spPr/>
      <dgm:t>
        <a:bodyPr/>
        <a:lstStyle/>
        <a:p>
          <a:endParaRPr lang="en-US"/>
        </a:p>
      </dgm:t>
    </dgm:pt>
    <dgm:pt modelId="{8ED0BD99-0825-426E-8DB3-5729DEA798FB}" type="pres">
      <dgm:prSet presAssocID="{A9E4DC38-4B58-423A-8FB3-03AE1E8C7353}" presName="invisiNode" presStyleLbl="node1" presStyleIdx="2" presStyleCnt="3"/>
      <dgm:spPr/>
    </dgm:pt>
    <dgm:pt modelId="{921125F0-ED18-49B7-ABD8-FB40DC36AAD4}" type="pres">
      <dgm:prSet presAssocID="{A9E4DC38-4B58-423A-8FB3-03AE1E8C7353}" presName="imagNode" presStyleLbl="fgImgPlace1" presStyleIdx="2" presStyleCnt="3"/>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25000" r="-25000"/>
          </a:stretch>
        </a:blipFill>
      </dgm:spPr>
      <dgm:t>
        <a:bodyPr/>
        <a:lstStyle/>
        <a:p>
          <a:endParaRPr lang="en-US"/>
        </a:p>
      </dgm:t>
    </dgm:pt>
  </dgm:ptLst>
  <dgm:cxnLst>
    <dgm:cxn modelId="{6BD7BE4E-46CC-451A-968E-5471223CEC7C}" type="presOf" srcId="{A1CF75F9-BB26-4636-ABF4-F82ECB080322}" destId="{157F6006-5350-4E99-B42F-7EE8612AA85A}" srcOrd="1" destOrd="0" presId="urn:microsoft.com/office/officeart/2005/8/layout/hList7"/>
    <dgm:cxn modelId="{D00E0F8A-285A-4F40-8CDE-5CAF8AEC5727}" srcId="{C74241DA-B992-447B-B1D5-7BD844B53356}" destId="{A1CF75F9-BB26-4636-ABF4-F82ECB080322}" srcOrd="0" destOrd="0" parTransId="{16BEBBBA-6C2E-43EC-AD6F-91B2A0674565}" sibTransId="{51BF1ADF-50EA-4AB6-8103-BD8DEE0317DF}"/>
    <dgm:cxn modelId="{3B73FB85-CFBA-41D8-81E5-60E66CB87024}" type="presOf" srcId="{51BF1ADF-50EA-4AB6-8103-BD8DEE0317DF}" destId="{268D298D-4822-429C-AD05-074A56343F07}" srcOrd="0" destOrd="0" presId="urn:microsoft.com/office/officeart/2005/8/layout/hList7"/>
    <dgm:cxn modelId="{01CA22DE-E829-40CC-AED9-10E536CB58B7}" type="presOf" srcId="{A9E4DC38-4B58-423A-8FB3-03AE1E8C7353}" destId="{AFB9A442-44B0-47A0-8C88-F47DC63103AE}" srcOrd="1" destOrd="0" presId="urn:microsoft.com/office/officeart/2005/8/layout/hList7"/>
    <dgm:cxn modelId="{71987AF9-A3C8-41E6-917D-11462144929A}" type="presOf" srcId="{46F6A8F8-6B19-4C50-BC65-BF774C594084}" destId="{60A5DA41-0A5C-49B4-94D0-AABAF169FA20}" srcOrd="1" destOrd="0" presId="urn:microsoft.com/office/officeart/2005/8/layout/hList7"/>
    <dgm:cxn modelId="{A9CD8F94-C062-4041-854B-5DC052B5F424}" type="presOf" srcId="{A1CF75F9-BB26-4636-ABF4-F82ECB080322}" destId="{3B4D7C03-7D5A-478B-8DEC-DEAE9137939E}" srcOrd="0" destOrd="0" presId="urn:microsoft.com/office/officeart/2005/8/layout/hList7"/>
    <dgm:cxn modelId="{0E5D775C-92D6-4909-A448-61B44679C4D9}" type="presOf" srcId="{46F6A8F8-6B19-4C50-BC65-BF774C594084}" destId="{1FA2234D-D95F-4927-8469-050A17E8B831}" srcOrd="0" destOrd="0" presId="urn:microsoft.com/office/officeart/2005/8/layout/hList7"/>
    <dgm:cxn modelId="{BACF868F-A400-45C4-A1C4-5C6E215E6525}" srcId="{C74241DA-B992-447B-B1D5-7BD844B53356}" destId="{A9E4DC38-4B58-423A-8FB3-03AE1E8C7353}" srcOrd="2" destOrd="0" parTransId="{B2EE6FE0-51AC-41D3-A051-8550EA329F84}" sibTransId="{AD955892-46E2-4B1E-8414-27BA6291F737}"/>
    <dgm:cxn modelId="{0EC646B6-E27A-45F1-AE78-DB583D7A251C}" type="presOf" srcId="{B9DBB406-0548-4E95-A50F-BF432E1EE183}" destId="{645C97A8-C0F0-46EE-9685-7E9485CFF070}" srcOrd="0" destOrd="0" presId="urn:microsoft.com/office/officeart/2005/8/layout/hList7"/>
    <dgm:cxn modelId="{86B79576-BB3B-4B5A-8D30-78A1E3ADA626}" type="presOf" srcId="{C74241DA-B992-447B-B1D5-7BD844B53356}" destId="{88BB401B-F6E1-47F2-8E5E-BF11ACB4E5DB}" srcOrd="0" destOrd="0" presId="urn:microsoft.com/office/officeart/2005/8/layout/hList7"/>
    <dgm:cxn modelId="{D328D63E-686A-4617-8539-C28DD569A626}" type="presOf" srcId="{A9E4DC38-4B58-423A-8FB3-03AE1E8C7353}" destId="{40169EC5-806A-4F53-9ACD-6EB50EB3187C}" srcOrd="0" destOrd="0" presId="urn:microsoft.com/office/officeart/2005/8/layout/hList7"/>
    <dgm:cxn modelId="{4AEAA9CF-408D-4EDB-9F3F-38E05161C34C}" srcId="{C74241DA-B992-447B-B1D5-7BD844B53356}" destId="{46F6A8F8-6B19-4C50-BC65-BF774C594084}" srcOrd="1" destOrd="0" parTransId="{37465932-290F-4808-B61B-5AAE66AC0221}" sibTransId="{B9DBB406-0548-4E95-A50F-BF432E1EE183}"/>
    <dgm:cxn modelId="{A7A18EAE-B842-4A4D-9EC5-F8937B6D4AEC}" type="presParOf" srcId="{88BB401B-F6E1-47F2-8E5E-BF11ACB4E5DB}" destId="{CE03D348-F06D-4680-BB82-C262CC9CE850}" srcOrd="0" destOrd="0" presId="urn:microsoft.com/office/officeart/2005/8/layout/hList7"/>
    <dgm:cxn modelId="{A877CA55-50A1-456D-8201-F9869D9881E4}" type="presParOf" srcId="{88BB401B-F6E1-47F2-8E5E-BF11ACB4E5DB}" destId="{EB88FBBF-394F-498B-9441-76ACE66AE874}" srcOrd="1" destOrd="0" presId="urn:microsoft.com/office/officeart/2005/8/layout/hList7"/>
    <dgm:cxn modelId="{61336370-BC7C-468D-BFDB-7BEF7DAE19F7}" type="presParOf" srcId="{EB88FBBF-394F-498B-9441-76ACE66AE874}" destId="{CA6502CA-C7D2-4590-9A6D-C87AA7DB7C74}" srcOrd="0" destOrd="0" presId="urn:microsoft.com/office/officeart/2005/8/layout/hList7"/>
    <dgm:cxn modelId="{FCB875F9-8AF3-4876-8587-35DBA5F19832}" type="presParOf" srcId="{CA6502CA-C7D2-4590-9A6D-C87AA7DB7C74}" destId="{3B4D7C03-7D5A-478B-8DEC-DEAE9137939E}" srcOrd="0" destOrd="0" presId="urn:microsoft.com/office/officeart/2005/8/layout/hList7"/>
    <dgm:cxn modelId="{A576DD95-FA49-4253-90DD-E038A5AE64EC}" type="presParOf" srcId="{CA6502CA-C7D2-4590-9A6D-C87AA7DB7C74}" destId="{157F6006-5350-4E99-B42F-7EE8612AA85A}" srcOrd="1" destOrd="0" presId="urn:microsoft.com/office/officeart/2005/8/layout/hList7"/>
    <dgm:cxn modelId="{3AB7DC50-394D-4636-8CEF-31336FE47934}" type="presParOf" srcId="{CA6502CA-C7D2-4590-9A6D-C87AA7DB7C74}" destId="{CFD0DCE4-2EE3-45D8-A9B7-F0C42124E99A}" srcOrd="2" destOrd="0" presId="urn:microsoft.com/office/officeart/2005/8/layout/hList7"/>
    <dgm:cxn modelId="{7E5D2C93-B899-4FF5-980A-7D55F125BCB5}" type="presParOf" srcId="{CA6502CA-C7D2-4590-9A6D-C87AA7DB7C74}" destId="{AB085EB1-BE8E-4C46-99A8-14F11686A083}" srcOrd="3" destOrd="0" presId="urn:microsoft.com/office/officeart/2005/8/layout/hList7"/>
    <dgm:cxn modelId="{8122535B-ED67-4707-8ABF-141047DB1E09}" type="presParOf" srcId="{EB88FBBF-394F-498B-9441-76ACE66AE874}" destId="{268D298D-4822-429C-AD05-074A56343F07}" srcOrd="1" destOrd="0" presId="urn:microsoft.com/office/officeart/2005/8/layout/hList7"/>
    <dgm:cxn modelId="{BB90912A-F973-466E-98A9-333A229961DF}" type="presParOf" srcId="{EB88FBBF-394F-498B-9441-76ACE66AE874}" destId="{6C3F21AF-37C9-40B1-BB6A-7BB5F8ABE943}" srcOrd="2" destOrd="0" presId="urn:microsoft.com/office/officeart/2005/8/layout/hList7"/>
    <dgm:cxn modelId="{75419049-5F46-412F-9527-0614D8762323}" type="presParOf" srcId="{6C3F21AF-37C9-40B1-BB6A-7BB5F8ABE943}" destId="{1FA2234D-D95F-4927-8469-050A17E8B831}" srcOrd="0" destOrd="0" presId="urn:microsoft.com/office/officeart/2005/8/layout/hList7"/>
    <dgm:cxn modelId="{3717AEE5-F134-4F2C-9655-83AEE6D6D424}" type="presParOf" srcId="{6C3F21AF-37C9-40B1-BB6A-7BB5F8ABE943}" destId="{60A5DA41-0A5C-49B4-94D0-AABAF169FA20}" srcOrd="1" destOrd="0" presId="urn:microsoft.com/office/officeart/2005/8/layout/hList7"/>
    <dgm:cxn modelId="{06FDAB68-9E8E-4812-85B3-9D4426A67D0D}" type="presParOf" srcId="{6C3F21AF-37C9-40B1-BB6A-7BB5F8ABE943}" destId="{2EE2C0DB-A20F-4E67-AA8E-95233E4781B3}" srcOrd="2" destOrd="0" presId="urn:microsoft.com/office/officeart/2005/8/layout/hList7"/>
    <dgm:cxn modelId="{C53CE207-21E0-48F6-ABE1-8258D2E7650F}" type="presParOf" srcId="{6C3F21AF-37C9-40B1-BB6A-7BB5F8ABE943}" destId="{93368AC7-FB16-472A-8FBA-F10DAD1CCB8E}" srcOrd="3" destOrd="0" presId="urn:microsoft.com/office/officeart/2005/8/layout/hList7"/>
    <dgm:cxn modelId="{CFA2FB24-5A53-448F-B92B-3C802680F03F}" type="presParOf" srcId="{EB88FBBF-394F-498B-9441-76ACE66AE874}" destId="{645C97A8-C0F0-46EE-9685-7E9485CFF070}" srcOrd="3" destOrd="0" presId="urn:microsoft.com/office/officeart/2005/8/layout/hList7"/>
    <dgm:cxn modelId="{CCA24FF7-27EA-4AA6-A61B-65A2199B9F6F}" type="presParOf" srcId="{EB88FBBF-394F-498B-9441-76ACE66AE874}" destId="{76D58D7F-F1A8-402D-B823-C648CB7B5966}" srcOrd="4" destOrd="0" presId="urn:microsoft.com/office/officeart/2005/8/layout/hList7"/>
    <dgm:cxn modelId="{7B5A35EF-2AEF-48BE-8650-832694A073F1}" type="presParOf" srcId="{76D58D7F-F1A8-402D-B823-C648CB7B5966}" destId="{40169EC5-806A-4F53-9ACD-6EB50EB3187C}" srcOrd="0" destOrd="0" presId="urn:microsoft.com/office/officeart/2005/8/layout/hList7"/>
    <dgm:cxn modelId="{A3B8FF4C-C0FB-4758-864A-DD64D931593C}" type="presParOf" srcId="{76D58D7F-F1A8-402D-B823-C648CB7B5966}" destId="{AFB9A442-44B0-47A0-8C88-F47DC63103AE}" srcOrd="1" destOrd="0" presId="urn:microsoft.com/office/officeart/2005/8/layout/hList7"/>
    <dgm:cxn modelId="{19BA8723-C94B-4572-8F08-47B4B7C4CCCE}" type="presParOf" srcId="{76D58D7F-F1A8-402D-B823-C648CB7B5966}" destId="{8ED0BD99-0825-426E-8DB3-5729DEA798FB}" srcOrd="2" destOrd="0" presId="urn:microsoft.com/office/officeart/2005/8/layout/hList7"/>
    <dgm:cxn modelId="{FE0BC544-B691-469B-97D6-2A511E4D10CB}" type="presParOf" srcId="{76D58D7F-F1A8-402D-B823-C648CB7B5966}" destId="{921125F0-ED18-49B7-ABD8-FB40DC36AAD4}"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088E024-AD15-4499-A069-C6307BB30A9C}" type="doc">
      <dgm:prSet loTypeId="urn:microsoft.com/office/officeart/2005/8/layout/hList7" loCatId="process" qsTypeId="urn:microsoft.com/office/officeart/2005/8/quickstyle/simple1" qsCatId="simple" csTypeId="urn:microsoft.com/office/officeart/2005/8/colors/accent1_2" csCatId="accent1" phldr="1"/>
      <dgm:spPr/>
    </dgm:pt>
    <dgm:pt modelId="{A10B2CBA-722E-4547-8448-CB23417C8C6C}">
      <dgm:prSet phldrT="[Text]" custT="1"/>
      <dgm:spPr/>
      <dgm:t>
        <a:bodyPr/>
        <a:lstStyle/>
        <a:p>
          <a:r>
            <a:rPr lang="en-US" sz="2000" b="1" i="0" dirty="0" smtClean="0">
              <a:solidFill>
                <a:schemeClr val="bg1"/>
              </a:solidFill>
            </a:rPr>
            <a:t>Founder</a:t>
          </a:r>
          <a:endParaRPr lang="en-US" sz="2000" b="0" i="0" dirty="0" smtClean="0">
            <a:solidFill>
              <a:schemeClr val="bg1"/>
            </a:solidFill>
          </a:endParaRPr>
        </a:p>
        <a:p>
          <a:r>
            <a:rPr lang="en-US" sz="1800" b="1" i="0" dirty="0" smtClean="0">
              <a:solidFill>
                <a:schemeClr val="tx1"/>
              </a:solidFill>
            </a:rPr>
            <a:t>Idris Ali</a:t>
          </a:r>
        </a:p>
        <a:p>
          <a:r>
            <a:rPr lang="en-US" sz="1800" b="0" i="0" dirty="0" smtClean="0"/>
            <a:t>Mo: 01716-000089</a:t>
          </a:r>
        </a:p>
        <a:p>
          <a:r>
            <a:rPr lang="en-US" sz="1800" b="0" i="0" dirty="0" smtClean="0"/>
            <a:t>Email: info@mpibd.com</a:t>
          </a:r>
          <a:endParaRPr lang="en-US" sz="1800" dirty="0"/>
        </a:p>
      </dgm:t>
    </dgm:pt>
    <dgm:pt modelId="{97EFF200-CBE9-446B-880B-D83B460F370C}" type="parTrans" cxnId="{47884CE1-E8DA-4CB1-8244-EEBCC0AB01D7}">
      <dgm:prSet/>
      <dgm:spPr/>
      <dgm:t>
        <a:bodyPr/>
        <a:lstStyle/>
        <a:p>
          <a:endParaRPr lang="en-US"/>
        </a:p>
      </dgm:t>
    </dgm:pt>
    <dgm:pt modelId="{E5AF1ACE-DD70-4082-BD39-53041600A484}" type="sibTrans" cxnId="{47884CE1-E8DA-4CB1-8244-EEBCC0AB01D7}">
      <dgm:prSet/>
      <dgm:spPr/>
      <dgm:t>
        <a:bodyPr/>
        <a:lstStyle/>
        <a:p>
          <a:endParaRPr lang="en-US"/>
        </a:p>
      </dgm:t>
    </dgm:pt>
    <dgm:pt modelId="{17843784-888B-43B0-824E-24E7A22F1E44}" type="pres">
      <dgm:prSet presAssocID="{A088E024-AD15-4499-A069-C6307BB30A9C}" presName="Name0" presStyleCnt="0">
        <dgm:presLayoutVars>
          <dgm:dir/>
          <dgm:resizeHandles val="exact"/>
        </dgm:presLayoutVars>
      </dgm:prSet>
      <dgm:spPr/>
    </dgm:pt>
    <dgm:pt modelId="{53F088DC-0D1B-468A-B28D-5C627F302696}" type="pres">
      <dgm:prSet presAssocID="{A088E024-AD15-4499-A069-C6307BB30A9C}" presName="fgShape" presStyleLbl="fgShp" presStyleIdx="0" presStyleCnt="1"/>
      <dgm:spPr/>
    </dgm:pt>
    <dgm:pt modelId="{63DC5B2F-395A-427A-A44A-52DACCA95BC1}" type="pres">
      <dgm:prSet presAssocID="{A088E024-AD15-4499-A069-C6307BB30A9C}" presName="linComp" presStyleCnt="0"/>
      <dgm:spPr/>
    </dgm:pt>
    <dgm:pt modelId="{5E37B84A-69B9-4EE7-A661-073021FFC17A}" type="pres">
      <dgm:prSet presAssocID="{A10B2CBA-722E-4547-8448-CB23417C8C6C}" presName="compNode" presStyleCnt="0"/>
      <dgm:spPr/>
    </dgm:pt>
    <dgm:pt modelId="{F8F4F10A-C523-41E3-A68C-92F891C87964}" type="pres">
      <dgm:prSet presAssocID="{A10B2CBA-722E-4547-8448-CB23417C8C6C}" presName="bkgdShape" presStyleLbl="node1" presStyleIdx="0" presStyleCnt="1" custLinFactNeighborX="-309"/>
      <dgm:spPr/>
      <dgm:t>
        <a:bodyPr/>
        <a:lstStyle/>
        <a:p>
          <a:endParaRPr lang="en-US"/>
        </a:p>
      </dgm:t>
    </dgm:pt>
    <dgm:pt modelId="{65BE655A-F6C4-45C5-8B41-2939F14C13BA}" type="pres">
      <dgm:prSet presAssocID="{A10B2CBA-722E-4547-8448-CB23417C8C6C}" presName="nodeTx" presStyleLbl="node1" presStyleIdx="0" presStyleCnt="1">
        <dgm:presLayoutVars>
          <dgm:bulletEnabled val="1"/>
        </dgm:presLayoutVars>
      </dgm:prSet>
      <dgm:spPr/>
      <dgm:t>
        <a:bodyPr/>
        <a:lstStyle/>
        <a:p>
          <a:endParaRPr lang="en-US"/>
        </a:p>
      </dgm:t>
    </dgm:pt>
    <dgm:pt modelId="{B40D585C-4935-4C10-9F8D-C01EE9D4BDDC}" type="pres">
      <dgm:prSet presAssocID="{A10B2CBA-722E-4547-8448-CB23417C8C6C}" presName="invisiNode" presStyleLbl="node1" presStyleIdx="0" presStyleCnt="1"/>
      <dgm:spPr/>
    </dgm:pt>
    <dgm:pt modelId="{CB3BF1DE-E5F7-4BC7-A0A6-DBB378C2E3F9}" type="pres">
      <dgm:prSet presAssocID="{A10B2CBA-722E-4547-8448-CB23417C8C6C}" presName="imagNode" presStyleLbl="fgImgPlace1" presStyleIdx="0" presStyleCnt="1" custLinFactNeighborX="-1716" custLinFactNeighborY="572"/>
      <dgm:spPr>
        <a:blipFill>
          <a:blip xmlns:r="http://schemas.openxmlformats.org/officeDocument/2006/relationships" r:embed="rId1">
            <a:extLst>
              <a:ext uri="{28A0092B-C50C-407E-A947-70E740481C1C}">
                <a14:useLocalDpi xmlns:a14="http://schemas.microsoft.com/office/drawing/2010/main" val="0"/>
              </a:ext>
            </a:extLst>
          </a:blip>
          <a:srcRect/>
          <a:stretch>
            <a:fillRect t="-15000" b="-15000"/>
          </a:stretch>
        </a:blipFill>
      </dgm:spPr>
    </dgm:pt>
  </dgm:ptLst>
  <dgm:cxnLst>
    <dgm:cxn modelId="{5FE592EC-C5BA-49CF-BABE-A1535D39E803}" type="presOf" srcId="{A088E024-AD15-4499-A069-C6307BB30A9C}" destId="{17843784-888B-43B0-824E-24E7A22F1E44}" srcOrd="0" destOrd="0" presId="urn:microsoft.com/office/officeart/2005/8/layout/hList7"/>
    <dgm:cxn modelId="{599536B6-A6DD-4F96-A74D-F8A3D0F7CB2A}" type="presOf" srcId="{A10B2CBA-722E-4547-8448-CB23417C8C6C}" destId="{F8F4F10A-C523-41E3-A68C-92F891C87964}" srcOrd="0" destOrd="0" presId="urn:microsoft.com/office/officeart/2005/8/layout/hList7"/>
    <dgm:cxn modelId="{6B5B8EAE-E96E-4BCD-90A8-FDEFA98D7DD3}" type="presOf" srcId="{A10B2CBA-722E-4547-8448-CB23417C8C6C}" destId="{65BE655A-F6C4-45C5-8B41-2939F14C13BA}" srcOrd="1" destOrd="0" presId="urn:microsoft.com/office/officeart/2005/8/layout/hList7"/>
    <dgm:cxn modelId="{47884CE1-E8DA-4CB1-8244-EEBCC0AB01D7}" srcId="{A088E024-AD15-4499-A069-C6307BB30A9C}" destId="{A10B2CBA-722E-4547-8448-CB23417C8C6C}" srcOrd="0" destOrd="0" parTransId="{97EFF200-CBE9-446B-880B-D83B460F370C}" sibTransId="{E5AF1ACE-DD70-4082-BD39-53041600A484}"/>
    <dgm:cxn modelId="{AADCAC32-4928-42A3-A701-31E8C7C61C9C}" type="presParOf" srcId="{17843784-888B-43B0-824E-24E7A22F1E44}" destId="{53F088DC-0D1B-468A-B28D-5C627F302696}" srcOrd="0" destOrd="0" presId="urn:microsoft.com/office/officeart/2005/8/layout/hList7"/>
    <dgm:cxn modelId="{14463BCC-A17B-4914-8095-D51168E6F8BA}" type="presParOf" srcId="{17843784-888B-43B0-824E-24E7A22F1E44}" destId="{63DC5B2F-395A-427A-A44A-52DACCA95BC1}" srcOrd="1" destOrd="0" presId="urn:microsoft.com/office/officeart/2005/8/layout/hList7"/>
    <dgm:cxn modelId="{D1E574AB-AF8C-4112-B65E-698D27D737CA}" type="presParOf" srcId="{63DC5B2F-395A-427A-A44A-52DACCA95BC1}" destId="{5E37B84A-69B9-4EE7-A661-073021FFC17A}" srcOrd="0" destOrd="0" presId="urn:microsoft.com/office/officeart/2005/8/layout/hList7"/>
    <dgm:cxn modelId="{A88DEC6F-CF05-4F4D-AFEE-8A468696D142}" type="presParOf" srcId="{5E37B84A-69B9-4EE7-A661-073021FFC17A}" destId="{F8F4F10A-C523-41E3-A68C-92F891C87964}" srcOrd="0" destOrd="0" presId="urn:microsoft.com/office/officeart/2005/8/layout/hList7"/>
    <dgm:cxn modelId="{D115A949-E93F-4F0E-B823-40CA513BB753}" type="presParOf" srcId="{5E37B84A-69B9-4EE7-A661-073021FFC17A}" destId="{65BE655A-F6C4-45C5-8B41-2939F14C13BA}" srcOrd="1" destOrd="0" presId="urn:microsoft.com/office/officeart/2005/8/layout/hList7"/>
    <dgm:cxn modelId="{AC2FAA18-E88A-4F00-B0CD-E60E4F42601A}" type="presParOf" srcId="{5E37B84A-69B9-4EE7-A661-073021FFC17A}" destId="{B40D585C-4935-4C10-9F8D-C01EE9D4BDDC}" srcOrd="2" destOrd="0" presId="urn:microsoft.com/office/officeart/2005/8/layout/hList7"/>
    <dgm:cxn modelId="{D08905CC-D280-4E9D-B87F-B5BC7435277C}" type="presParOf" srcId="{5E37B84A-69B9-4EE7-A661-073021FFC17A}" destId="{CB3BF1DE-E5F7-4BC7-A0A6-DBB378C2E3F9}" srcOrd="3" destOrd="0" presId="urn:microsoft.com/office/officeart/2005/8/layout/hList7"/>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00862B-7478-43DA-A5F7-3877E1448261}">
      <dsp:nvSpPr>
        <dsp:cNvPr id="0" name=""/>
        <dsp:cNvSpPr/>
      </dsp:nvSpPr>
      <dsp:spPr>
        <a:xfrm>
          <a:off x="539513" y="18288"/>
          <a:ext cx="3143487" cy="400896"/>
        </a:xfrm>
        <a:prstGeom prst="rightArrow">
          <a:avLst>
            <a:gd name="adj1" fmla="val 75000"/>
            <a:gd name="adj2" fmla="val 50000"/>
          </a:avLst>
        </a:prstGeom>
        <a:solidFill>
          <a:schemeClr val="tx1"/>
        </a:solidFill>
        <a:ln w="19050" cap="flat" cmpd="sng" algn="ctr">
          <a:solidFill>
            <a:srgbClr val="50BEA3"/>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hlinkClick xmlns:r="http://schemas.openxmlformats.org/officeDocument/2006/relationships" r:id="" action="ppaction://hlinksldjump"/>
            </a:rPr>
            <a:t>Home</a:t>
          </a:r>
          <a:endParaRPr lang="en-US" sz="2000" kern="1200" dirty="0"/>
        </a:p>
      </dsp:txBody>
      <dsp:txXfrm>
        <a:off x="539513" y="68400"/>
        <a:ext cx="2993151" cy="300672"/>
      </dsp:txXfrm>
    </dsp:sp>
    <dsp:sp modelId="{C7870AA8-745C-4910-8C5C-9F27CFF6ECDF}">
      <dsp:nvSpPr>
        <dsp:cNvPr id="0" name=""/>
        <dsp:cNvSpPr/>
      </dsp:nvSpPr>
      <dsp:spPr>
        <a:xfrm>
          <a:off x="0" y="9144"/>
          <a:ext cx="684190" cy="400896"/>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01</a:t>
          </a:r>
          <a:endParaRPr lang="en-US" sz="2000" kern="1200" dirty="0"/>
        </a:p>
      </dsp:txBody>
      <dsp:txXfrm>
        <a:off x="19570" y="28714"/>
        <a:ext cx="645050" cy="361756"/>
      </dsp:txXfrm>
    </dsp:sp>
    <dsp:sp modelId="{3B3494F6-0714-405A-A546-C6C8602FC391}">
      <dsp:nvSpPr>
        <dsp:cNvPr id="0" name=""/>
        <dsp:cNvSpPr/>
      </dsp:nvSpPr>
      <dsp:spPr>
        <a:xfrm>
          <a:off x="481763" y="457920"/>
          <a:ext cx="3201233" cy="400896"/>
        </a:xfrm>
        <a:prstGeom prst="rightArrow">
          <a:avLst>
            <a:gd name="adj1" fmla="val 75000"/>
            <a:gd name="adj2" fmla="val 50000"/>
          </a:avLst>
        </a:prstGeom>
        <a:solidFill>
          <a:schemeClr val="lt1"/>
        </a:solidFill>
        <a:ln w="19050" cap="flat" cmpd="sng" algn="ctr">
          <a:solidFill>
            <a:srgbClr val="4A9CCC"/>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 </a:t>
          </a:r>
          <a:r>
            <a:rPr lang="en-US" sz="2000" kern="1200" dirty="0" smtClean="0">
              <a:hlinkClick xmlns:r="http://schemas.openxmlformats.org/officeDocument/2006/relationships" r:id="" action="ppaction://hlinksldjump"/>
            </a:rPr>
            <a:t>Profile</a:t>
          </a:r>
          <a:endParaRPr lang="en-US" sz="2000" kern="1200" dirty="0"/>
        </a:p>
      </dsp:txBody>
      <dsp:txXfrm>
        <a:off x="481763" y="508032"/>
        <a:ext cx="3050897" cy="300672"/>
      </dsp:txXfrm>
    </dsp:sp>
    <dsp:sp modelId="{420E5722-94BC-4F02-9571-62D13ACBA459}">
      <dsp:nvSpPr>
        <dsp:cNvPr id="0" name=""/>
        <dsp:cNvSpPr/>
      </dsp:nvSpPr>
      <dsp:spPr>
        <a:xfrm>
          <a:off x="0" y="468419"/>
          <a:ext cx="696217" cy="400896"/>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02</a:t>
          </a:r>
          <a:endParaRPr lang="en-US" sz="2000" kern="1200" dirty="0"/>
        </a:p>
      </dsp:txBody>
      <dsp:txXfrm>
        <a:off x="19570" y="487989"/>
        <a:ext cx="657077" cy="361756"/>
      </dsp:txXfrm>
    </dsp:sp>
    <dsp:sp modelId="{E1E6E694-8705-4537-997B-27153582EAD4}">
      <dsp:nvSpPr>
        <dsp:cNvPr id="0" name=""/>
        <dsp:cNvSpPr/>
      </dsp:nvSpPr>
      <dsp:spPr>
        <a:xfrm>
          <a:off x="494088" y="881972"/>
          <a:ext cx="3193132" cy="400896"/>
        </a:xfrm>
        <a:prstGeom prst="rightArrow">
          <a:avLst>
            <a:gd name="adj1" fmla="val 75000"/>
            <a:gd name="adj2" fmla="val 50000"/>
          </a:avLst>
        </a:prstGeom>
        <a:solidFill>
          <a:schemeClr val="lt1"/>
        </a:solidFill>
        <a:ln w="19050" cap="flat" cmpd="sng" algn="ctr">
          <a:solidFill>
            <a:srgbClr val="9A66CA"/>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hlinkClick xmlns:r="http://schemas.openxmlformats.org/officeDocument/2006/relationships" r:id="" action="ppaction://hlinksldjump"/>
            </a:rPr>
            <a:t> Teachers</a:t>
          </a:r>
          <a:endParaRPr lang="en-US" sz="2000" kern="1200" dirty="0"/>
        </a:p>
      </dsp:txBody>
      <dsp:txXfrm>
        <a:off x="494088" y="932084"/>
        <a:ext cx="3042796" cy="300672"/>
      </dsp:txXfrm>
    </dsp:sp>
    <dsp:sp modelId="{3A1EE5E4-211E-4F3D-9ED7-27180065DA36}">
      <dsp:nvSpPr>
        <dsp:cNvPr id="0" name=""/>
        <dsp:cNvSpPr/>
      </dsp:nvSpPr>
      <dsp:spPr>
        <a:xfrm>
          <a:off x="0" y="891966"/>
          <a:ext cx="696234" cy="390902"/>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03</a:t>
          </a:r>
          <a:endParaRPr lang="en-US" sz="2000" kern="1200" dirty="0"/>
        </a:p>
      </dsp:txBody>
      <dsp:txXfrm>
        <a:off x="19082" y="911048"/>
        <a:ext cx="658070" cy="3527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00862B-7478-43DA-A5F7-3877E1448261}">
      <dsp:nvSpPr>
        <dsp:cNvPr id="0" name=""/>
        <dsp:cNvSpPr/>
      </dsp:nvSpPr>
      <dsp:spPr>
        <a:xfrm>
          <a:off x="578265" y="0"/>
          <a:ext cx="3104739" cy="400896"/>
        </a:xfrm>
        <a:prstGeom prst="rightArrow">
          <a:avLst>
            <a:gd name="adj1" fmla="val 75000"/>
            <a:gd name="adj2" fmla="val 50000"/>
          </a:avLst>
        </a:prstGeom>
        <a:solidFill>
          <a:schemeClr val="lt1"/>
        </a:solidFill>
        <a:ln w="19050" cap="flat" cmpd="sng" algn="ctr">
          <a:solidFill>
            <a:srgbClr val="C54F7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hlinkClick xmlns:r="http://schemas.openxmlformats.org/officeDocument/2006/relationships" r:id="" action="ppaction://hlinksldjump"/>
            </a:rPr>
            <a:t>Lab</a:t>
          </a:r>
          <a:endParaRPr lang="en-US" sz="2000" kern="1200" dirty="0"/>
        </a:p>
      </dsp:txBody>
      <dsp:txXfrm>
        <a:off x="578265" y="50112"/>
        <a:ext cx="2954403" cy="300672"/>
      </dsp:txXfrm>
    </dsp:sp>
    <dsp:sp modelId="{C7870AA8-745C-4910-8C5C-9F27CFF6ECDF}">
      <dsp:nvSpPr>
        <dsp:cNvPr id="0" name=""/>
        <dsp:cNvSpPr/>
      </dsp:nvSpPr>
      <dsp:spPr>
        <a:xfrm>
          <a:off x="0" y="9144"/>
          <a:ext cx="702481" cy="400896"/>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04</a:t>
          </a:r>
          <a:endParaRPr lang="en-US" sz="2000" kern="1200" dirty="0"/>
        </a:p>
      </dsp:txBody>
      <dsp:txXfrm>
        <a:off x="19570" y="28714"/>
        <a:ext cx="663341" cy="361756"/>
      </dsp:txXfrm>
    </dsp:sp>
    <dsp:sp modelId="{3B3494F6-0714-405A-A546-C6C8602FC391}">
      <dsp:nvSpPr>
        <dsp:cNvPr id="0" name=""/>
        <dsp:cNvSpPr/>
      </dsp:nvSpPr>
      <dsp:spPr>
        <a:xfrm>
          <a:off x="587312" y="450130"/>
          <a:ext cx="3099847" cy="400896"/>
        </a:xfrm>
        <a:prstGeom prst="rightArrow">
          <a:avLst>
            <a:gd name="adj1" fmla="val 75000"/>
            <a:gd name="adj2" fmla="val 50000"/>
          </a:avLst>
        </a:prstGeom>
        <a:solidFill>
          <a:schemeClr val="lt1"/>
        </a:solidFill>
        <a:ln w="19050" cap="flat" cmpd="sng" algn="ctr">
          <a:solidFill>
            <a:srgbClr val="45BCD2"/>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hlinkClick xmlns:r="http://schemas.openxmlformats.org/officeDocument/2006/relationships" r:id="" action="ppaction://hlinksldjump"/>
            </a:rPr>
            <a:t>Result</a:t>
          </a:r>
          <a:endParaRPr lang="en-US" sz="2000" kern="1200" dirty="0"/>
        </a:p>
      </dsp:txBody>
      <dsp:txXfrm>
        <a:off x="587312" y="500242"/>
        <a:ext cx="2949511" cy="300672"/>
      </dsp:txXfrm>
    </dsp:sp>
    <dsp:sp modelId="{420E5722-94BC-4F02-9571-62D13ACBA459}">
      <dsp:nvSpPr>
        <dsp:cNvPr id="0" name=""/>
        <dsp:cNvSpPr/>
      </dsp:nvSpPr>
      <dsp:spPr>
        <a:xfrm>
          <a:off x="0" y="459275"/>
          <a:ext cx="696217" cy="400896"/>
        </a:xfrm>
        <a:prstGeom prst="roundRect">
          <a:avLst/>
        </a:prstGeom>
        <a:solidFill>
          <a:schemeClr val="accent5">
            <a:hueOff val="-9214729"/>
            <a:satOff val="10313"/>
            <a:lumOff val="589"/>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05</a:t>
          </a:r>
          <a:endParaRPr lang="en-US" sz="2000" kern="1200" dirty="0"/>
        </a:p>
      </dsp:txBody>
      <dsp:txXfrm>
        <a:off x="19570" y="478845"/>
        <a:ext cx="657077" cy="361756"/>
      </dsp:txXfrm>
    </dsp:sp>
    <dsp:sp modelId="{E1E6E694-8705-4537-997B-27153582EAD4}">
      <dsp:nvSpPr>
        <dsp:cNvPr id="0" name=""/>
        <dsp:cNvSpPr/>
      </dsp:nvSpPr>
      <dsp:spPr>
        <a:xfrm>
          <a:off x="494088" y="881972"/>
          <a:ext cx="3193132" cy="400896"/>
        </a:xfrm>
        <a:prstGeom prst="rightArrow">
          <a:avLst>
            <a:gd name="adj1" fmla="val 75000"/>
            <a:gd name="adj2" fmla="val 50000"/>
          </a:avLst>
        </a:prstGeom>
        <a:solidFill>
          <a:schemeClr val="lt1"/>
        </a:solidFill>
        <a:ln w="19050" cap="flat" cmpd="sng" algn="ctr">
          <a:solidFill>
            <a:srgbClr val="DE9C3C"/>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 </a:t>
          </a:r>
          <a:r>
            <a:rPr lang="en-US" sz="2000" kern="1200" dirty="0" smtClean="0">
              <a:hlinkClick xmlns:r="http://schemas.openxmlformats.org/officeDocument/2006/relationships" r:id="" action="ppaction://hlinksldjump"/>
            </a:rPr>
            <a:t>Academic</a:t>
          </a:r>
          <a:endParaRPr lang="en-US" sz="2000" kern="1200" dirty="0"/>
        </a:p>
      </dsp:txBody>
      <dsp:txXfrm>
        <a:off x="494088" y="932084"/>
        <a:ext cx="3042796" cy="300672"/>
      </dsp:txXfrm>
    </dsp:sp>
    <dsp:sp modelId="{3A1EE5E4-211E-4F3D-9ED7-27180065DA36}">
      <dsp:nvSpPr>
        <dsp:cNvPr id="0" name=""/>
        <dsp:cNvSpPr/>
      </dsp:nvSpPr>
      <dsp:spPr>
        <a:xfrm>
          <a:off x="0" y="891966"/>
          <a:ext cx="696234" cy="390902"/>
        </a:xfrm>
        <a:prstGeom prst="roundRect">
          <a:avLst/>
        </a:prstGeom>
        <a:solidFill>
          <a:schemeClr val="accent5">
            <a:hueOff val="-18429457"/>
            <a:satOff val="20625"/>
            <a:lumOff val="1177"/>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06</a:t>
          </a:r>
          <a:endParaRPr lang="en-US" sz="2000" kern="1200" dirty="0"/>
        </a:p>
      </dsp:txBody>
      <dsp:txXfrm>
        <a:off x="19082" y="911048"/>
        <a:ext cx="658070" cy="3527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00862B-7478-43DA-A5F7-3877E1448261}">
      <dsp:nvSpPr>
        <dsp:cNvPr id="0" name=""/>
        <dsp:cNvSpPr/>
      </dsp:nvSpPr>
      <dsp:spPr>
        <a:xfrm>
          <a:off x="548620" y="0"/>
          <a:ext cx="3125239" cy="413754"/>
        </a:xfrm>
        <a:prstGeom prst="rightArrow">
          <a:avLst>
            <a:gd name="adj1" fmla="val 75000"/>
            <a:gd name="adj2" fmla="val 50000"/>
          </a:avLst>
        </a:prstGeom>
        <a:solidFill>
          <a:schemeClr val="lt1"/>
        </a:solidFill>
        <a:ln w="19050" cap="flat" cmpd="sng" algn="ctr">
          <a:solidFill>
            <a:srgbClr val="4A9CCC"/>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13335" tIns="13335" rIns="13335" bIns="13335" numCol="1" spcCol="1270" anchor="t" anchorCtr="0">
          <a:noAutofit/>
        </a:bodyPr>
        <a:lstStyle/>
        <a:p>
          <a:pPr marL="228600" lvl="1" indent="-228600" algn="l" defTabSz="933450">
            <a:lnSpc>
              <a:spcPct val="90000"/>
            </a:lnSpc>
            <a:spcBef>
              <a:spcPct val="0"/>
            </a:spcBef>
            <a:spcAft>
              <a:spcPct val="15000"/>
            </a:spcAft>
            <a:buChar char="••"/>
          </a:pPr>
          <a:r>
            <a:rPr lang="en-US" sz="2100" b="0" i="0" kern="1200" dirty="0" smtClean="0">
              <a:hlinkClick xmlns:r="http://schemas.openxmlformats.org/officeDocument/2006/relationships" r:id="" action="ppaction://hlinksldjump"/>
            </a:rPr>
            <a:t>Board Of Trustees</a:t>
          </a:r>
          <a:endParaRPr lang="en-US" sz="2100" kern="1200" dirty="0"/>
        </a:p>
      </dsp:txBody>
      <dsp:txXfrm>
        <a:off x="548620" y="51719"/>
        <a:ext cx="2970081" cy="310316"/>
      </dsp:txXfrm>
    </dsp:sp>
    <dsp:sp modelId="{C7870AA8-745C-4910-8C5C-9F27CFF6ECDF}">
      <dsp:nvSpPr>
        <dsp:cNvPr id="0" name=""/>
        <dsp:cNvSpPr/>
      </dsp:nvSpPr>
      <dsp:spPr>
        <a:xfrm>
          <a:off x="8" y="293"/>
          <a:ext cx="702481" cy="413754"/>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en-US" sz="2100" kern="1200" dirty="0" smtClean="0"/>
            <a:t>07</a:t>
          </a:r>
          <a:endParaRPr lang="en-US" sz="2100" kern="1200" dirty="0"/>
        </a:p>
      </dsp:txBody>
      <dsp:txXfrm>
        <a:off x="20206" y="20491"/>
        <a:ext cx="662085" cy="373358"/>
      </dsp:txXfrm>
    </dsp:sp>
    <dsp:sp modelId="{3B3494F6-0714-405A-A546-C6C8602FC391}">
      <dsp:nvSpPr>
        <dsp:cNvPr id="0" name=""/>
        <dsp:cNvSpPr/>
      </dsp:nvSpPr>
      <dsp:spPr>
        <a:xfrm>
          <a:off x="536627" y="464861"/>
          <a:ext cx="3128086" cy="413754"/>
        </a:xfrm>
        <a:prstGeom prst="rightArrow">
          <a:avLst>
            <a:gd name="adj1" fmla="val 75000"/>
            <a:gd name="adj2" fmla="val 50000"/>
          </a:avLst>
        </a:prstGeom>
        <a:solidFill>
          <a:schemeClr val="lt1"/>
        </a:solidFill>
        <a:ln w="19050" cap="flat" cmpd="sng" algn="ctr">
          <a:solidFill>
            <a:srgbClr val="585FCB"/>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13335" tIns="13335" rIns="13335" bIns="13335" numCol="1" spcCol="1270" anchor="t" anchorCtr="0">
          <a:noAutofit/>
        </a:bodyPr>
        <a:lstStyle/>
        <a:p>
          <a:pPr marL="228600" lvl="1" indent="-228600" algn="l" defTabSz="933450">
            <a:lnSpc>
              <a:spcPct val="90000"/>
            </a:lnSpc>
            <a:spcBef>
              <a:spcPct val="0"/>
            </a:spcBef>
            <a:spcAft>
              <a:spcPct val="15000"/>
            </a:spcAft>
            <a:buChar char="••"/>
          </a:pPr>
          <a:r>
            <a:rPr lang="en-US" sz="2100" kern="1200" dirty="0" smtClean="0">
              <a:hlinkClick xmlns:r="http://schemas.openxmlformats.org/officeDocument/2006/relationships" r:id="" action="ppaction://hlinksldjump"/>
            </a:rPr>
            <a:t>Contact US</a:t>
          </a:r>
          <a:endParaRPr lang="en-US" sz="2100" kern="1200" dirty="0"/>
        </a:p>
      </dsp:txBody>
      <dsp:txXfrm>
        <a:off x="536627" y="516580"/>
        <a:ext cx="2972928" cy="310316"/>
      </dsp:txXfrm>
    </dsp:sp>
    <dsp:sp modelId="{420E5722-94BC-4F02-9571-62D13ACBA459}">
      <dsp:nvSpPr>
        <dsp:cNvPr id="0" name=""/>
        <dsp:cNvSpPr/>
      </dsp:nvSpPr>
      <dsp:spPr>
        <a:xfrm>
          <a:off x="8" y="465155"/>
          <a:ext cx="696217" cy="413754"/>
        </a:xfrm>
        <a:prstGeom prst="roundRect">
          <a:avLst/>
        </a:prstGeom>
        <a:solidFill>
          <a:schemeClr val="accent3">
            <a:hueOff val="2071352"/>
            <a:satOff val="-3746"/>
            <a:lumOff val="2549"/>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en-US" sz="2100" kern="1200" dirty="0" smtClean="0"/>
            <a:t>08</a:t>
          </a:r>
          <a:endParaRPr lang="en-US" sz="2100" kern="1200" dirty="0"/>
        </a:p>
      </dsp:txBody>
      <dsp:txXfrm>
        <a:off x="20206" y="485353"/>
        <a:ext cx="655821" cy="373358"/>
      </dsp:txXfrm>
    </dsp:sp>
    <dsp:sp modelId="{E1E6E694-8705-4537-997B-27153582EAD4}">
      <dsp:nvSpPr>
        <dsp:cNvPr id="0" name=""/>
        <dsp:cNvSpPr/>
      </dsp:nvSpPr>
      <dsp:spPr>
        <a:xfrm>
          <a:off x="475796" y="910259"/>
          <a:ext cx="3193132" cy="413754"/>
        </a:xfrm>
        <a:prstGeom prst="rightArrow">
          <a:avLst>
            <a:gd name="adj1" fmla="val 75000"/>
            <a:gd name="adj2" fmla="val 50000"/>
          </a:avLst>
        </a:prstGeom>
        <a:solidFill>
          <a:schemeClr val="lt1"/>
        </a:solidFill>
        <a:ln w="19050" cap="flat" cmpd="sng" algn="ctr">
          <a:solidFill>
            <a:srgbClr val="9A66CA"/>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13335" tIns="13335" rIns="13335" bIns="13335" numCol="1" spcCol="1270" anchor="t" anchorCtr="0">
          <a:noAutofit/>
        </a:bodyPr>
        <a:lstStyle/>
        <a:p>
          <a:pPr marL="228600" lvl="1" indent="-228600" algn="l" defTabSz="933450">
            <a:lnSpc>
              <a:spcPct val="90000"/>
            </a:lnSpc>
            <a:spcBef>
              <a:spcPct val="0"/>
            </a:spcBef>
            <a:spcAft>
              <a:spcPct val="15000"/>
            </a:spcAft>
            <a:buChar char="••"/>
          </a:pPr>
          <a:r>
            <a:rPr lang="en-US" sz="2100" kern="1200" dirty="0" smtClean="0"/>
            <a:t> </a:t>
          </a:r>
          <a:r>
            <a:rPr lang="en-US" sz="2100" kern="1200" dirty="0" smtClean="0">
              <a:hlinkClick xmlns:r="http://schemas.openxmlformats.org/officeDocument/2006/relationships" r:id="" action="ppaction://hlinksldjump"/>
            </a:rPr>
            <a:t>About</a:t>
          </a:r>
          <a:endParaRPr lang="en-US" sz="2100" kern="1200" dirty="0"/>
        </a:p>
      </dsp:txBody>
      <dsp:txXfrm>
        <a:off x="475796" y="961978"/>
        <a:ext cx="3037974" cy="310316"/>
      </dsp:txXfrm>
    </dsp:sp>
    <dsp:sp modelId="{3A1EE5E4-211E-4F3D-9ED7-27180065DA36}">
      <dsp:nvSpPr>
        <dsp:cNvPr id="0" name=""/>
        <dsp:cNvSpPr/>
      </dsp:nvSpPr>
      <dsp:spPr>
        <a:xfrm>
          <a:off x="0" y="920574"/>
          <a:ext cx="696234" cy="403439"/>
        </a:xfrm>
        <a:prstGeom prst="roundRect">
          <a:avLst/>
        </a:prstGeom>
        <a:solidFill>
          <a:schemeClr val="accent3">
            <a:hueOff val="4142704"/>
            <a:satOff val="-7491"/>
            <a:lumOff val="5098"/>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en-US" sz="2100" kern="1200" dirty="0" smtClean="0"/>
            <a:t>09</a:t>
          </a:r>
          <a:endParaRPr lang="en-US" sz="2100" kern="1200" dirty="0"/>
        </a:p>
      </dsp:txBody>
      <dsp:txXfrm>
        <a:off x="19694" y="940268"/>
        <a:ext cx="656846" cy="36405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263125-65D3-4C8D-8BAD-1F9B503DDF44}">
      <dsp:nvSpPr>
        <dsp:cNvPr id="0" name=""/>
        <dsp:cNvSpPr/>
      </dsp:nvSpPr>
      <dsp:spPr>
        <a:xfrm>
          <a:off x="0" y="0"/>
          <a:ext cx="3322303" cy="369513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lvl="0" algn="ctr" defTabSz="1200150">
            <a:lnSpc>
              <a:spcPct val="90000"/>
            </a:lnSpc>
            <a:spcBef>
              <a:spcPct val="0"/>
            </a:spcBef>
            <a:spcAft>
              <a:spcPct val="35000"/>
            </a:spcAft>
          </a:pPr>
          <a:r>
            <a:rPr lang="en-US" sz="2700" kern="1200" dirty="0">
              <a:solidFill>
                <a:srgbClr val="FFFF00"/>
              </a:solidFill>
            </a:rPr>
            <a:t>Model Polytechnic Institute</a:t>
          </a:r>
        </a:p>
      </dsp:txBody>
      <dsp:txXfrm>
        <a:off x="0" y="1478054"/>
        <a:ext cx="3322303" cy="1478054"/>
      </dsp:txXfrm>
    </dsp:sp>
    <dsp:sp modelId="{CF7725EC-35C1-43B4-81E4-B0D61250CDBE}">
      <dsp:nvSpPr>
        <dsp:cNvPr id="0" name=""/>
        <dsp:cNvSpPr/>
      </dsp:nvSpPr>
      <dsp:spPr>
        <a:xfrm>
          <a:off x="1149985" y="221708"/>
          <a:ext cx="1230480" cy="1230480"/>
        </a:xfrm>
        <a:prstGeom prst="ellipse">
          <a:avLst/>
        </a:prstGeom>
        <a:blipFill>
          <a:blip xmlns:r="http://schemas.openxmlformats.org/officeDocument/2006/relationships" r:embed="rId1"/>
          <a:srcRect/>
          <a:stretch>
            <a:fillRect l="-6000" r="-6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0737E93-451C-40CB-A682-9223822A29A2}">
      <dsp:nvSpPr>
        <dsp:cNvPr id="0" name=""/>
        <dsp:cNvSpPr/>
      </dsp:nvSpPr>
      <dsp:spPr>
        <a:xfrm>
          <a:off x="132892" y="2956108"/>
          <a:ext cx="3056518" cy="554270"/>
        </a:xfrm>
        <a:prstGeom prst="leftRightArrow">
          <a:avLst/>
        </a:prstGeom>
        <a:solidFill>
          <a:schemeClr val="accent1"/>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4D7C03-7D5A-478B-8DEC-DEAE9137939E}">
      <dsp:nvSpPr>
        <dsp:cNvPr id="0" name=""/>
        <dsp:cNvSpPr/>
      </dsp:nvSpPr>
      <dsp:spPr>
        <a:xfrm>
          <a:off x="1833" y="0"/>
          <a:ext cx="2852201" cy="479183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b="1" i="0" kern="1200" dirty="0" smtClean="0">
              <a:solidFill>
                <a:schemeClr val="bg1"/>
              </a:solidFill>
            </a:rPr>
            <a:t>Chairman</a:t>
          </a:r>
        </a:p>
        <a:p>
          <a:pPr lvl="0" algn="ctr" defTabSz="889000">
            <a:lnSpc>
              <a:spcPct val="90000"/>
            </a:lnSpc>
            <a:spcBef>
              <a:spcPct val="0"/>
            </a:spcBef>
            <a:spcAft>
              <a:spcPct val="35000"/>
            </a:spcAft>
          </a:pPr>
          <a:r>
            <a:rPr lang="en-US" sz="2000" b="1" i="0" kern="1200" dirty="0" smtClean="0"/>
            <a:t>Zahida Idris</a:t>
          </a:r>
        </a:p>
        <a:p>
          <a:pPr lvl="0" algn="ctr" defTabSz="889000">
            <a:lnSpc>
              <a:spcPct val="90000"/>
            </a:lnSpc>
            <a:spcBef>
              <a:spcPct val="0"/>
            </a:spcBef>
            <a:spcAft>
              <a:spcPct val="35000"/>
            </a:spcAft>
          </a:pPr>
          <a:r>
            <a:rPr lang="en-US" sz="1800" b="0" i="0" kern="1200" dirty="0" smtClean="0"/>
            <a:t>Mo: 01716-000070</a:t>
          </a:r>
        </a:p>
        <a:p>
          <a:pPr lvl="0" algn="ctr" defTabSz="889000">
            <a:lnSpc>
              <a:spcPct val="90000"/>
            </a:lnSpc>
            <a:spcBef>
              <a:spcPct val="0"/>
            </a:spcBef>
            <a:spcAft>
              <a:spcPct val="35000"/>
            </a:spcAft>
          </a:pPr>
          <a:r>
            <a:rPr lang="en-US" sz="1800" b="0" i="0" kern="1200" dirty="0" smtClean="0"/>
            <a:t>Email: info@mpibd.com</a:t>
          </a:r>
          <a:endParaRPr lang="en-US" sz="1800" kern="1200" dirty="0"/>
        </a:p>
      </dsp:txBody>
      <dsp:txXfrm>
        <a:off x="1833" y="1916735"/>
        <a:ext cx="2852201" cy="1916735"/>
      </dsp:txXfrm>
    </dsp:sp>
    <dsp:sp modelId="{AB085EB1-BE8E-4C46-99A8-14F11686A083}">
      <dsp:nvSpPr>
        <dsp:cNvPr id="0" name=""/>
        <dsp:cNvSpPr/>
      </dsp:nvSpPr>
      <dsp:spPr>
        <a:xfrm>
          <a:off x="666825" y="305796"/>
          <a:ext cx="1595682" cy="159568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1000" b="-11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A2234D-D95F-4927-8469-050A17E8B831}">
      <dsp:nvSpPr>
        <dsp:cNvPr id="0" name=""/>
        <dsp:cNvSpPr/>
      </dsp:nvSpPr>
      <dsp:spPr>
        <a:xfrm>
          <a:off x="2939600" y="0"/>
          <a:ext cx="2852201" cy="479183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b="1" i="0" kern="1200" dirty="0" smtClean="0">
              <a:solidFill>
                <a:schemeClr val="bg1"/>
              </a:solidFill>
            </a:rPr>
            <a:t>Managing Director</a:t>
          </a:r>
          <a:endParaRPr lang="en-US" sz="2000" b="0" i="0" kern="1200" dirty="0" smtClean="0">
            <a:solidFill>
              <a:schemeClr val="bg1"/>
            </a:solidFill>
          </a:endParaRPr>
        </a:p>
        <a:p>
          <a:pPr lvl="0" algn="ctr" defTabSz="889000">
            <a:lnSpc>
              <a:spcPct val="90000"/>
            </a:lnSpc>
            <a:spcBef>
              <a:spcPct val="0"/>
            </a:spcBef>
            <a:spcAft>
              <a:spcPct val="35000"/>
            </a:spcAft>
          </a:pPr>
          <a:r>
            <a:rPr lang="en-US" sz="1800" b="1" i="0" kern="1200" dirty="0" smtClean="0"/>
            <a:t>Md. Arafat Idris</a:t>
          </a:r>
        </a:p>
        <a:p>
          <a:pPr lvl="0" algn="ctr" defTabSz="889000">
            <a:lnSpc>
              <a:spcPct val="90000"/>
            </a:lnSpc>
            <a:spcBef>
              <a:spcPct val="0"/>
            </a:spcBef>
            <a:spcAft>
              <a:spcPct val="35000"/>
            </a:spcAft>
          </a:pPr>
          <a:r>
            <a:rPr lang="en-US" sz="1800" b="0" i="0" kern="1200" dirty="0" smtClean="0"/>
            <a:t>Mo: 01711-855030</a:t>
          </a:r>
        </a:p>
        <a:p>
          <a:pPr lvl="0" algn="ctr" defTabSz="889000">
            <a:lnSpc>
              <a:spcPct val="90000"/>
            </a:lnSpc>
            <a:spcBef>
              <a:spcPct val="0"/>
            </a:spcBef>
            <a:spcAft>
              <a:spcPct val="35000"/>
            </a:spcAft>
          </a:pPr>
          <a:r>
            <a:rPr lang="en-US" sz="1800" b="0" i="0" kern="1200" dirty="0" smtClean="0"/>
            <a:t>Email: info@mpibd.com</a:t>
          </a:r>
          <a:endParaRPr lang="en-US" sz="1800" kern="1200" dirty="0"/>
        </a:p>
      </dsp:txBody>
      <dsp:txXfrm>
        <a:off x="2939600" y="1916735"/>
        <a:ext cx="2852201" cy="1916735"/>
      </dsp:txXfrm>
    </dsp:sp>
    <dsp:sp modelId="{93368AC7-FB16-472A-8FBA-F10DAD1CCB8E}">
      <dsp:nvSpPr>
        <dsp:cNvPr id="0" name=""/>
        <dsp:cNvSpPr/>
      </dsp:nvSpPr>
      <dsp:spPr>
        <a:xfrm>
          <a:off x="3567859" y="287510"/>
          <a:ext cx="1595682" cy="1595682"/>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17000" r="-17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0169EC5-806A-4F53-9ACD-6EB50EB3187C}">
      <dsp:nvSpPr>
        <dsp:cNvPr id="0" name=""/>
        <dsp:cNvSpPr/>
      </dsp:nvSpPr>
      <dsp:spPr>
        <a:xfrm>
          <a:off x="5860853" y="0"/>
          <a:ext cx="2852201" cy="479183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b="1" i="0" kern="1200" dirty="0" smtClean="0">
              <a:solidFill>
                <a:schemeClr val="bg1"/>
              </a:solidFill>
            </a:rPr>
            <a:t>Director</a:t>
          </a:r>
          <a:endParaRPr lang="en-US" sz="2000" b="0" i="0" kern="1200" dirty="0" smtClean="0">
            <a:solidFill>
              <a:schemeClr val="bg1"/>
            </a:solidFill>
          </a:endParaRPr>
        </a:p>
        <a:p>
          <a:pPr lvl="0" algn="ctr" defTabSz="889000">
            <a:lnSpc>
              <a:spcPct val="90000"/>
            </a:lnSpc>
            <a:spcBef>
              <a:spcPct val="0"/>
            </a:spcBef>
            <a:spcAft>
              <a:spcPct val="35000"/>
            </a:spcAft>
          </a:pPr>
          <a:r>
            <a:rPr lang="en-US" sz="1800" b="1" i="0" kern="1200" dirty="0" smtClean="0"/>
            <a:t>Skh. Md. Zahidul Islam</a:t>
          </a:r>
        </a:p>
        <a:p>
          <a:pPr lvl="0" algn="ctr" defTabSz="889000">
            <a:lnSpc>
              <a:spcPct val="90000"/>
            </a:lnSpc>
            <a:spcBef>
              <a:spcPct val="0"/>
            </a:spcBef>
            <a:spcAft>
              <a:spcPct val="35000"/>
            </a:spcAft>
          </a:pPr>
          <a:r>
            <a:rPr lang="en-US" sz="1800" b="0" i="0" kern="1200" dirty="0" smtClean="0"/>
            <a:t>Mo: 01711-242267</a:t>
          </a:r>
        </a:p>
        <a:p>
          <a:pPr lvl="0" algn="ctr" defTabSz="889000">
            <a:lnSpc>
              <a:spcPct val="90000"/>
            </a:lnSpc>
            <a:spcBef>
              <a:spcPct val="0"/>
            </a:spcBef>
            <a:spcAft>
              <a:spcPct val="35000"/>
            </a:spcAft>
          </a:pPr>
          <a:r>
            <a:rPr lang="en-US" sz="1800" b="0" i="0" kern="1200" dirty="0" smtClean="0"/>
            <a:t>Email: info@mpibd.com</a:t>
          </a:r>
          <a:endParaRPr lang="en-US" sz="1800" kern="1200" dirty="0"/>
        </a:p>
      </dsp:txBody>
      <dsp:txXfrm>
        <a:off x="5860853" y="1916735"/>
        <a:ext cx="2852201" cy="1916735"/>
      </dsp:txXfrm>
    </dsp:sp>
    <dsp:sp modelId="{921125F0-ED18-49B7-ABD8-FB40DC36AAD4}">
      <dsp:nvSpPr>
        <dsp:cNvPr id="0" name=""/>
        <dsp:cNvSpPr/>
      </dsp:nvSpPr>
      <dsp:spPr>
        <a:xfrm>
          <a:off x="6505627" y="287510"/>
          <a:ext cx="1595682" cy="1595682"/>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25000" r="-25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E03D348-F06D-4680-BB82-C262CC9CE850}">
      <dsp:nvSpPr>
        <dsp:cNvPr id="0" name=""/>
        <dsp:cNvSpPr/>
      </dsp:nvSpPr>
      <dsp:spPr>
        <a:xfrm>
          <a:off x="349256" y="3833470"/>
          <a:ext cx="8032889" cy="718775"/>
        </a:xfrm>
        <a:prstGeom prst="leftRightArrow">
          <a:avLst/>
        </a:prstGeom>
        <a:solidFill>
          <a:schemeClr val="accent1">
            <a:tint val="6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F4F10A-C523-41E3-A68C-92F891C87964}">
      <dsp:nvSpPr>
        <dsp:cNvPr id="0" name=""/>
        <dsp:cNvSpPr/>
      </dsp:nvSpPr>
      <dsp:spPr>
        <a:xfrm>
          <a:off x="0" y="0"/>
          <a:ext cx="2960624" cy="480098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b="1" i="0" kern="1200" dirty="0" smtClean="0">
              <a:solidFill>
                <a:schemeClr val="bg1"/>
              </a:solidFill>
            </a:rPr>
            <a:t>Founder</a:t>
          </a:r>
          <a:endParaRPr lang="en-US" sz="2000" b="0" i="0" kern="1200" dirty="0" smtClean="0">
            <a:solidFill>
              <a:schemeClr val="bg1"/>
            </a:solidFill>
          </a:endParaRPr>
        </a:p>
        <a:p>
          <a:pPr lvl="0" algn="ctr" defTabSz="889000">
            <a:lnSpc>
              <a:spcPct val="90000"/>
            </a:lnSpc>
            <a:spcBef>
              <a:spcPct val="0"/>
            </a:spcBef>
            <a:spcAft>
              <a:spcPct val="35000"/>
            </a:spcAft>
          </a:pPr>
          <a:r>
            <a:rPr lang="en-US" sz="1800" b="1" i="0" kern="1200" dirty="0" smtClean="0">
              <a:solidFill>
                <a:schemeClr val="tx1"/>
              </a:solidFill>
            </a:rPr>
            <a:t>Idris Ali</a:t>
          </a:r>
        </a:p>
        <a:p>
          <a:pPr lvl="0" algn="ctr" defTabSz="889000">
            <a:lnSpc>
              <a:spcPct val="90000"/>
            </a:lnSpc>
            <a:spcBef>
              <a:spcPct val="0"/>
            </a:spcBef>
            <a:spcAft>
              <a:spcPct val="35000"/>
            </a:spcAft>
          </a:pPr>
          <a:r>
            <a:rPr lang="en-US" sz="1800" b="0" i="0" kern="1200" dirty="0" smtClean="0"/>
            <a:t>Mo: 01716-000089</a:t>
          </a:r>
        </a:p>
        <a:p>
          <a:pPr lvl="0" algn="ctr" defTabSz="889000">
            <a:lnSpc>
              <a:spcPct val="90000"/>
            </a:lnSpc>
            <a:spcBef>
              <a:spcPct val="0"/>
            </a:spcBef>
            <a:spcAft>
              <a:spcPct val="35000"/>
            </a:spcAft>
          </a:pPr>
          <a:r>
            <a:rPr lang="en-US" sz="1800" b="0" i="0" kern="1200" dirty="0" smtClean="0"/>
            <a:t>Email: info@mpibd.com</a:t>
          </a:r>
          <a:endParaRPr lang="en-US" sz="1800" kern="1200" dirty="0"/>
        </a:p>
      </dsp:txBody>
      <dsp:txXfrm>
        <a:off x="0" y="1920393"/>
        <a:ext cx="2960624" cy="1920393"/>
      </dsp:txXfrm>
    </dsp:sp>
    <dsp:sp modelId="{CB3BF1DE-E5F7-4BC7-A0A6-DBB378C2E3F9}">
      <dsp:nvSpPr>
        <dsp:cNvPr id="0" name=""/>
        <dsp:cNvSpPr/>
      </dsp:nvSpPr>
      <dsp:spPr>
        <a:xfrm>
          <a:off x="653514" y="297203"/>
          <a:ext cx="1598727" cy="159872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5000" b="-15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3F088DC-0D1B-468A-B28D-5C627F302696}">
      <dsp:nvSpPr>
        <dsp:cNvPr id="0" name=""/>
        <dsp:cNvSpPr/>
      </dsp:nvSpPr>
      <dsp:spPr>
        <a:xfrm>
          <a:off x="118424" y="3840786"/>
          <a:ext cx="2723774" cy="720147"/>
        </a:xfrm>
        <a:prstGeom prst="leftRightArrow">
          <a:avLst/>
        </a:prstGeom>
        <a:solidFill>
          <a:schemeClr val="accent1">
            <a:tint val="6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FA1DBE-91BF-4B2B-B9B2-F1D5E762E2CC}" type="datetimeFigureOut">
              <a:rPr lang="en-US" smtClean="0"/>
              <a:t>28-Oct-21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D23F33-6C9F-4DF3-92CC-7EC1B1686B39}" type="slidenum">
              <a:rPr lang="en-US" smtClean="0"/>
              <a:t>‹#›</a:t>
            </a:fld>
            <a:endParaRPr lang="en-US"/>
          </a:p>
        </p:txBody>
      </p:sp>
    </p:spTree>
    <p:extLst>
      <p:ext uri="{BB962C8B-B14F-4D97-AF65-F5344CB8AC3E}">
        <p14:creationId xmlns:p14="http://schemas.microsoft.com/office/powerpoint/2010/main" val="2947518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D23F33-6C9F-4DF3-92CC-7EC1B1686B39}" type="slidenum">
              <a:rPr lang="en-US" smtClean="0"/>
              <a:t>7</a:t>
            </a:fld>
            <a:endParaRPr lang="en-US"/>
          </a:p>
        </p:txBody>
      </p:sp>
    </p:spTree>
    <p:extLst>
      <p:ext uri="{BB962C8B-B14F-4D97-AF65-F5344CB8AC3E}">
        <p14:creationId xmlns:p14="http://schemas.microsoft.com/office/powerpoint/2010/main" val="3260514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702DCE2-CB77-4973-9B1B-8558DE2DEE23}" type="datetime1">
              <a:rPr lang="en-US" smtClean="0"/>
              <a:t>28-Oct-21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D4D18-2F4B-48B6-B936-2513D5B93D67}" type="slidenum">
              <a:rPr lang="en-US" smtClean="0"/>
              <a:t>‹#›</a:t>
            </a:fld>
            <a:endParaRPr lang="en-US"/>
          </a:p>
        </p:txBody>
      </p:sp>
    </p:spTree>
    <p:extLst>
      <p:ext uri="{BB962C8B-B14F-4D97-AF65-F5344CB8AC3E}">
        <p14:creationId xmlns:p14="http://schemas.microsoft.com/office/powerpoint/2010/main" val="4269677150"/>
      </p:ext>
    </p:extLst>
  </p:cSld>
  <p:clrMapOvr>
    <a:masterClrMapping/>
  </p:clrMapOvr>
  <mc:AlternateContent xmlns:mc="http://schemas.openxmlformats.org/markup-compatibility/2006">
    <mc:Choice xmlns:p14="http://schemas.microsoft.com/office/powerpoint/2010/main" Requires="p14">
      <p:transition spd="slow" p14:dur="1500" advTm="2000">
        <p14:reveal/>
      </p:transition>
    </mc:Choice>
    <mc:Fallback>
      <p:transition spd="slow" advTm="2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4D2705-C943-4562-AA4E-99A06BDD2E33}" type="datetime1">
              <a:rPr lang="en-US" smtClean="0"/>
              <a:t>28-Oct-21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D4D18-2F4B-48B6-B936-2513D5B93D67}" type="slidenum">
              <a:rPr lang="en-US" smtClean="0"/>
              <a:t>‹#›</a:t>
            </a:fld>
            <a:endParaRPr lang="en-US"/>
          </a:p>
        </p:txBody>
      </p:sp>
    </p:spTree>
    <p:extLst>
      <p:ext uri="{BB962C8B-B14F-4D97-AF65-F5344CB8AC3E}">
        <p14:creationId xmlns:p14="http://schemas.microsoft.com/office/powerpoint/2010/main" val="4175410320"/>
      </p:ext>
    </p:extLst>
  </p:cSld>
  <p:clrMapOvr>
    <a:masterClrMapping/>
  </p:clrMapOvr>
  <mc:AlternateContent xmlns:mc="http://schemas.openxmlformats.org/markup-compatibility/2006">
    <mc:Choice xmlns:p14="http://schemas.microsoft.com/office/powerpoint/2010/main" Requires="p14">
      <p:transition spd="slow" p14:dur="1500" advTm="2000">
        <p14:reveal/>
      </p:transition>
    </mc:Choice>
    <mc:Fallback>
      <p:transition spd="slow" advTm="2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B4DA8F-2256-4265-B7BB-DCC2DBCF1ED4}" type="datetime1">
              <a:rPr lang="en-US" smtClean="0"/>
              <a:t>28-Oct-21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D4D18-2F4B-48B6-B936-2513D5B93D67}" type="slidenum">
              <a:rPr lang="en-US" smtClean="0"/>
              <a:t>‹#›</a:t>
            </a:fld>
            <a:endParaRPr lang="en-US"/>
          </a:p>
        </p:txBody>
      </p:sp>
    </p:spTree>
    <p:extLst>
      <p:ext uri="{BB962C8B-B14F-4D97-AF65-F5344CB8AC3E}">
        <p14:creationId xmlns:p14="http://schemas.microsoft.com/office/powerpoint/2010/main" val="2267900877"/>
      </p:ext>
    </p:extLst>
  </p:cSld>
  <p:clrMapOvr>
    <a:masterClrMapping/>
  </p:clrMapOvr>
  <mc:AlternateContent xmlns:mc="http://schemas.openxmlformats.org/markup-compatibility/2006">
    <mc:Choice xmlns:p14="http://schemas.microsoft.com/office/powerpoint/2010/main" Requires="p14">
      <p:transition spd="slow" p14:dur="1500" advTm="2000">
        <p14:reveal/>
      </p:transition>
    </mc:Choice>
    <mc:Fallback>
      <p:transition spd="slow" advTm="2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FE0406-BDD8-4479-B44F-FF3D5B45AE8C}" type="datetime1">
              <a:rPr lang="en-US" smtClean="0"/>
              <a:t>28-Oct-21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D4D18-2F4B-48B6-B936-2513D5B93D67}"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7312509"/>
      </p:ext>
    </p:extLst>
  </p:cSld>
  <p:clrMapOvr>
    <a:masterClrMapping/>
  </p:clrMapOvr>
  <mc:AlternateContent xmlns:mc="http://schemas.openxmlformats.org/markup-compatibility/2006">
    <mc:Choice xmlns:p14="http://schemas.microsoft.com/office/powerpoint/2010/main" Requires="p14">
      <p:transition spd="slow" p14:dur="1500" advTm="2000">
        <p14:reveal/>
      </p:transition>
    </mc:Choice>
    <mc:Fallback>
      <p:transition spd="slow" advTm="2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DF4B38-683C-4049-8AA8-40B76ED8C756}" type="datetime1">
              <a:rPr lang="en-US" smtClean="0"/>
              <a:t>28-Oct-21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D4D18-2F4B-48B6-B936-2513D5B93D67}" type="slidenum">
              <a:rPr lang="en-US" smtClean="0"/>
              <a:t>‹#›</a:t>
            </a:fld>
            <a:endParaRPr lang="en-US"/>
          </a:p>
        </p:txBody>
      </p:sp>
    </p:spTree>
    <p:extLst>
      <p:ext uri="{BB962C8B-B14F-4D97-AF65-F5344CB8AC3E}">
        <p14:creationId xmlns:p14="http://schemas.microsoft.com/office/powerpoint/2010/main" val="962297469"/>
      </p:ext>
    </p:extLst>
  </p:cSld>
  <p:clrMapOvr>
    <a:masterClrMapping/>
  </p:clrMapOvr>
  <mc:AlternateContent xmlns:mc="http://schemas.openxmlformats.org/markup-compatibility/2006">
    <mc:Choice xmlns:p14="http://schemas.microsoft.com/office/powerpoint/2010/main" Requires="p14">
      <p:transition spd="slow" p14:dur="1500" advTm="2000">
        <p14:reveal/>
      </p:transition>
    </mc:Choice>
    <mc:Fallback>
      <p:transition spd="slow" advTm="2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2235491-03FB-4070-868F-10835D6B3B77}" type="datetime1">
              <a:rPr lang="en-US" smtClean="0"/>
              <a:t>28-Oct-21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6D4D18-2F4B-48B6-B936-2513D5B93D67}" type="slidenum">
              <a:rPr lang="en-US" smtClean="0"/>
              <a:t>‹#›</a:t>
            </a:fld>
            <a:endParaRPr lang="en-US"/>
          </a:p>
        </p:txBody>
      </p:sp>
    </p:spTree>
    <p:extLst>
      <p:ext uri="{BB962C8B-B14F-4D97-AF65-F5344CB8AC3E}">
        <p14:creationId xmlns:p14="http://schemas.microsoft.com/office/powerpoint/2010/main" val="657546210"/>
      </p:ext>
    </p:extLst>
  </p:cSld>
  <p:clrMapOvr>
    <a:masterClrMapping/>
  </p:clrMapOvr>
  <mc:AlternateContent xmlns:mc="http://schemas.openxmlformats.org/markup-compatibility/2006">
    <mc:Choice xmlns:p14="http://schemas.microsoft.com/office/powerpoint/2010/main" Requires="p14">
      <p:transition spd="slow" p14:dur="1500" advTm="2000">
        <p14:reveal/>
      </p:transition>
    </mc:Choice>
    <mc:Fallback>
      <p:transition spd="slow" advTm="2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6A8D55E-02EA-46D3-842E-26E25234DD56}" type="datetime1">
              <a:rPr lang="en-US" smtClean="0"/>
              <a:t>28-Oct-21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6D4D18-2F4B-48B6-B936-2513D5B93D67}" type="slidenum">
              <a:rPr lang="en-US" smtClean="0"/>
              <a:t>‹#›</a:t>
            </a:fld>
            <a:endParaRPr lang="en-US"/>
          </a:p>
        </p:txBody>
      </p:sp>
    </p:spTree>
    <p:extLst>
      <p:ext uri="{BB962C8B-B14F-4D97-AF65-F5344CB8AC3E}">
        <p14:creationId xmlns:p14="http://schemas.microsoft.com/office/powerpoint/2010/main" val="2859541866"/>
      </p:ext>
    </p:extLst>
  </p:cSld>
  <p:clrMapOvr>
    <a:masterClrMapping/>
  </p:clrMapOvr>
  <mc:AlternateContent xmlns:mc="http://schemas.openxmlformats.org/markup-compatibility/2006">
    <mc:Choice xmlns:p14="http://schemas.microsoft.com/office/powerpoint/2010/main" Requires="p14">
      <p:transition spd="slow" p14:dur="1500" advTm="2000">
        <p14:reveal/>
      </p:transition>
    </mc:Choice>
    <mc:Fallback>
      <p:transition spd="slow" advTm="2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AEFB4C-B562-488B-81A3-05BFFD7A6C6C}" type="datetime1">
              <a:rPr lang="en-US" smtClean="0"/>
              <a:t>28-Oct-21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D4D18-2F4B-48B6-B936-2513D5B93D67}" type="slidenum">
              <a:rPr lang="en-US" smtClean="0"/>
              <a:t>‹#›</a:t>
            </a:fld>
            <a:endParaRPr lang="en-US"/>
          </a:p>
        </p:txBody>
      </p:sp>
    </p:spTree>
    <p:extLst>
      <p:ext uri="{BB962C8B-B14F-4D97-AF65-F5344CB8AC3E}">
        <p14:creationId xmlns:p14="http://schemas.microsoft.com/office/powerpoint/2010/main" val="50341311"/>
      </p:ext>
    </p:extLst>
  </p:cSld>
  <p:clrMapOvr>
    <a:masterClrMapping/>
  </p:clrMapOvr>
  <mc:AlternateContent xmlns:mc="http://schemas.openxmlformats.org/markup-compatibility/2006">
    <mc:Choice xmlns:p14="http://schemas.microsoft.com/office/powerpoint/2010/main" Requires="p14">
      <p:transition spd="slow" p14:dur="1500" advTm="2000">
        <p14:reveal/>
      </p:transition>
    </mc:Choice>
    <mc:Fallback>
      <p:transition spd="slow" advTm="2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54D11E-432E-4434-8640-8C6435BFA2E3}" type="datetime1">
              <a:rPr lang="en-US" smtClean="0"/>
              <a:t>28-Oct-21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D4D18-2F4B-48B6-B936-2513D5B93D67}" type="slidenum">
              <a:rPr lang="en-US" smtClean="0"/>
              <a:t>‹#›</a:t>
            </a:fld>
            <a:endParaRPr lang="en-US"/>
          </a:p>
        </p:txBody>
      </p:sp>
    </p:spTree>
    <p:extLst>
      <p:ext uri="{BB962C8B-B14F-4D97-AF65-F5344CB8AC3E}">
        <p14:creationId xmlns:p14="http://schemas.microsoft.com/office/powerpoint/2010/main" val="1545041712"/>
      </p:ext>
    </p:extLst>
  </p:cSld>
  <p:clrMapOvr>
    <a:masterClrMapping/>
  </p:clrMapOvr>
  <mc:AlternateContent xmlns:mc="http://schemas.openxmlformats.org/markup-compatibility/2006">
    <mc:Choice xmlns:p14="http://schemas.microsoft.com/office/powerpoint/2010/main" Requires="p14">
      <p:transition spd="slow" p14:dur="1500" advTm="2000">
        <p14:reveal/>
      </p:transition>
    </mc:Choice>
    <mc:Fallback>
      <p:transition spd="slow" advTm="2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05B64A-A1FB-45AB-A8F1-FB619548F817}" type="datetime1">
              <a:rPr lang="en-US" smtClean="0"/>
              <a:t>28-Oct-21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D4D18-2F4B-48B6-B936-2513D5B93D67}" type="slidenum">
              <a:rPr lang="en-US" smtClean="0"/>
              <a:t>‹#›</a:t>
            </a:fld>
            <a:endParaRPr lang="en-US"/>
          </a:p>
        </p:txBody>
      </p:sp>
    </p:spTree>
    <p:extLst>
      <p:ext uri="{BB962C8B-B14F-4D97-AF65-F5344CB8AC3E}">
        <p14:creationId xmlns:p14="http://schemas.microsoft.com/office/powerpoint/2010/main" val="1617519674"/>
      </p:ext>
    </p:extLst>
  </p:cSld>
  <p:clrMapOvr>
    <a:masterClrMapping/>
  </p:clrMapOvr>
  <mc:AlternateContent xmlns:mc="http://schemas.openxmlformats.org/markup-compatibility/2006">
    <mc:Choice xmlns:p14="http://schemas.microsoft.com/office/powerpoint/2010/main" Requires="p14">
      <p:transition spd="slow" p14:dur="1500" advTm="2000">
        <p14:reveal/>
      </p:transition>
    </mc:Choice>
    <mc:Fallback>
      <p:transition spd="slow" advTm="2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0942EC-68FC-4B3F-B0B9-9B7D4CC24E28}" type="datetime1">
              <a:rPr lang="en-US" smtClean="0"/>
              <a:t>28-Oct-21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D4D18-2F4B-48B6-B936-2513D5B93D67}" type="slidenum">
              <a:rPr lang="en-US" smtClean="0"/>
              <a:t>‹#›</a:t>
            </a:fld>
            <a:endParaRPr lang="en-US"/>
          </a:p>
        </p:txBody>
      </p:sp>
    </p:spTree>
    <p:extLst>
      <p:ext uri="{BB962C8B-B14F-4D97-AF65-F5344CB8AC3E}">
        <p14:creationId xmlns:p14="http://schemas.microsoft.com/office/powerpoint/2010/main" val="2642865358"/>
      </p:ext>
    </p:extLst>
  </p:cSld>
  <p:clrMapOvr>
    <a:masterClrMapping/>
  </p:clrMapOvr>
  <mc:AlternateContent xmlns:mc="http://schemas.openxmlformats.org/markup-compatibility/2006">
    <mc:Choice xmlns:p14="http://schemas.microsoft.com/office/powerpoint/2010/main" Requires="p14">
      <p:transition spd="slow" p14:dur="1500" advTm="2000">
        <p14:reveal/>
      </p:transition>
    </mc:Choice>
    <mc:Fallback>
      <p:transition spd="slow" advTm="2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1AD786-14C2-46E1-9D97-00F729FE9D67}" type="datetime1">
              <a:rPr lang="en-US" smtClean="0"/>
              <a:t>28-Oct-21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D4D18-2F4B-48B6-B936-2513D5B93D67}" type="slidenum">
              <a:rPr lang="en-US" smtClean="0"/>
              <a:t>‹#›</a:t>
            </a:fld>
            <a:endParaRPr lang="en-US"/>
          </a:p>
        </p:txBody>
      </p:sp>
    </p:spTree>
    <p:extLst>
      <p:ext uri="{BB962C8B-B14F-4D97-AF65-F5344CB8AC3E}">
        <p14:creationId xmlns:p14="http://schemas.microsoft.com/office/powerpoint/2010/main" val="3739837552"/>
      </p:ext>
    </p:extLst>
  </p:cSld>
  <p:clrMapOvr>
    <a:masterClrMapping/>
  </p:clrMapOvr>
  <mc:AlternateContent xmlns:mc="http://schemas.openxmlformats.org/markup-compatibility/2006">
    <mc:Choice xmlns:p14="http://schemas.microsoft.com/office/powerpoint/2010/main" Requires="p14">
      <p:transition spd="slow" p14:dur="1500" advTm="2000">
        <p14:reveal/>
      </p:transition>
    </mc:Choice>
    <mc:Fallback>
      <p:transition spd="slow" advTm="2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2190E6-CB64-4D02-BE46-EED119F968CA}" type="datetime1">
              <a:rPr lang="en-US" smtClean="0"/>
              <a:t>28-Oct-21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6D4D18-2F4B-48B6-B936-2513D5B93D67}" type="slidenum">
              <a:rPr lang="en-US" smtClean="0"/>
              <a:t>‹#›</a:t>
            </a:fld>
            <a:endParaRPr lang="en-US"/>
          </a:p>
        </p:txBody>
      </p:sp>
    </p:spTree>
    <p:extLst>
      <p:ext uri="{BB962C8B-B14F-4D97-AF65-F5344CB8AC3E}">
        <p14:creationId xmlns:p14="http://schemas.microsoft.com/office/powerpoint/2010/main" val="1419441889"/>
      </p:ext>
    </p:extLst>
  </p:cSld>
  <p:clrMapOvr>
    <a:masterClrMapping/>
  </p:clrMapOvr>
  <mc:AlternateContent xmlns:mc="http://schemas.openxmlformats.org/markup-compatibility/2006">
    <mc:Choice xmlns:p14="http://schemas.microsoft.com/office/powerpoint/2010/main" Requires="p14">
      <p:transition spd="slow" p14:dur="1500" advTm="2000">
        <p14:reveal/>
      </p:transition>
    </mc:Choice>
    <mc:Fallback>
      <p:transition spd="slow" advTm="2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5341A9-FD62-42D9-A4F6-D5290DF5A659}" type="datetime1">
              <a:rPr lang="en-US" smtClean="0"/>
              <a:t>28-Oct-21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6D4D18-2F4B-48B6-B936-2513D5B93D67}" type="slidenum">
              <a:rPr lang="en-US" smtClean="0"/>
              <a:t>‹#›</a:t>
            </a:fld>
            <a:endParaRPr lang="en-US"/>
          </a:p>
        </p:txBody>
      </p:sp>
    </p:spTree>
    <p:extLst>
      <p:ext uri="{BB962C8B-B14F-4D97-AF65-F5344CB8AC3E}">
        <p14:creationId xmlns:p14="http://schemas.microsoft.com/office/powerpoint/2010/main" val="3250844079"/>
      </p:ext>
    </p:extLst>
  </p:cSld>
  <p:clrMapOvr>
    <a:masterClrMapping/>
  </p:clrMapOvr>
  <mc:AlternateContent xmlns:mc="http://schemas.openxmlformats.org/markup-compatibility/2006">
    <mc:Choice xmlns:p14="http://schemas.microsoft.com/office/powerpoint/2010/main" Requires="p14">
      <p:transition spd="slow" p14:dur="1500" advTm="2000">
        <p14:reveal/>
      </p:transition>
    </mc:Choice>
    <mc:Fallback>
      <p:transition spd="slow" advTm="2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73B16D-9CED-4C11-BBD0-269CC9543287}" type="datetime1">
              <a:rPr lang="en-US" smtClean="0"/>
              <a:t>28-Oct-21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6D4D18-2F4B-48B6-B936-2513D5B93D67}" type="slidenum">
              <a:rPr lang="en-US" smtClean="0"/>
              <a:t>‹#›</a:t>
            </a:fld>
            <a:endParaRPr lang="en-US"/>
          </a:p>
        </p:txBody>
      </p:sp>
    </p:spTree>
    <p:extLst>
      <p:ext uri="{BB962C8B-B14F-4D97-AF65-F5344CB8AC3E}">
        <p14:creationId xmlns:p14="http://schemas.microsoft.com/office/powerpoint/2010/main" val="769363550"/>
      </p:ext>
    </p:extLst>
  </p:cSld>
  <p:clrMapOvr>
    <a:masterClrMapping/>
  </p:clrMapOvr>
  <mc:AlternateContent xmlns:mc="http://schemas.openxmlformats.org/markup-compatibility/2006">
    <mc:Choice xmlns:p14="http://schemas.microsoft.com/office/powerpoint/2010/main" Requires="p14">
      <p:transition spd="slow" p14:dur="1500" advTm="2000">
        <p14:reveal/>
      </p:transition>
    </mc:Choice>
    <mc:Fallback>
      <p:transition spd="slow" advTm="2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6D18C0-9406-469A-8C6B-69E57BB78CF8}" type="datetime1">
              <a:rPr lang="en-US" smtClean="0"/>
              <a:t>28-Oct-21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D4D18-2F4B-48B6-B936-2513D5B93D67}" type="slidenum">
              <a:rPr lang="en-US" smtClean="0"/>
              <a:t>‹#›</a:t>
            </a:fld>
            <a:endParaRPr lang="en-US"/>
          </a:p>
        </p:txBody>
      </p:sp>
    </p:spTree>
    <p:extLst>
      <p:ext uri="{BB962C8B-B14F-4D97-AF65-F5344CB8AC3E}">
        <p14:creationId xmlns:p14="http://schemas.microsoft.com/office/powerpoint/2010/main" val="3035577028"/>
      </p:ext>
    </p:extLst>
  </p:cSld>
  <p:clrMapOvr>
    <a:masterClrMapping/>
  </p:clrMapOvr>
  <mc:AlternateContent xmlns:mc="http://schemas.openxmlformats.org/markup-compatibility/2006">
    <mc:Choice xmlns:p14="http://schemas.microsoft.com/office/powerpoint/2010/main" Requires="p14">
      <p:transition spd="slow" p14:dur="1500" advTm="2000">
        <p14:reveal/>
      </p:transition>
    </mc:Choice>
    <mc:Fallback>
      <p:transition spd="slow" advTm="2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B6C812-60BD-4951-981E-976EF745A539}" type="datetime1">
              <a:rPr lang="en-US" smtClean="0"/>
              <a:t>28-Oct-21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D4D18-2F4B-48B6-B936-2513D5B93D67}" type="slidenum">
              <a:rPr lang="en-US" smtClean="0"/>
              <a:t>‹#›</a:t>
            </a:fld>
            <a:endParaRPr lang="en-US"/>
          </a:p>
        </p:txBody>
      </p:sp>
    </p:spTree>
    <p:extLst>
      <p:ext uri="{BB962C8B-B14F-4D97-AF65-F5344CB8AC3E}">
        <p14:creationId xmlns:p14="http://schemas.microsoft.com/office/powerpoint/2010/main" val="732231955"/>
      </p:ext>
    </p:extLst>
  </p:cSld>
  <p:clrMapOvr>
    <a:masterClrMapping/>
  </p:clrMapOvr>
  <mc:AlternateContent xmlns:mc="http://schemas.openxmlformats.org/markup-compatibility/2006">
    <mc:Choice xmlns:p14="http://schemas.microsoft.com/office/powerpoint/2010/main" Requires="p14">
      <p:transition spd="slow" p14:dur="1500" advTm="2000">
        <p14:reveal/>
      </p:transition>
    </mc:Choice>
    <mc:Fallback>
      <p:transition spd="slow" advTm="2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0CEE97F-3714-4631-8324-F8A61C9658C8}" type="datetime1">
              <a:rPr lang="en-US" smtClean="0"/>
              <a:t>28-Oct-21</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76D4D18-2F4B-48B6-B936-2513D5B93D67}" type="slidenum">
              <a:rPr lang="en-US" smtClean="0"/>
              <a:t>‹#›</a:t>
            </a:fld>
            <a:endParaRPr lang="en-US"/>
          </a:p>
        </p:txBody>
      </p:sp>
    </p:spTree>
    <p:extLst>
      <p:ext uri="{BB962C8B-B14F-4D97-AF65-F5344CB8AC3E}">
        <p14:creationId xmlns:p14="http://schemas.microsoft.com/office/powerpoint/2010/main" val="4079413205"/>
      </p:ext>
    </p:extLst>
  </p:cSld>
  <p:clrMap bg1="dk1" tx1="lt1" bg2="dk2" tx2="lt2" accent1="accent1" accent2="accent2" accent3="accent3" accent4="accent4" accent5="accent5" accent6="accent6" hlink="hlink" folHlink="folHlink"/>
  <p:sldLayoutIdLst>
    <p:sldLayoutId id="2147484022" r:id="rId1"/>
    <p:sldLayoutId id="2147484023" r:id="rId2"/>
    <p:sldLayoutId id="2147484024" r:id="rId3"/>
    <p:sldLayoutId id="2147484025" r:id="rId4"/>
    <p:sldLayoutId id="2147484026" r:id="rId5"/>
    <p:sldLayoutId id="2147484027" r:id="rId6"/>
    <p:sldLayoutId id="2147484028" r:id="rId7"/>
    <p:sldLayoutId id="2147484029" r:id="rId8"/>
    <p:sldLayoutId id="2147484030" r:id="rId9"/>
    <p:sldLayoutId id="2147484031" r:id="rId10"/>
    <p:sldLayoutId id="2147484032" r:id="rId11"/>
    <p:sldLayoutId id="2147484033" r:id="rId12"/>
    <p:sldLayoutId id="2147484034" r:id="rId13"/>
    <p:sldLayoutId id="2147484035" r:id="rId14"/>
    <p:sldLayoutId id="2147484036" r:id="rId15"/>
    <p:sldLayoutId id="2147484037" r:id="rId16"/>
    <p:sldLayoutId id="2147484038" r:id="rId17"/>
  </p:sldLayoutIdLst>
  <mc:AlternateContent xmlns:mc="http://schemas.openxmlformats.org/markup-compatibility/2006">
    <mc:Choice xmlns:p14="http://schemas.microsoft.com/office/powerpoint/2010/main" Requires="p14">
      <p:transition spd="slow" p14:dur="1500" advTm="2000">
        <p14:reveal/>
      </p:transition>
    </mc:Choice>
    <mc:Fallback>
      <p:transition spd="slow" advTm="2000">
        <p:fade/>
      </p:transition>
    </mc:Fallback>
  </mc:AlternateContent>
  <p:hf sldNum="0" hdr="0" ftr="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4DA213-FD7D-4457-BF51-B8DB01E3461B}"/>
              </a:ext>
            </a:extLst>
          </p:cNvPr>
          <p:cNvSpPr>
            <a:spLocks noGrp="1"/>
          </p:cNvSpPr>
          <p:nvPr>
            <p:ph type="ctrTitle"/>
          </p:nvPr>
        </p:nvSpPr>
        <p:spPr>
          <a:xfrm>
            <a:off x="297024" y="401216"/>
            <a:ext cx="11597951" cy="5309119"/>
          </a:xfrm>
        </p:spPr>
        <p:txBody>
          <a:bodyPr>
            <a:normAutofit/>
          </a:bodyPr>
          <a:lstStyle/>
          <a:p>
            <a:r>
              <a:rPr lang="en-US" dirty="0">
                <a:solidFill>
                  <a:srgbClr val="92D050"/>
                </a:solidFill>
              </a:rPr>
              <a:t>Welcome to</a:t>
            </a:r>
            <a:br>
              <a:rPr lang="en-US" dirty="0">
                <a:solidFill>
                  <a:srgbClr val="92D050"/>
                </a:solidFill>
              </a:rPr>
            </a:br>
            <a:r>
              <a:rPr lang="en-US" dirty="0">
                <a:solidFill>
                  <a:srgbClr val="92D050"/>
                </a:solidFill>
              </a:rPr>
              <a:t>Model Polytechnic Institute, Jashore</a:t>
            </a:r>
            <a:r>
              <a:rPr lang="en-US" dirty="0"/>
              <a:t/>
            </a:r>
            <a:br>
              <a:rPr lang="en-US" dirty="0"/>
            </a:br>
            <a:endParaRPr lang="en-US" dirty="0"/>
          </a:p>
        </p:txBody>
      </p:sp>
      <p:pic>
        <p:nvPicPr>
          <p:cNvPr id="6" name="Picture 5">
            <a:extLst>
              <a:ext uri="{FF2B5EF4-FFF2-40B4-BE49-F238E27FC236}">
                <a16:creationId xmlns="" xmlns:a16="http://schemas.microsoft.com/office/drawing/2014/main" id="{D316DFEF-F22C-4093-AC11-C3D4C6AF92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2930" y="237307"/>
            <a:ext cx="3006137" cy="2687839"/>
          </a:xfrm>
          <a:prstGeom prst="rect">
            <a:avLst/>
          </a:prstGeom>
        </p:spPr>
      </p:pic>
    </p:spTree>
    <p:extLst>
      <p:ext uri="{BB962C8B-B14F-4D97-AF65-F5344CB8AC3E}">
        <p14:creationId xmlns:p14="http://schemas.microsoft.com/office/powerpoint/2010/main" val="931131051"/>
      </p:ext>
    </p:extLst>
  </p:cSld>
  <p:clrMapOvr>
    <a:masterClrMapping/>
  </p:clrMapOvr>
  <mc:AlternateContent xmlns:mc="http://schemas.openxmlformats.org/markup-compatibility/2006">
    <mc:Choice xmlns:p14="http://schemas.microsoft.com/office/powerpoint/2010/main" Requires="p14">
      <p:transition spd="slow" p14:dur="1500" advTm="2000">
        <p14:reveal/>
      </p:transition>
    </mc:Choice>
    <mc:Fallback>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857359A9-4F7B-4FDF-8257-19A4D8364D6E}"/>
              </a:ext>
            </a:extLst>
          </p:cNvPr>
          <p:cNvSpPr/>
          <p:nvPr/>
        </p:nvSpPr>
        <p:spPr>
          <a:xfrm>
            <a:off x="4637314" y="709125"/>
            <a:ext cx="2939143" cy="511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743EE4ED-B4C8-4A62-A705-D56027C4D408}"/>
              </a:ext>
            </a:extLst>
          </p:cNvPr>
          <p:cNvSpPr>
            <a:spLocks noGrp="1"/>
          </p:cNvSpPr>
          <p:nvPr>
            <p:ph type="title"/>
          </p:nvPr>
        </p:nvSpPr>
        <p:spPr>
          <a:xfrm>
            <a:off x="913795" y="712539"/>
            <a:ext cx="10353761" cy="514145"/>
          </a:xfrm>
        </p:spPr>
        <p:txBody>
          <a:bodyPr>
            <a:normAutofit fontScale="90000"/>
          </a:bodyPr>
          <a:lstStyle/>
          <a:p>
            <a:r>
              <a:rPr lang="en-US" dirty="0">
                <a:solidFill>
                  <a:srgbClr val="FFFF00"/>
                </a:solidFill>
              </a:rPr>
              <a:t>Contact us</a:t>
            </a:r>
          </a:p>
        </p:txBody>
      </p:sp>
      <p:sp>
        <p:nvSpPr>
          <p:cNvPr id="5" name="Content Placeholder 4"/>
          <p:cNvSpPr>
            <a:spLocks noGrp="1"/>
          </p:cNvSpPr>
          <p:nvPr>
            <p:ph idx="1"/>
          </p:nvPr>
        </p:nvSpPr>
        <p:spPr>
          <a:xfrm>
            <a:off x="822960" y="1995480"/>
            <a:ext cx="10561319" cy="2859984"/>
          </a:xfrm>
        </p:spPr>
        <p:txBody>
          <a:bodyPr/>
          <a:lstStyle/>
          <a:p>
            <a:pPr>
              <a:buFont typeface="Wingdings" panose="05000000000000000000" pitchFamily="2" charset="2"/>
              <a:buChar char="v"/>
            </a:pPr>
            <a:r>
              <a:rPr lang="en-US" b="1" u="sng" dirty="0" smtClean="0">
                <a:solidFill>
                  <a:srgbClr val="92D050"/>
                </a:solidFill>
                <a:effectLst/>
              </a:rPr>
              <a:t>Our </a:t>
            </a:r>
            <a:r>
              <a:rPr lang="en-US" b="1" u="sng" dirty="0">
                <a:solidFill>
                  <a:srgbClr val="92D050"/>
                </a:solidFill>
                <a:effectLst/>
              </a:rPr>
              <a:t>contact info are as follows:</a:t>
            </a:r>
            <a:endParaRPr lang="en-US" dirty="0">
              <a:solidFill>
                <a:srgbClr val="92D050"/>
              </a:solidFill>
              <a:effectLst/>
            </a:endParaRPr>
          </a:p>
          <a:p>
            <a:pPr>
              <a:buFont typeface="Wingdings" panose="05000000000000000000" pitchFamily="2" charset="2"/>
              <a:buChar char="v"/>
            </a:pPr>
            <a:r>
              <a:rPr lang="en-US" b="1" dirty="0" smtClean="0">
                <a:solidFill>
                  <a:srgbClr val="92D050"/>
                </a:solidFill>
                <a:effectLst/>
              </a:rPr>
              <a:t> Address</a:t>
            </a:r>
            <a:r>
              <a:rPr lang="en-US" b="1" dirty="0">
                <a:solidFill>
                  <a:srgbClr val="92D050"/>
                </a:solidFill>
                <a:effectLst/>
              </a:rPr>
              <a:t>:</a:t>
            </a:r>
            <a:r>
              <a:rPr lang="en-US" dirty="0">
                <a:solidFill>
                  <a:srgbClr val="92D050"/>
                </a:solidFill>
                <a:effectLst/>
              </a:rPr>
              <a:t> </a:t>
            </a:r>
            <a:r>
              <a:rPr lang="en-US" dirty="0">
                <a:effectLst/>
              </a:rPr>
              <a:t>Chutipur Road, Akash Smrity Bhaban, Kholadanga (Kadam tola Mor), Jessore.</a:t>
            </a:r>
          </a:p>
          <a:p>
            <a:pPr>
              <a:buFont typeface="Wingdings" panose="05000000000000000000" pitchFamily="2" charset="2"/>
              <a:buChar char="v"/>
            </a:pPr>
            <a:r>
              <a:rPr lang="en-US" b="1" dirty="0" smtClean="0">
                <a:solidFill>
                  <a:srgbClr val="92D050"/>
                </a:solidFill>
                <a:effectLst/>
              </a:rPr>
              <a:t> Telephone</a:t>
            </a:r>
            <a:r>
              <a:rPr lang="en-US" b="1" dirty="0">
                <a:solidFill>
                  <a:srgbClr val="92D050"/>
                </a:solidFill>
                <a:effectLst/>
              </a:rPr>
              <a:t>:</a:t>
            </a:r>
            <a:r>
              <a:rPr lang="en-US" dirty="0">
                <a:solidFill>
                  <a:srgbClr val="92D050"/>
                </a:solidFill>
                <a:effectLst/>
              </a:rPr>
              <a:t> </a:t>
            </a:r>
            <a:r>
              <a:rPr lang="en-US" dirty="0">
                <a:effectLst/>
              </a:rPr>
              <a:t>+880 421 67855,</a:t>
            </a:r>
          </a:p>
          <a:p>
            <a:pPr>
              <a:buFont typeface="Wingdings" panose="05000000000000000000" pitchFamily="2" charset="2"/>
              <a:buChar char="v"/>
            </a:pPr>
            <a:r>
              <a:rPr lang="en-US" b="1" dirty="0" smtClean="0">
                <a:solidFill>
                  <a:srgbClr val="92D050"/>
                </a:solidFill>
                <a:effectLst/>
              </a:rPr>
              <a:t> Mobile/Cell phone: </a:t>
            </a:r>
            <a:r>
              <a:rPr lang="en-US" dirty="0" smtClean="0">
                <a:effectLst/>
              </a:rPr>
              <a:t>+880 1711 24 22 67;   +880 1711 96 93 41</a:t>
            </a:r>
            <a:endParaRPr lang="en-US" dirty="0">
              <a:effectLst/>
            </a:endParaRPr>
          </a:p>
          <a:p>
            <a:pPr>
              <a:buFont typeface="Wingdings" panose="05000000000000000000" pitchFamily="2" charset="2"/>
              <a:buChar char="v"/>
            </a:pPr>
            <a:r>
              <a:rPr lang="en-US" b="1" dirty="0" smtClean="0">
                <a:solidFill>
                  <a:srgbClr val="92D050"/>
                </a:solidFill>
                <a:effectLst/>
              </a:rPr>
              <a:t> E-mail</a:t>
            </a:r>
            <a:r>
              <a:rPr lang="en-US" b="1" dirty="0">
                <a:solidFill>
                  <a:srgbClr val="92D050"/>
                </a:solidFill>
                <a:effectLst/>
              </a:rPr>
              <a:t>:</a:t>
            </a:r>
            <a:r>
              <a:rPr lang="en-US" dirty="0">
                <a:solidFill>
                  <a:srgbClr val="92D050"/>
                </a:solidFill>
                <a:effectLst/>
              </a:rPr>
              <a:t> </a:t>
            </a:r>
            <a:r>
              <a:rPr lang="en-US" dirty="0">
                <a:effectLst/>
              </a:rPr>
              <a:t>info@mpibd.com </a:t>
            </a:r>
          </a:p>
        </p:txBody>
      </p:sp>
      <p:sp>
        <p:nvSpPr>
          <p:cNvPr id="8" name="TextBox 7">
            <a:extLst>
              <a:ext uri="{FF2B5EF4-FFF2-40B4-BE49-F238E27FC236}">
                <a16:creationId xmlns="" xmlns:a16="http://schemas.microsoft.com/office/drawing/2014/main" id="{BB988B18-C134-4B89-877E-3D6C7BA0C988}"/>
              </a:ext>
            </a:extLst>
          </p:cNvPr>
          <p:cNvSpPr txBox="1"/>
          <p:nvPr/>
        </p:nvSpPr>
        <p:spPr>
          <a:xfrm>
            <a:off x="10314432" y="273699"/>
            <a:ext cx="1516785" cy="369332"/>
          </a:xfrm>
          <a:prstGeom prst="rect">
            <a:avLst/>
          </a:prstGeom>
          <a:noFill/>
        </p:spPr>
        <p:txBody>
          <a:bodyPr wrap="square" rtlCol="0">
            <a:spAutoFit/>
          </a:bodyPr>
          <a:lstStyle/>
          <a:p>
            <a:r>
              <a:rPr lang="en-US" dirty="0"/>
              <a:t>Code: </a:t>
            </a:r>
            <a:r>
              <a:rPr lang="en-US" b="1" dirty="0" smtClean="0">
                <a:solidFill>
                  <a:srgbClr val="FFFF00"/>
                </a:solidFill>
                <a:effectLst>
                  <a:outerShdw blurRad="38100" dist="38100" dir="2700000" algn="tl">
                    <a:srgbClr val="000000">
                      <a:alpha val="43137"/>
                    </a:srgbClr>
                  </a:outerShdw>
                </a:effectLst>
                <a:latin typeface="Google Sans"/>
              </a:rPr>
              <a:t>33118</a:t>
            </a:r>
            <a:endParaRPr lang="en-US" b="1" dirty="0">
              <a:solidFill>
                <a:srgbClr val="FFFF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42398396"/>
      </p:ext>
    </p:extLst>
  </p:cSld>
  <p:clrMapOvr>
    <a:masterClrMapping/>
  </p:clrMapOvr>
  <mc:AlternateContent xmlns:mc="http://schemas.openxmlformats.org/markup-compatibility/2006">
    <mc:Choice xmlns:p14="http://schemas.microsoft.com/office/powerpoint/2010/main" Requires="p14">
      <p:transition spd="slow" p14:dur="1500" advTm="2000">
        <p14:reveal/>
      </p:transition>
    </mc:Choice>
    <mc:Fallback>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250"/>
                                  </p:stCondLst>
                                  <p:childTnLst>
                                    <p:set>
                                      <p:cBhvr>
                                        <p:cTn id="13" dur="1" fill="hold">
                                          <p:stCondLst>
                                            <p:cond delay="0"/>
                                          </p:stCondLst>
                                        </p:cTn>
                                        <p:tgtEl>
                                          <p:spTgt spid="2"/>
                                        </p:tgtEl>
                                        <p:attrNameLst>
                                          <p:attrName>style.visibility</p:attrName>
                                        </p:attrNameLst>
                                      </p:cBhvr>
                                      <p:to>
                                        <p:strVal val="visible"/>
                                      </p:to>
                                    </p:set>
                                    <p:animEffect transition="in" filter="barn(inVertical)">
                                      <p:cBhvr>
                                        <p:cTn id="14" dur="750"/>
                                        <p:tgtEl>
                                          <p:spTgt spid="2"/>
                                        </p:tgtEl>
                                      </p:cBhvr>
                                    </p:animEffect>
                                  </p:childTnLst>
                                </p:cTn>
                              </p:par>
                              <p:par>
                                <p:cTn id="15" presetID="16" presetClass="entr" presetSubtype="21" fill="hold" grpId="0" nodeType="withEffect">
                                  <p:stCondLst>
                                    <p:cond delay="250"/>
                                  </p:stCondLst>
                                  <p:childTnLst>
                                    <p:set>
                                      <p:cBhvr>
                                        <p:cTn id="16" dur="1" fill="hold">
                                          <p:stCondLst>
                                            <p:cond delay="0"/>
                                          </p:stCondLst>
                                        </p:cTn>
                                        <p:tgtEl>
                                          <p:spTgt spid="13"/>
                                        </p:tgtEl>
                                        <p:attrNameLst>
                                          <p:attrName>style.visibility</p:attrName>
                                        </p:attrNameLst>
                                      </p:cBhvr>
                                      <p:to>
                                        <p:strVal val="visible"/>
                                      </p:to>
                                    </p:set>
                                    <p:animEffect transition="in" filter="barn(inVertical)">
                                      <p:cBhvr>
                                        <p:cTn id="17" dur="75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barn(inVertical)">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barn(inVertical)">
                                      <p:cBhvr>
                                        <p:cTn id="27" dur="500"/>
                                        <p:tgtEl>
                                          <p:spTgt spid="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barn(inVertical)">
                                      <p:cBhvr>
                                        <p:cTn id="32" dur="500"/>
                                        <p:tgtEl>
                                          <p:spTgt spid="5">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animEffect transition="in" filter="barn(inVertical)">
                                      <p:cBhvr>
                                        <p:cTn id="37" dur="500"/>
                                        <p:tgtEl>
                                          <p:spTgt spid="5">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5">
                                            <p:txEl>
                                              <p:pRg st="4" end="4"/>
                                            </p:txEl>
                                          </p:spTgt>
                                        </p:tgtEl>
                                        <p:attrNameLst>
                                          <p:attrName>style.visibility</p:attrName>
                                        </p:attrNameLst>
                                      </p:cBhvr>
                                      <p:to>
                                        <p:strVal val="visible"/>
                                      </p:to>
                                    </p:set>
                                    <p:animEffect transition="in" filter="barn(inVertical)">
                                      <p:cBhvr>
                                        <p:cTn id="4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 grpId="0"/>
      <p:bldP spid="5" grpId="0" build="p"/>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857359A9-4F7B-4FDF-8257-19A4D8364D6E}"/>
              </a:ext>
            </a:extLst>
          </p:cNvPr>
          <p:cNvSpPr/>
          <p:nvPr/>
        </p:nvSpPr>
        <p:spPr>
          <a:xfrm>
            <a:off x="5167603" y="559942"/>
            <a:ext cx="1856792" cy="511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743EE4ED-B4C8-4A62-A705-D56027C4D408}"/>
              </a:ext>
            </a:extLst>
          </p:cNvPr>
          <p:cNvSpPr>
            <a:spLocks noGrp="1"/>
          </p:cNvSpPr>
          <p:nvPr>
            <p:ph type="title"/>
          </p:nvPr>
        </p:nvSpPr>
        <p:spPr>
          <a:xfrm>
            <a:off x="919119" y="551970"/>
            <a:ext cx="10353761" cy="514145"/>
          </a:xfrm>
        </p:spPr>
        <p:txBody>
          <a:bodyPr>
            <a:normAutofit fontScale="90000"/>
          </a:bodyPr>
          <a:lstStyle/>
          <a:p>
            <a:r>
              <a:rPr lang="en-US" dirty="0">
                <a:solidFill>
                  <a:srgbClr val="FFFF00"/>
                </a:solidFill>
              </a:rPr>
              <a:t>about</a:t>
            </a:r>
          </a:p>
        </p:txBody>
      </p:sp>
      <p:sp>
        <p:nvSpPr>
          <p:cNvPr id="11" name="Content Placeholder 10">
            <a:extLst>
              <a:ext uri="{FF2B5EF4-FFF2-40B4-BE49-F238E27FC236}">
                <a16:creationId xmlns="" xmlns:a16="http://schemas.microsoft.com/office/drawing/2014/main" id="{D05AD0AE-20B3-4916-83A1-50B697120AEE}"/>
              </a:ext>
            </a:extLst>
          </p:cNvPr>
          <p:cNvSpPr>
            <a:spLocks noGrp="1"/>
          </p:cNvSpPr>
          <p:nvPr>
            <p:ph idx="1"/>
          </p:nvPr>
        </p:nvSpPr>
        <p:spPr>
          <a:xfrm>
            <a:off x="913795" y="1552762"/>
            <a:ext cx="10497544" cy="4446822"/>
          </a:xfrm>
        </p:spPr>
        <p:txBody>
          <a:bodyPr>
            <a:normAutofit/>
          </a:bodyPr>
          <a:lstStyle/>
          <a:p>
            <a:pPr marL="0" indent="0">
              <a:buNone/>
            </a:pPr>
            <a:r>
              <a:rPr lang="en-US" sz="1700" b="0" i="0" dirty="0">
                <a:effectLst/>
                <a:latin typeface="Arial" panose="020B0604020202020204" pitchFamily="34" charset="0"/>
              </a:rPr>
              <a:t>Model Polytechnic Institute is a Government approved technical education institute and maintained under the rules of technical Board of Bangladesh.</a:t>
            </a:r>
          </a:p>
          <a:p>
            <a:pPr marL="0" indent="0">
              <a:buNone/>
            </a:pPr>
            <a:r>
              <a:rPr lang="en-US" sz="1700" b="0" i="0" dirty="0">
                <a:effectLst/>
                <a:latin typeface="Arial" panose="020B0604020202020204" pitchFamily="34" charset="0"/>
              </a:rPr>
              <a:t>This institutions is a part and affiliated with the ” </a:t>
            </a:r>
            <a:r>
              <a:rPr lang="en-US" sz="1800" b="1" i="0" dirty="0">
                <a:solidFill>
                  <a:schemeClr val="accent1">
                    <a:lumMod val="75000"/>
                  </a:schemeClr>
                </a:solidFill>
                <a:effectLst/>
                <a:latin typeface="Arial" panose="020B0604020202020204" pitchFamily="34" charset="0"/>
              </a:rPr>
              <a:t>Munshi Sayed Ali Bishwash Foundation Ltd</a:t>
            </a:r>
            <a:r>
              <a:rPr lang="en-US" sz="1700" b="0" i="0" dirty="0">
                <a:effectLst/>
                <a:latin typeface="Arial" panose="020B0604020202020204" pitchFamily="34" charset="0"/>
              </a:rPr>
              <a:t>.”  Our promise is to develop our students in such a way that they will be the assets of twenty first century and will take  steps in the development of Digital Bangladesh.</a:t>
            </a:r>
            <a:endParaRPr lang="en-US" sz="1700" dirty="0">
              <a:effectLst/>
              <a:latin typeface="Arial" panose="020B0604020202020204" pitchFamily="34" charset="0"/>
            </a:endParaRPr>
          </a:p>
          <a:p>
            <a:pPr marL="0" indent="0">
              <a:buNone/>
            </a:pPr>
            <a:r>
              <a:rPr lang="en-US" sz="1900" b="1" i="0" dirty="0">
                <a:effectLst/>
                <a:latin typeface="Arial" panose="020B0604020202020204" pitchFamily="34" charset="0"/>
              </a:rPr>
              <a:t>Why Choose Us?</a:t>
            </a:r>
          </a:p>
          <a:p>
            <a:pPr marL="457200" indent="-457200">
              <a:lnSpc>
                <a:spcPct val="100000"/>
              </a:lnSpc>
              <a:buFont typeface="+mj-lt"/>
              <a:buAutoNum type="arabicPeriod"/>
            </a:pPr>
            <a:r>
              <a:rPr lang="en-US" sz="1700" b="0" i="0" dirty="0">
                <a:effectLst/>
                <a:latin typeface="Arial" panose="020B0604020202020204" pitchFamily="34" charset="0"/>
              </a:rPr>
              <a:t>Academic activities are conducted by more than hundred highly qualified, efficient and experienced teachers what other Private Polytechnics do not have.</a:t>
            </a:r>
          </a:p>
          <a:p>
            <a:pPr marL="457200" indent="-457200">
              <a:lnSpc>
                <a:spcPct val="100000"/>
              </a:lnSpc>
              <a:buFont typeface="+mj-lt"/>
              <a:buAutoNum type="arabicPeriod"/>
            </a:pPr>
            <a:r>
              <a:rPr lang="en-US" sz="1700" b="0" i="0" dirty="0">
                <a:effectLst/>
                <a:latin typeface="Arial" panose="020B0604020202020204" pitchFamily="34" charset="0"/>
              </a:rPr>
              <a:t>Computer labs are fully air cooled providing one computer for every student.</a:t>
            </a:r>
          </a:p>
          <a:p>
            <a:pPr marL="457200" indent="-457200">
              <a:lnSpc>
                <a:spcPct val="100000"/>
              </a:lnSpc>
              <a:buFont typeface="+mj-lt"/>
              <a:buAutoNum type="arabicPeriod"/>
            </a:pPr>
            <a:r>
              <a:rPr lang="en-US" sz="1700" b="0" i="0" dirty="0">
                <a:effectLst/>
                <a:latin typeface="Arial" panose="020B0604020202020204" pitchFamily="34" charset="0"/>
              </a:rPr>
              <a:t>ICT labs are facilitated with high speed broad band internet.</a:t>
            </a:r>
          </a:p>
          <a:p>
            <a:pPr marL="457200" indent="-457200">
              <a:lnSpc>
                <a:spcPct val="100000"/>
              </a:lnSpc>
              <a:buFont typeface="+mj-lt"/>
              <a:buAutoNum type="arabicPeriod"/>
            </a:pPr>
            <a:r>
              <a:rPr lang="en-US" sz="1700" b="0" i="0" dirty="0">
                <a:effectLst/>
                <a:latin typeface="Arial" panose="020B0604020202020204" pitchFamily="34" charset="0"/>
              </a:rPr>
              <a:t>Multimedia, OHP and other modern instructional aids are used in conducting classes.</a:t>
            </a:r>
          </a:p>
        </p:txBody>
      </p:sp>
      <p:sp>
        <p:nvSpPr>
          <p:cNvPr id="14" name="Rectangle 13">
            <a:extLst>
              <a:ext uri="{FF2B5EF4-FFF2-40B4-BE49-F238E27FC236}">
                <a16:creationId xmlns="" xmlns:a16="http://schemas.microsoft.com/office/drawing/2014/main" id="{3B99A048-ED23-4EB4-B346-6195111B08FE}"/>
              </a:ext>
            </a:extLst>
          </p:cNvPr>
          <p:cNvSpPr/>
          <p:nvPr/>
        </p:nvSpPr>
        <p:spPr>
          <a:xfrm>
            <a:off x="6298163" y="1735494"/>
            <a:ext cx="5113176" cy="4124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 name="TextBox 7">
            <a:extLst>
              <a:ext uri="{FF2B5EF4-FFF2-40B4-BE49-F238E27FC236}">
                <a16:creationId xmlns="" xmlns:a16="http://schemas.microsoft.com/office/drawing/2014/main" id="{BB988B18-C134-4B89-877E-3D6C7BA0C988}"/>
              </a:ext>
            </a:extLst>
          </p:cNvPr>
          <p:cNvSpPr txBox="1"/>
          <p:nvPr/>
        </p:nvSpPr>
        <p:spPr>
          <a:xfrm>
            <a:off x="10314432" y="273699"/>
            <a:ext cx="1516785" cy="369332"/>
          </a:xfrm>
          <a:prstGeom prst="rect">
            <a:avLst/>
          </a:prstGeom>
          <a:noFill/>
        </p:spPr>
        <p:txBody>
          <a:bodyPr wrap="square" rtlCol="0">
            <a:spAutoFit/>
          </a:bodyPr>
          <a:lstStyle/>
          <a:p>
            <a:r>
              <a:rPr lang="en-US" dirty="0"/>
              <a:t>Code: </a:t>
            </a:r>
            <a:r>
              <a:rPr lang="en-US" b="1" dirty="0" smtClean="0">
                <a:solidFill>
                  <a:srgbClr val="FFFF00"/>
                </a:solidFill>
                <a:effectLst>
                  <a:outerShdw blurRad="38100" dist="38100" dir="2700000" algn="tl">
                    <a:srgbClr val="000000">
                      <a:alpha val="43137"/>
                    </a:srgbClr>
                  </a:outerShdw>
                </a:effectLst>
                <a:latin typeface="Google Sans"/>
              </a:rPr>
              <a:t>33118</a:t>
            </a:r>
            <a:endParaRPr lang="en-US" b="1" dirty="0">
              <a:solidFill>
                <a:srgbClr val="FFFF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55643926"/>
      </p:ext>
    </p:extLst>
  </p:cSld>
  <p:clrMapOvr>
    <a:masterClrMapping/>
  </p:clrMapOvr>
  <mc:AlternateContent xmlns:mc="http://schemas.openxmlformats.org/markup-compatibility/2006">
    <mc:Choice xmlns:p14="http://schemas.microsoft.com/office/powerpoint/2010/main" Requires="p14">
      <p:transition spd="slow" p14:dur="1500" advTm="2000">
        <p14:reveal/>
      </p:transition>
    </mc:Choice>
    <mc:Fallback>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250"/>
                                  </p:stCondLst>
                                  <p:childTnLst>
                                    <p:set>
                                      <p:cBhvr>
                                        <p:cTn id="13" dur="1" fill="hold">
                                          <p:stCondLst>
                                            <p:cond delay="0"/>
                                          </p:stCondLst>
                                        </p:cTn>
                                        <p:tgtEl>
                                          <p:spTgt spid="2"/>
                                        </p:tgtEl>
                                        <p:attrNameLst>
                                          <p:attrName>style.visibility</p:attrName>
                                        </p:attrNameLst>
                                      </p:cBhvr>
                                      <p:to>
                                        <p:strVal val="visible"/>
                                      </p:to>
                                    </p:set>
                                    <p:animEffect transition="in" filter="barn(inVertical)">
                                      <p:cBhvr>
                                        <p:cTn id="14" dur="750"/>
                                        <p:tgtEl>
                                          <p:spTgt spid="2"/>
                                        </p:tgtEl>
                                      </p:cBhvr>
                                    </p:animEffect>
                                  </p:childTnLst>
                                </p:cTn>
                              </p:par>
                              <p:par>
                                <p:cTn id="15" presetID="16" presetClass="entr" presetSubtype="21" fill="hold" grpId="0" nodeType="withEffect">
                                  <p:stCondLst>
                                    <p:cond delay="250"/>
                                  </p:stCondLst>
                                  <p:childTnLst>
                                    <p:set>
                                      <p:cBhvr>
                                        <p:cTn id="16" dur="1" fill="hold">
                                          <p:stCondLst>
                                            <p:cond delay="0"/>
                                          </p:stCondLst>
                                        </p:cTn>
                                        <p:tgtEl>
                                          <p:spTgt spid="13"/>
                                        </p:tgtEl>
                                        <p:attrNameLst>
                                          <p:attrName>style.visibility</p:attrName>
                                        </p:attrNameLst>
                                      </p:cBhvr>
                                      <p:to>
                                        <p:strVal val="visible"/>
                                      </p:to>
                                    </p:set>
                                    <p:animEffect transition="in" filter="barn(inVertical)">
                                      <p:cBhvr>
                                        <p:cTn id="17" dur="75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1">
                                            <p:txEl>
                                              <p:pRg st="0" end="0"/>
                                            </p:txEl>
                                          </p:spTgt>
                                        </p:tgtEl>
                                        <p:attrNameLst>
                                          <p:attrName>style.visibility</p:attrName>
                                        </p:attrNameLst>
                                      </p:cBhvr>
                                      <p:to>
                                        <p:strVal val="visible"/>
                                      </p:to>
                                    </p:set>
                                    <p:animEffect transition="in" filter="barn(inVertical)">
                                      <p:cBhvr>
                                        <p:cTn id="22" dur="500"/>
                                        <p:tgtEl>
                                          <p:spTgt spid="1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1">
                                            <p:txEl>
                                              <p:pRg st="1" end="1"/>
                                            </p:txEl>
                                          </p:spTgt>
                                        </p:tgtEl>
                                        <p:attrNameLst>
                                          <p:attrName>style.visibility</p:attrName>
                                        </p:attrNameLst>
                                      </p:cBhvr>
                                      <p:to>
                                        <p:strVal val="visible"/>
                                      </p:to>
                                    </p:set>
                                    <p:animEffect transition="in" filter="barn(inVertical)">
                                      <p:cBhvr>
                                        <p:cTn id="27" dur="500"/>
                                        <p:tgtEl>
                                          <p:spTgt spid="11">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1">
                                            <p:txEl>
                                              <p:pRg st="2" end="2"/>
                                            </p:txEl>
                                          </p:spTgt>
                                        </p:tgtEl>
                                        <p:attrNameLst>
                                          <p:attrName>style.visibility</p:attrName>
                                        </p:attrNameLst>
                                      </p:cBhvr>
                                      <p:to>
                                        <p:strVal val="visible"/>
                                      </p:to>
                                    </p:set>
                                    <p:animEffect transition="in" filter="barn(inVertical)">
                                      <p:cBhvr>
                                        <p:cTn id="32" dur="500"/>
                                        <p:tgtEl>
                                          <p:spTgt spid="11">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1">
                                            <p:txEl>
                                              <p:pRg st="3" end="3"/>
                                            </p:txEl>
                                          </p:spTgt>
                                        </p:tgtEl>
                                        <p:attrNameLst>
                                          <p:attrName>style.visibility</p:attrName>
                                        </p:attrNameLst>
                                      </p:cBhvr>
                                      <p:to>
                                        <p:strVal val="visible"/>
                                      </p:to>
                                    </p:set>
                                    <p:animEffect transition="in" filter="barn(inVertical)">
                                      <p:cBhvr>
                                        <p:cTn id="37" dur="500"/>
                                        <p:tgtEl>
                                          <p:spTgt spid="11">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11">
                                            <p:txEl>
                                              <p:pRg st="4" end="4"/>
                                            </p:txEl>
                                          </p:spTgt>
                                        </p:tgtEl>
                                        <p:attrNameLst>
                                          <p:attrName>style.visibility</p:attrName>
                                        </p:attrNameLst>
                                      </p:cBhvr>
                                      <p:to>
                                        <p:strVal val="visible"/>
                                      </p:to>
                                    </p:set>
                                    <p:animEffect transition="in" filter="barn(inVertical)">
                                      <p:cBhvr>
                                        <p:cTn id="42" dur="500"/>
                                        <p:tgtEl>
                                          <p:spTgt spid="11">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11">
                                            <p:txEl>
                                              <p:pRg st="5" end="5"/>
                                            </p:txEl>
                                          </p:spTgt>
                                        </p:tgtEl>
                                        <p:attrNameLst>
                                          <p:attrName>style.visibility</p:attrName>
                                        </p:attrNameLst>
                                      </p:cBhvr>
                                      <p:to>
                                        <p:strVal val="visible"/>
                                      </p:to>
                                    </p:set>
                                    <p:animEffect transition="in" filter="barn(inVertical)">
                                      <p:cBhvr>
                                        <p:cTn id="47" dur="500"/>
                                        <p:tgtEl>
                                          <p:spTgt spid="11">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11">
                                            <p:txEl>
                                              <p:pRg st="6" end="6"/>
                                            </p:txEl>
                                          </p:spTgt>
                                        </p:tgtEl>
                                        <p:attrNameLst>
                                          <p:attrName>style.visibility</p:attrName>
                                        </p:attrNameLst>
                                      </p:cBhvr>
                                      <p:to>
                                        <p:strVal val="visible"/>
                                      </p:to>
                                    </p:set>
                                    <p:animEffect transition="in" filter="barn(inVertical)">
                                      <p:cBhvr>
                                        <p:cTn id="52" dur="500"/>
                                        <p:tgtEl>
                                          <p:spTgt spid="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 grpId="0"/>
      <p:bldP spid="11" grpId="0" build="p"/>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765048"/>
            <a:ext cx="10353761" cy="5205984"/>
          </a:xfrm>
        </p:spPr>
        <p:txBody>
          <a:bodyPr>
            <a:normAutofit/>
          </a:bodyPr>
          <a:lstStyle/>
          <a:p>
            <a:r>
              <a:rPr lang="en-US" sz="6000" dirty="0" smtClean="0">
                <a:solidFill>
                  <a:srgbClr val="FFFF00"/>
                </a:solidFill>
              </a:rPr>
              <a:t>Thank YOU</a:t>
            </a:r>
            <a:endParaRPr lang="en-US" sz="6000" dirty="0">
              <a:solidFill>
                <a:srgbClr val="FFFF00"/>
              </a:solidFill>
            </a:endParaRPr>
          </a:p>
        </p:txBody>
      </p:sp>
    </p:spTree>
    <p:extLst>
      <p:ext uri="{BB962C8B-B14F-4D97-AF65-F5344CB8AC3E}">
        <p14:creationId xmlns:p14="http://schemas.microsoft.com/office/powerpoint/2010/main" val="3888257040"/>
      </p:ext>
    </p:extLst>
  </p:cSld>
  <p:clrMapOvr>
    <a:masterClrMapping/>
  </p:clrMapOvr>
  <mc:AlternateContent xmlns:mc="http://schemas.openxmlformats.org/markup-compatibility/2006">
    <mc:Choice xmlns:p14="http://schemas.microsoft.com/office/powerpoint/2010/main" Requires="p14">
      <p:transition spd="slow" p14:dur="1500" advTm="2000">
        <p14:reveal/>
      </p:transition>
    </mc:Choice>
    <mc:Fallback>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CEBB6A1C-0E79-4823-9F49-BED091D78BFE}"/>
              </a:ext>
            </a:extLst>
          </p:cNvPr>
          <p:cNvSpPr/>
          <p:nvPr/>
        </p:nvSpPr>
        <p:spPr>
          <a:xfrm>
            <a:off x="5290457" y="746449"/>
            <a:ext cx="1733279" cy="531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743EE4ED-B4C8-4A62-A705-D56027C4D408}"/>
              </a:ext>
            </a:extLst>
          </p:cNvPr>
          <p:cNvSpPr>
            <a:spLocks noGrp="1"/>
          </p:cNvSpPr>
          <p:nvPr>
            <p:ph type="title"/>
          </p:nvPr>
        </p:nvSpPr>
        <p:spPr>
          <a:xfrm>
            <a:off x="980215" y="746449"/>
            <a:ext cx="10353761" cy="531845"/>
          </a:xfrm>
        </p:spPr>
        <p:txBody>
          <a:bodyPr>
            <a:normAutofit fontScale="90000"/>
          </a:bodyPr>
          <a:lstStyle/>
          <a:p>
            <a:r>
              <a:rPr lang="en-US" dirty="0">
                <a:solidFill>
                  <a:srgbClr val="FFFF00"/>
                </a:solidFill>
              </a:rPr>
              <a:t>Menu</a:t>
            </a:r>
          </a:p>
        </p:txBody>
      </p:sp>
      <p:sp>
        <p:nvSpPr>
          <p:cNvPr id="4" name="TextBox 3">
            <a:extLst>
              <a:ext uri="{FF2B5EF4-FFF2-40B4-BE49-F238E27FC236}">
                <a16:creationId xmlns="" xmlns:a16="http://schemas.microsoft.com/office/drawing/2014/main" id="{BB988B18-C134-4B89-877E-3D6C7BA0C988}"/>
              </a:ext>
            </a:extLst>
          </p:cNvPr>
          <p:cNvSpPr txBox="1"/>
          <p:nvPr/>
        </p:nvSpPr>
        <p:spPr>
          <a:xfrm>
            <a:off x="10314432" y="273699"/>
            <a:ext cx="1516785" cy="369332"/>
          </a:xfrm>
          <a:prstGeom prst="rect">
            <a:avLst/>
          </a:prstGeom>
          <a:noFill/>
        </p:spPr>
        <p:txBody>
          <a:bodyPr wrap="square" rtlCol="0">
            <a:spAutoFit/>
          </a:bodyPr>
          <a:lstStyle/>
          <a:p>
            <a:r>
              <a:rPr lang="en-US" dirty="0"/>
              <a:t>Code: </a:t>
            </a:r>
            <a:r>
              <a:rPr lang="en-US" b="1" dirty="0" smtClean="0">
                <a:solidFill>
                  <a:srgbClr val="FFFF00"/>
                </a:solidFill>
                <a:effectLst>
                  <a:outerShdw blurRad="38100" dist="38100" dir="2700000" algn="tl">
                    <a:srgbClr val="000000">
                      <a:alpha val="43137"/>
                    </a:srgbClr>
                  </a:outerShdw>
                </a:effectLst>
                <a:latin typeface="Google Sans"/>
              </a:rPr>
              <a:t>33118</a:t>
            </a:r>
            <a:endParaRPr lang="en-US" b="1" dirty="0">
              <a:solidFill>
                <a:srgbClr val="FFFF00"/>
              </a:solidFill>
              <a:effectLst>
                <a:outerShdw blurRad="38100" dist="38100" dir="2700000" algn="tl">
                  <a:srgbClr val="000000">
                    <a:alpha val="43137"/>
                  </a:srgbClr>
                </a:outerShdw>
              </a:effectLst>
            </a:endParaRPr>
          </a:p>
        </p:txBody>
      </p:sp>
      <p:graphicFrame>
        <p:nvGraphicFramePr>
          <p:cNvPr id="9" name="Diagram 8"/>
          <p:cNvGraphicFramePr/>
          <p:nvPr>
            <p:extLst>
              <p:ext uri="{D42A27DB-BD31-4B8C-83A1-F6EECF244321}">
                <p14:modId xmlns:p14="http://schemas.microsoft.com/office/powerpoint/2010/main" val="3654404347"/>
              </p:ext>
            </p:extLst>
          </p:nvPr>
        </p:nvGraphicFramePr>
        <p:xfrm>
          <a:off x="1236472" y="1847088"/>
          <a:ext cx="4313936" cy="12828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Diagram 9"/>
          <p:cNvGraphicFramePr/>
          <p:nvPr>
            <p:extLst>
              <p:ext uri="{D42A27DB-BD31-4B8C-83A1-F6EECF244321}">
                <p14:modId xmlns:p14="http://schemas.microsoft.com/office/powerpoint/2010/main" val="3127632"/>
              </p:ext>
            </p:extLst>
          </p:nvPr>
        </p:nvGraphicFramePr>
        <p:xfrm>
          <a:off x="1236472" y="3165690"/>
          <a:ext cx="4313936" cy="128286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1" name="Diagram 10"/>
          <p:cNvGraphicFramePr/>
          <p:nvPr>
            <p:extLst>
              <p:ext uri="{D42A27DB-BD31-4B8C-83A1-F6EECF244321}">
                <p14:modId xmlns:p14="http://schemas.microsoft.com/office/powerpoint/2010/main" val="2493514679"/>
              </p:ext>
            </p:extLst>
          </p:nvPr>
        </p:nvGraphicFramePr>
        <p:xfrm>
          <a:off x="1245616" y="4500714"/>
          <a:ext cx="4313936" cy="132401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2712165280"/>
      </p:ext>
    </p:extLst>
  </p:cSld>
  <p:clrMapOvr>
    <a:masterClrMapping/>
  </p:clrMapOvr>
  <mc:AlternateContent xmlns:mc="http://schemas.openxmlformats.org/markup-compatibility/2006">
    <mc:Choice xmlns:p14="http://schemas.microsoft.com/office/powerpoint/2010/main" Requires="p14">
      <p:transition spd="slow" p14:dur="1500" advTm="2000">
        <p14:reveal/>
      </p:transition>
    </mc:Choice>
    <mc:Fallback>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1"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250"/>
                                  </p:stCondLst>
                                  <p:childTnLst>
                                    <p:set>
                                      <p:cBhvr>
                                        <p:cTn id="13" dur="1" fill="hold">
                                          <p:stCondLst>
                                            <p:cond delay="0"/>
                                          </p:stCondLst>
                                        </p:cTn>
                                        <p:tgtEl>
                                          <p:spTgt spid="2"/>
                                        </p:tgtEl>
                                        <p:attrNameLst>
                                          <p:attrName>style.visibility</p:attrName>
                                        </p:attrNameLst>
                                      </p:cBhvr>
                                      <p:to>
                                        <p:strVal val="visible"/>
                                      </p:to>
                                    </p:set>
                                    <p:animEffect transition="in" filter="barn(inVertical)">
                                      <p:cBhvr>
                                        <p:cTn id="14" dur="750"/>
                                        <p:tgtEl>
                                          <p:spTgt spid="2"/>
                                        </p:tgtEl>
                                      </p:cBhvr>
                                    </p:animEffect>
                                  </p:childTnLst>
                                </p:cTn>
                              </p:par>
                              <p:par>
                                <p:cTn id="15" presetID="16" presetClass="entr" presetSubtype="21" fill="hold" grpId="0"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75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25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1000"/>
                                        <p:tgtEl>
                                          <p:spTgt spid="9"/>
                                        </p:tgtEl>
                                      </p:cBhvr>
                                    </p:animEffect>
                                  </p:childTnLst>
                                </p:cTn>
                              </p:par>
                              <p:par>
                                <p:cTn id="23" presetID="16" presetClass="entr" presetSubtype="21" fill="hold" grpId="0" nodeType="withEffect">
                                  <p:stCondLst>
                                    <p:cond delay="250"/>
                                  </p:stCondLst>
                                  <p:childTnLst>
                                    <p:set>
                                      <p:cBhvr>
                                        <p:cTn id="24" dur="1" fill="hold">
                                          <p:stCondLst>
                                            <p:cond delay="0"/>
                                          </p:stCondLst>
                                        </p:cTn>
                                        <p:tgtEl>
                                          <p:spTgt spid="10"/>
                                        </p:tgtEl>
                                        <p:attrNameLst>
                                          <p:attrName>style.visibility</p:attrName>
                                        </p:attrNameLst>
                                      </p:cBhvr>
                                      <p:to>
                                        <p:strVal val="visible"/>
                                      </p:to>
                                    </p:set>
                                    <p:animEffect transition="in" filter="barn(inVertical)">
                                      <p:cBhvr>
                                        <p:cTn id="25" dur="1000"/>
                                        <p:tgtEl>
                                          <p:spTgt spid="10"/>
                                        </p:tgtEl>
                                      </p:cBhvr>
                                    </p:animEffect>
                                  </p:childTnLst>
                                </p:cTn>
                              </p:par>
                              <p:par>
                                <p:cTn id="26" presetID="16" presetClass="entr" presetSubtype="21" fill="hold" grpId="0" nodeType="withEffect">
                                  <p:stCondLst>
                                    <p:cond delay="250"/>
                                  </p:stCondLst>
                                  <p:childTnLst>
                                    <p:set>
                                      <p:cBhvr>
                                        <p:cTn id="27" dur="1" fill="hold">
                                          <p:stCondLst>
                                            <p:cond delay="0"/>
                                          </p:stCondLst>
                                        </p:cTn>
                                        <p:tgtEl>
                                          <p:spTgt spid="11"/>
                                        </p:tgtEl>
                                        <p:attrNameLst>
                                          <p:attrName>style.visibility</p:attrName>
                                        </p:attrNameLst>
                                      </p:cBhvr>
                                      <p:to>
                                        <p:strVal val="visible"/>
                                      </p:to>
                                    </p:set>
                                    <p:animEffect transition="in" filter="barn(inVertical)">
                                      <p:cBhvr>
                                        <p:cTn id="28"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p:bldP spid="4" grpId="1"/>
      <p:bldGraphic spid="9" grpId="0">
        <p:bldAsOne/>
      </p:bldGraphic>
      <p:bldGraphic spid="10" grpId="0">
        <p:bldAsOne/>
      </p:bldGraphic>
      <p:bldGraphic spid="11"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8A7E60C6-400A-4230-906E-FB66FB646872}"/>
              </a:ext>
            </a:extLst>
          </p:cNvPr>
          <p:cNvSpPr/>
          <p:nvPr/>
        </p:nvSpPr>
        <p:spPr>
          <a:xfrm>
            <a:off x="5323050" y="686001"/>
            <a:ext cx="1506957" cy="5269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743EE4ED-B4C8-4A62-A705-D56027C4D408}"/>
              </a:ext>
            </a:extLst>
          </p:cNvPr>
          <p:cNvSpPr>
            <a:spLocks noGrp="1"/>
          </p:cNvSpPr>
          <p:nvPr>
            <p:ph type="title"/>
          </p:nvPr>
        </p:nvSpPr>
        <p:spPr>
          <a:xfrm>
            <a:off x="913795" y="679089"/>
            <a:ext cx="10353761" cy="514145"/>
          </a:xfrm>
        </p:spPr>
        <p:txBody>
          <a:bodyPr>
            <a:normAutofit fontScale="90000"/>
          </a:bodyPr>
          <a:lstStyle/>
          <a:p>
            <a:r>
              <a:rPr lang="en-US" dirty="0">
                <a:solidFill>
                  <a:srgbClr val="FFFF00"/>
                </a:solidFill>
              </a:rPr>
              <a:t>Home</a:t>
            </a:r>
          </a:p>
        </p:txBody>
      </p:sp>
      <p:sp>
        <p:nvSpPr>
          <p:cNvPr id="3" name="Content Placeholder 2">
            <a:extLst>
              <a:ext uri="{FF2B5EF4-FFF2-40B4-BE49-F238E27FC236}">
                <a16:creationId xmlns="" xmlns:a16="http://schemas.microsoft.com/office/drawing/2014/main" id="{CA914323-BD4A-49C2-8C42-B3AC1A7CCA5B}"/>
              </a:ext>
            </a:extLst>
          </p:cNvPr>
          <p:cNvSpPr>
            <a:spLocks noGrp="1"/>
          </p:cNvSpPr>
          <p:nvPr>
            <p:ph idx="1"/>
          </p:nvPr>
        </p:nvSpPr>
        <p:spPr>
          <a:xfrm>
            <a:off x="1114963" y="1609344"/>
            <a:ext cx="9775541" cy="4535424"/>
          </a:xfrm>
        </p:spPr>
        <p:txBody>
          <a:bodyPr>
            <a:normAutofit fontScale="92500" lnSpcReduction="10000"/>
          </a:bodyPr>
          <a:lstStyle/>
          <a:p>
            <a:pPr marL="0" indent="0">
              <a:buNone/>
            </a:pPr>
            <a:endParaRPr lang="en-US" dirty="0"/>
          </a:p>
          <a:p>
            <a:pPr marL="0" indent="0">
              <a:buNone/>
            </a:pPr>
            <a:endParaRPr lang="en-US" dirty="0"/>
          </a:p>
          <a:p>
            <a:pPr marL="0" indent="0">
              <a:buNone/>
            </a:pPr>
            <a:endParaRPr lang="en-US" dirty="0"/>
          </a:p>
          <a:p>
            <a:pPr marL="0" indent="0">
              <a:buNone/>
            </a:pPr>
            <a:endParaRPr lang="en-US" b="0" i="0" dirty="0">
              <a:solidFill>
                <a:srgbClr val="92D050"/>
              </a:solidFill>
              <a:effectLst/>
              <a:latin typeface="Arial" panose="020B0604020202020204" pitchFamily="34" charset="0"/>
            </a:endParaRPr>
          </a:p>
          <a:p>
            <a:pPr marL="0" indent="0">
              <a:buNone/>
            </a:pPr>
            <a:r>
              <a:rPr lang="en-US" b="0" i="0" dirty="0">
                <a:solidFill>
                  <a:srgbClr val="92D050"/>
                </a:solidFill>
                <a:effectLst/>
                <a:latin typeface="Arial" panose="020B0604020202020204" pitchFamily="34" charset="0"/>
              </a:rPr>
              <a:t>Welcome to Model Polytechnic institute. We are providing one of the best education guide line in the technical education. This is our first web appearance and we are constantly trying to improve it. So be with us. We will right back.</a:t>
            </a:r>
            <a:r>
              <a:rPr lang="en-US" dirty="0">
                <a:solidFill>
                  <a:srgbClr val="92D050"/>
                </a:solidFill>
              </a:rPr>
              <a:t> </a:t>
            </a:r>
            <a:endParaRPr lang="en-US" dirty="0" smtClean="0">
              <a:solidFill>
                <a:srgbClr val="92D050"/>
              </a:solidFill>
            </a:endParaRPr>
          </a:p>
          <a:p>
            <a:pPr marL="0" indent="0">
              <a:buNone/>
            </a:pPr>
            <a:r>
              <a:rPr lang="en-US" dirty="0">
                <a:effectLst/>
              </a:rPr>
              <a:t>Not only in education we have superb cultural activities and outdoor recreational activities. We think that both are necessary for a good educational mind.</a:t>
            </a:r>
            <a:endParaRPr lang="en-US" dirty="0" smtClean="0">
              <a:solidFill>
                <a:srgbClr val="92D050"/>
              </a:solidFill>
            </a:endParaRPr>
          </a:p>
          <a:p>
            <a:pPr marL="0" indent="0">
              <a:buNone/>
            </a:pPr>
            <a:r>
              <a:rPr lang="en-US" dirty="0">
                <a:solidFill>
                  <a:srgbClr val="92D050"/>
                </a:solidFill>
                <a:effectLst/>
              </a:rPr>
              <a:t>Model Polytechnic Institute is a Government approved technical education institute and maintained under the rules of technical Board of Bangladesh.</a:t>
            </a:r>
            <a:endParaRPr lang="en-US" dirty="0">
              <a:solidFill>
                <a:srgbClr val="92D050"/>
              </a:solidFill>
            </a:endParaRPr>
          </a:p>
        </p:txBody>
      </p:sp>
      <p:pic>
        <p:nvPicPr>
          <p:cNvPr id="7" name="Picture 6">
            <a:extLst>
              <a:ext uri="{FF2B5EF4-FFF2-40B4-BE49-F238E27FC236}">
                <a16:creationId xmlns="" xmlns:a16="http://schemas.microsoft.com/office/drawing/2014/main" id="{D4D08EEA-91AA-4417-8C86-3F1688EA9C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4547" y="1652416"/>
            <a:ext cx="9525000" cy="1485900"/>
          </a:xfrm>
          <a:prstGeom prst="rect">
            <a:avLst/>
          </a:prstGeom>
        </p:spPr>
      </p:pic>
      <p:sp>
        <p:nvSpPr>
          <p:cNvPr id="9" name="TextBox 8">
            <a:extLst>
              <a:ext uri="{FF2B5EF4-FFF2-40B4-BE49-F238E27FC236}">
                <a16:creationId xmlns="" xmlns:a16="http://schemas.microsoft.com/office/drawing/2014/main" id="{BB988B18-C134-4B89-877E-3D6C7BA0C988}"/>
              </a:ext>
            </a:extLst>
          </p:cNvPr>
          <p:cNvSpPr txBox="1"/>
          <p:nvPr/>
        </p:nvSpPr>
        <p:spPr>
          <a:xfrm>
            <a:off x="10314432" y="273699"/>
            <a:ext cx="1516785" cy="369332"/>
          </a:xfrm>
          <a:prstGeom prst="rect">
            <a:avLst/>
          </a:prstGeom>
          <a:noFill/>
        </p:spPr>
        <p:txBody>
          <a:bodyPr wrap="square" rtlCol="0">
            <a:spAutoFit/>
          </a:bodyPr>
          <a:lstStyle/>
          <a:p>
            <a:r>
              <a:rPr lang="en-US" dirty="0"/>
              <a:t>Code: </a:t>
            </a:r>
            <a:r>
              <a:rPr lang="en-US" b="1" dirty="0" smtClean="0">
                <a:solidFill>
                  <a:srgbClr val="FFFF00"/>
                </a:solidFill>
                <a:effectLst>
                  <a:outerShdw blurRad="38100" dist="38100" dir="2700000" algn="tl">
                    <a:srgbClr val="000000">
                      <a:alpha val="43137"/>
                    </a:srgbClr>
                  </a:outerShdw>
                </a:effectLst>
                <a:latin typeface="Google Sans"/>
              </a:rPr>
              <a:t>33118</a:t>
            </a:r>
            <a:endParaRPr lang="en-US" b="1" dirty="0">
              <a:solidFill>
                <a:srgbClr val="FFFF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83230514"/>
      </p:ext>
    </p:extLst>
  </p:cSld>
  <p:clrMapOvr>
    <a:masterClrMapping/>
  </p:clrMapOvr>
  <mc:AlternateContent xmlns:mc="http://schemas.openxmlformats.org/markup-compatibility/2006">
    <mc:Choice xmlns:p14="http://schemas.microsoft.com/office/powerpoint/2010/main" Requires="p14">
      <p:transition spd="slow" p14:dur="1500" advTm="2000">
        <p14:reveal/>
      </p:transition>
    </mc:Choice>
    <mc:Fallback>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250"/>
                                  </p:stCondLst>
                                  <p:childTnLst>
                                    <p:set>
                                      <p:cBhvr>
                                        <p:cTn id="13" dur="1" fill="hold">
                                          <p:stCondLst>
                                            <p:cond delay="0"/>
                                          </p:stCondLst>
                                        </p:cTn>
                                        <p:tgtEl>
                                          <p:spTgt spid="2"/>
                                        </p:tgtEl>
                                        <p:attrNameLst>
                                          <p:attrName>style.visibility</p:attrName>
                                        </p:attrNameLst>
                                      </p:cBhvr>
                                      <p:to>
                                        <p:strVal val="visible"/>
                                      </p:to>
                                    </p:set>
                                    <p:animEffect transition="in" filter="barn(inVertical)">
                                      <p:cBhvr>
                                        <p:cTn id="14" dur="750"/>
                                        <p:tgtEl>
                                          <p:spTgt spid="2"/>
                                        </p:tgtEl>
                                      </p:cBhvr>
                                    </p:animEffect>
                                  </p:childTnLst>
                                </p:cTn>
                              </p:par>
                              <p:par>
                                <p:cTn id="15" presetID="16" presetClass="entr" presetSubtype="21" fill="hold" grpId="0" nodeType="withEffect">
                                  <p:stCondLst>
                                    <p:cond delay="25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75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25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75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75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75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350FAE64-8FD7-43EE-BA2D-8AD57FA5A849}"/>
              </a:ext>
            </a:extLst>
          </p:cNvPr>
          <p:cNvSpPr/>
          <p:nvPr/>
        </p:nvSpPr>
        <p:spPr>
          <a:xfrm>
            <a:off x="5038530" y="452830"/>
            <a:ext cx="2080726" cy="569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743EE4ED-B4C8-4A62-A705-D56027C4D408}"/>
              </a:ext>
            </a:extLst>
          </p:cNvPr>
          <p:cNvSpPr>
            <a:spLocks noGrp="1"/>
          </p:cNvSpPr>
          <p:nvPr>
            <p:ph type="title"/>
          </p:nvPr>
        </p:nvSpPr>
        <p:spPr>
          <a:xfrm>
            <a:off x="902012" y="480731"/>
            <a:ext cx="10353761" cy="514145"/>
          </a:xfrm>
        </p:spPr>
        <p:txBody>
          <a:bodyPr>
            <a:normAutofit fontScale="90000"/>
          </a:bodyPr>
          <a:lstStyle/>
          <a:p>
            <a:r>
              <a:rPr lang="en-US" dirty="0">
                <a:solidFill>
                  <a:srgbClr val="FFFF00"/>
                </a:solidFill>
              </a:rPr>
              <a:t>Profile</a:t>
            </a:r>
          </a:p>
        </p:txBody>
      </p:sp>
      <p:graphicFrame>
        <p:nvGraphicFramePr>
          <p:cNvPr id="9" name="Content Placeholder 8">
            <a:extLst>
              <a:ext uri="{FF2B5EF4-FFF2-40B4-BE49-F238E27FC236}">
                <a16:creationId xmlns="" xmlns:a16="http://schemas.microsoft.com/office/drawing/2014/main" id="{CAAF0650-8616-4E0A-BED6-7ACBF53471DC}"/>
              </a:ext>
            </a:extLst>
          </p:cNvPr>
          <p:cNvGraphicFramePr>
            <a:graphicFrameLocks noGrp="1"/>
          </p:cNvGraphicFramePr>
          <p:nvPr>
            <p:ph idx="1"/>
            <p:extLst>
              <p:ext uri="{D42A27DB-BD31-4B8C-83A1-F6EECF244321}">
                <p14:modId xmlns:p14="http://schemas.microsoft.com/office/powerpoint/2010/main" val="3891419315"/>
              </p:ext>
            </p:extLst>
          </p:nvPr>
        </p:nvGraphicFramePr>
        <p:xfrm>
          <a:off x="8107324" y="1847233"/>
          <a:ext cx="3322303" cy="36951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Table 11">
            <a:extLst>
              <a:ext uri="{FF2B5EF4-FFF2-40B4-BE49-F238E27FC236}">
                <a16:creationId xmlns="" xmlns:a16="http://schemas.microsoft.com/office/drawing/2014/main" id="{FF142EC4-F7F3-4272-A92E-978E2B4BA306}"/>
              </a:ext>
            </a:extLst>
          </p:cNvPr>
          <p:cNvGraphicFramePr>
            <a:graphicFrameLocks noGrp="1"/>
          </p:cNvGraphicFramePr>
          <p:nvPr>
            <p:extLst>
              <p:ext uri="{D42A27DB-BD31-4B8C-83A1-F6EECF244321}">
                <p14:modId xmlns:p14="http://schemas.microsoft.com/office/powerpoint/2010/main" val="1060569426"/>
              </p:ext>
            </p:extLst>
          </p:nvPr>
        </p:nvGraphicFramePr>
        <p:xfrm>
          <a:off x="503851" y="2080322"/>
          <a:ext cx="6783355" cy="4499560"/>
        </p:xfrm>
        <a:graphic>
          <a:graphicData uri="http://schemas.openxmlformats.org/drawingml/2006/table">
            <a:tbl>
              <a:tblPr firstRow="1" bandRow="1">
                <a:tableStyleId>{5C22544A-7EE6-4342-B048-85BDC9FD1C3A}</a:tableStyleId>
              </a:tblPr>
              <a:tblGrid>
                <a:gridCol w="2258010">
                  <a:extLst>
                    <a:ext uri="{9D8B030D-6E8A-4147-A177-3AD203B41FA5}">
                      <a16:colId xmlns="" xmlns:a16="http://schemas.microsoft.com/office/drawing/2014/main" val="969132170"/>
                    </a:ext>
                  </a:extLst>
                </a:gridCol>
                <a:gridCol w="4525345">
                  <a:extLst>
                    <a:ext uri="{9D8B030D-6E8A-4147-A177-3AD203B41FA5}">
                      <a16:colId xmlns="" xmlns:a16="http://schemas.microsoft.com/office/drawing/2014/main" val="3895142204"/>
                    </a:ext>
                  </a:extLst>
                </a:gridCol>
              </a:tblGrid>
              <a:tr h="385948">
                <a:tc>
                  <a:txBody>
                    <a:bodyPr/>
                    <a:lstStyle/>
                    <a:p>
                      <a:r>
                        <a:rPr lang="en-US" b="0" dirty="0">
                          <a:solidFill>
                            <a:schemeClr val="bg1"/>
                          </a:solidFill>
                        </a:rPr>
                        <a:t>Student Name</a:t>
                      </a:r>
                    </a:p>
                  </a:txBody>
                  <a:tcPr/>
                </a:tc>
                <a:tc>
                  <a:txBody>
                    <a:bodyPr/>
                    <a:lstStyle/>
                    <a:p>
                      <a:endParaRPr lang="en-US" dirty="0"/>
                    </a:p>
                  </a:txBody>
                  <a:tcPr/>
                </a:tc>
                <a:extLst>
                  <a:ext uri="{0D108BD9-81ED-4DB2-BD59-A6C34878D82A}">
                    <a16:rowId xmlns="" xmlns:a16="http://schemas.microsoft.com/office/drawing/2014/main" val="4124763682"/>
                  </a:ext>
                </a:extLst>
              </a:tr>
              <a:tr h="385948">
                <a:tc>
                  <a:txBody>
                    <a:bodyPr/>
                    <a:lstStyle/>
                    <a:p>
                      <a:r>
                        <a:rPr lang="en-US" dirty="0"/>
                        <a:t>Institute Name</a:t>
                      </a:r>
                    </a:p>
                  </a:txBody>
                  <a:tcPr/>
                </a:tc>
                <a:tc>
                  <a:txBody>
                    <a:bodyPr/>
                    <a:lstStyle/>
                    <a:p>
                      <a:endParaRPr lang="en-US" dirty="0"/>
                    </a:p>
                  </a:txBody>
                  <a:tcPr/>
                </a:tc>
                <a:extLst>
                  <a:ext uri="{0D108BD9-81ED-4DB2-BD59-A6C34878D82A}">
                    <a16:rowId xmlns="" xmlns:a16="http://schemas.microsoft.com/office/drawing/2014/main" val="3359023605"/>
                  </a:ext>
                </a:extLst>
              </a:tr>
              <a:tr h="385948">
                <a:tc>
                  <a:txBody>
                    <a:bodyPr/>
                    <a:lstStyle/>
                    <a:p>
                      <a:r>
                        <a:rPr lang="en-US" dirty="0"/>
                        <a:t>Technology</a:t>
                      </a:r>
                    </a:p>
                  </a:txBody>
                  <a:tcPr/>
                </a:tc>
                <a:tc>
                  <a:txBody>
                    <a:bodyPr/>
                    <a:lstStyle/>
                    <a:p>
                      <a:endParaRPr lang="en-US" dirty="0"/>
                    </a:p>
                  </a:txBody>
                  <a:tcPr/>
                </a:tc>
                <a:extLst>
                  <a:ext uri="{0D108BD9-81ED-4DB2-BD59-A6C34878D82A}">
                    <a16:rowId xmlns="" xmlns:a16="http://schemas.microsoft.com/office/drawing/2014/main" val="4106186090"/>
                  </a:ext>
                </a:extLst>
              </a:tr>
              <a:tr h="385948">
                <a:tc>
                  <a:txBody>
                    <a:bodyPr/>
                    <a:lstStyle/>
                    <a:p>
                      <a:r>
                        <a:rPr lang="en-US" dirty="0"/>
                        <a:t>Board Roll</a:t>
                      </a:r>
                    </a:p>
                  </a:txBody>
                  <a:tcPr/>
                </a:tc>
                <a:tc>
                  <a:txBody>
                    <a:bodyPr/>
                    <a:lstStyle/>
                    <a:p>
                      <a:endParaRPr lang="en-US" dirty="0"/>
                    </a:p>
                  </a:txBody>
                  <a:tcPr/>
                </a:tc>
                <a:extLst>
                  <a:ext uri="{0D108BD9-81ED-4DB2-BD59-A6C34878D82A}">
                    <a16:rowId xmlns="" xmlns:a16="http://schemas.microsoft.com/office/drawing/2014/main" val="2341080843"/>
                  </a:ext>
                </a:extLst>
              </a:tr>
              <a:tr h="385948">
                <a:tc>
                  <a:txBody>
                    <a:bodyPr/>
                    <a:lstStyle/>
                    <a:p>
                      <a:r>
                        <a:rPr lang="en-US" dirty="0" smtClean="0"/>
                        <a:t>Session</a:t>
                      </a:r>
                      <a:endParaRPr lang="en-US" dirty="0"/>
                    </a:p>
                  </a:txBody>
                  <a:tcPr/>
                </a:tc>
                <a:tc>
                  <a:txBody>
                    <a:bodyPr/>
                    <a:lstStyle/>
                    <a:p>
                      <a:endParaRPr lang="en-US" dirty="0"/>
                    </a:p>
                  </a:txBody>
                  <a:tcPr/>
                </a:tc>
                <a:extLst>
                  <a:ext uri="{0D108BD9-81ED-4DB2-BD59-A6C34878D82A}">
                    <a16:rowId xmlns="" xmlns:a16="http://schemas.microsoft.com/office/drawing/2014/main" val="683118869"/>
                  </a:ext>
                </a:extLst>
              </a:tr>
              <a:tr h="385948">
                <a:tc>
                  <a:txBody>
                    <a:bodyPr/>
                    <a:lstStyle/>
                    <a:p>
                      <a:r>
                        <a:rPr lang="en-US" dirty="0"/>
                        <a:t>Passing Year</a:t>
                      </a:r>
                    </a:p>
                  </a:txBody>
                  <a:tcPr/>
                </a:tc>
                <a:tc>
                  <a:txBody>
                    <a:bodyPr/>
                    <a:lstStyle/>
                    <a:p>
                      <a:endParaRPr lang="en-US" dirty="0"/>
                    </a:p>
                  </a:txBody>
                  <a:tcPr/>
                </a:tc>
                <a:extLst>
                  <a:ext uri="{0D108BD9-81ED-4DB2-BD59-A6C34878D82A}">
                    <a16:rowId xmlns="" xmlns:a16="http://schemas.microsoft.com/office/drawing/2014/main" val="4119687071"/>
                  </a:ext>
                </a:extLst>
              </a:tr>
              <a:tr h="385948">
                <a:tc>
                  <a:txBody>
                    <a:bodyPr/>
                    <a:lstStyle/>
                    <a:p>
                      <a:r>
                        <a:rPr lang="en-US" dirty="0"/>
                        <a:t>Last Educational</a:t>
                      </a:r>
                    </a:p>
                    <a:p>
                      <a:r>
                        <a:rPr lang="en-US" dirty="0"/>
                        <a:t>Qualification</a:t>
                      </a:r>
                    </a:p>
                  </a:txBody>
                  <a:tcPr/>
                </a:tc>
                <a:tc>
                  <a:txBody>
                    <a:bodyPr/>
                    <a:lstStyle/>
                    <a:p>
                      <a:endParaRPr lang="en-US" dirty="0"/>
                    </a:p>
                  </a:txBody>
                  <a:tcPr/>
                </a:tc>
                <a:extLst>
                  <a:ext uri="{0D108BD9-81ED-4DB2-BD59-A6C34878D82A}">
                    <a16:rowId xmlns="" xmlns:a16="http://schemas.microsoft.com/office/drawing/2014/main" val="3107377111"/>
                  </a:ext>
                </a:extLst>
              </a:tr>
              <a:tr h="385948">
                <a:tc>
                  <a:txBody>
                    <a:bodyPr/>
                    <a:lstStyle/>
                    <a:p>
                      <a:r>
                        <a:rPr lang="en-US" dirty="0"/>
                        <a:t>Job Details</a:t>
                      </a:r>
                    </a:p>
                  </a:txBody>
                  <a:tcPr/>
                </a:tc>
                <a:tc>
                  <a:txBody>
                    <a:bodyPr/>
                    <a:lstStyle/>
                    <a:p>
                      <a:endParaRPr lang="en-US" dirty="0"/>
                    </a:p>
                  </a:txBody>
                  <a:tcPr/>
                </a:tc>
                <a:extLst>
                  <a:ext uri="{0D108BD9-81ED-4DB2-BD59-A6C34878D82A}">
                    <a16:rowId xmlns="" xmlns:a16="http://schemas.microsoft.com/office/drawing/2014/main" val="1858653822"/>
                  </a:ext>
                </a:extLst>
              </a:tr>
              <a:tr h="385948">
                <a:tc>
                  <a:txBody>
                    <a:bodyPr/>
                    <a:lstStyle/>
                    <a:p>
                      <a:r>
                        <a:rPr lang="en-US" dirty="0"/>
                        <a:t>Permanent Address</a:t>
                      </a:r>
                    </a:p>
                  </a:txBody>
                  <a:tcPr/>
                </a:tc>
                <a:tc>
                  <a:txBody>
                    <a:bodyPr/>
                    <a:lstStyle/>
                    <a:p>
                      <a:endParaRPr lang="en-US" dirty="0"/>
                    </a:p>
                  </a:txBody>
                  <a:tcPr/>
                </a:tc>
                <a:extLst>
                  <a:ext uri="{0D108BD9-81ED-4DB2-BD59-A6C34878D82A}">
                    <a16:rowId xmlns="" xmlns:a16="http://schemas.microsoft.com/office/drawing/2014/main" val="4288789615"/>
                  </a:ext>
                </a:extLst>
              </a:tr>
              <a:tr h="385948">
                <a:tc>
                  <a:txBody>
                    <a:bodyPr/>
                    <a:lstStyle/>
                    <a:p>
                      <a:r>
                        <a:rPr lang="en-US" dirty="0"/>
                        <a:t>Contact Number</a:t>
                      </a:r>
                    </a:p>
                  </a:txBody>
                  <a:tcPr/>
                </a:tc>
                <a:tc>
                  <a:txBody>
                    <a:bodyPr/>
                    <a:lstStyle/>
                    <a:p>
                      <a:endParaRPr lang="en-US" dirty="0"/>
                    </a:p>
                  </a:txBody>
                  <a:tcPr/>
                </a:tc>
                <a:extLst>
                  <a:ext uri="{0D108BD9-81ED-4DB2-BD59-A6C34878D82A}">
                    <a16:rowId xmlns="" xmlns:a16="http://schemas.microsoft.com/office/drawing/2014/main" val="1204473712"/>
                  </a:ext>
                </a:extLst>
              </a:tr>
              <a:tr h="385948">
                <a:tc>
                  <a:txBody>
                    <a:bodyPr/>
                    <a:lstStyle/>
                    <a:p>
                      <a:r>
                        <a:rPr lang="en-US" dirty="0"/>
                        <a:t>Remarks</a:t>
                      </a:r>
                    </a:p>
                  </a:txBody>
                  <a:tcPr/>
                </a:tc>
                <a:tc>
                  <a:txBody>
                    <a:bodyPr/>
                    <a:lstStyle/>
                    <a:p>
                      <a:endParaRPr lang="en-US" dirty="0"/>
                    </a:p>
                  </a:txBody>
                  <a:tcPr/>
                </a:tc>
                <a:extLst>
                  <a:ext uri="{0D108BD9-81ED-4DB2-BD59-A6C34878D82A}">
                    <a16:rowId xmlns="" xmlns:a16="http://schemas.microsoft.com/office/drawing/2014/main" val="349322548"/>
                  </a:ext>
                </a:extLst>
              </a:tr>
            </a:tbl>
          </a:graphicData>
        </a:graphic>
      </p:graphicFrame>
      <p:sp>
        <p:nvSpPr>
          <p:cNvPr id="14" name="Flowchart: Alternate Process 13">
            <a:extLst>
              <a:ext uri="{FF2B5EF4-FFF2-40B4-BE49-F238E27FC236}">
                <a16:creationId xmlns="" xmlns:a16="http://schemas.microsoft.com/office/drawing/2014/main" id="{9834AE44-507E-4CA8-907D-84C3BAE3DC72}"/>
              </a:ext>
            </a:extLst>
          </p:cNvPr>
          <p:cNvSpPr/>
          <p:nvPr/>
        </p:nvSpPr>
        <p:spPr>
          <a:xfrm>
            <a:off x="503851" y="1333088"/>
            <a:ext cx="6783355" cy="51414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FF00"/>
                </a:solidFill>
              </a:rPr>
              <a:t>Student’s Details Form for Registration</a:t>
            </a:r>
          </a:p>
        </p:txBody>
      </p:sp>
      <p:sp>
        <p:nvSpPr>
          <p:cNvPr id="12" name="TextBox 11">
            <a:extLst>
              <a:ext uri="{FF2B5EF4-FFF2-40B4-BE49-F238E27FC236}">
                <a16:creationId xmlns="" xmlns:a16="http://schemas.microsoft.com/office/drawing/2014/main" id="{BB988B18-C134-4B89-877E-3D6C7BA0C988}"/>
              </a:ext>
            </a:extLst>
          </p:cNvPr>
          <p:cNvSpPr txBox="1"/>
          <p:nvPr/>
        </p:nvSpPr>
        <p:spPr>
          <a:xfrm>
            <a:off x="10314432" y="273699"/>
            <a:ext cx="1516785" cy="369332"/>
          </a:xfrm>
          <a:prstGeom prst="rect">
            <a:avLst/>
          </a:prstGeom>
          <a:noFill/>
        </p:spPr>
        <p:txBody>
          <a:bodyPr wrap="square" rtlCol="0">
            <a:spAutoFit/>
          </a:bodyPr>
          <a:lstStyle/>
          <a:p>
            <a:r>
              <a:rPr lang="en-US" dirty="0"/>
              <a:t>Code: </a:t>
            </a:r>
            <a:r>
              <a:rPr lang="en-US" b="1" dirty="0" smtClean="0">
                <a:solidFill>
                  <a:srgbClr val="FFFF00"/>
                </a:solidFill>
                <a:effectLst>
                  <a:outerShdw blurRad="38100" dist="38100" dir="2700000" algn="tl">
                    <a:srgbClr val="000000">
                      <a:alpha val="43137"/>
                    </a:srgbClr>
                  </a:outerShdw>
                </a:effectLst>
                <a:latin typeface="Google Sans"/>
              </a:rPr>
              <a:t>33118</a:t>
            </a:r>
            <a:endParaRPr lang="en-US" b="1" dirty="0">
              <a:solidFill>
                <a:srgbClr val="FFFF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300801387"/>
      </p:ext>
    </p:extLst>
  </p:cSld>
  <p:clrMapOvr>
    <a:masterClrMapping/>
  </p:clrMapOvr>
  <mc:AlternateContent xmlns:mc="http://schemas.openxmlformats.org/markup-compatibility/2006">
    <mc:Choice xmlns:p14="http://schemas.microsoft.com/office/powerpoint/2010/main" Requires="p14">
      <p:transition spd="slow" p14:dur="1500" advTm="2000">
        <p14:reveal/>
      </p:transition>
    </mc:Choice>
    <mc:Fallback>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250"/>
                                  </p:stCondLst>
                                  <p:childTnLst>
                                    <p:set>
                                      <p:cBhvr>
                                        <p:cTn id="13" dur="1" fill="hold">
                                          <p:stCondLst>
                                            <p:cond delay="0"/>
                                          </p:stCondLst>
                                        </p:cTn>
                                        <p:tgtEl>
                                          <p:spTgt spid="2"/>
                                        </p:tgtEl>
                                        <p:attrNameLst>
                                          <p:attrName>style.visibility</p:attrName>
                                        </p:attrNameLst>
                                      </p:cBhvr>
                                      <p:to>
                                        <p:strVal val="visible"/>
                                      </p:to>
                                    </p:set>
                                    <p:animEffect transition="in" filter="barn(inVertical)">
                                      <p:cBhvr>
                                        <p:cTn id="14" dur="750"/>
                                        <p:tgtEl>
                                          <p:spTgt spid="2"/>
                                        </p:tgtEl>
                                      </p:cBhvr>
                                    </p:animEffect>
                                  </p:childTnLst>
                                </p:cTn>
                              </p:par>
                              <p:par>
                                <p:cTn id="15" presetID="16" presetClass="entr" presetSubtype="21" fill="hold" grpId="0" nodeType="withEffect">
                                  <p:stCondLst>
                                    <p:cond delay="250"/>
                                  </p:stCondLst>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75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grpId="0" nodeType="clickEffect">
                                  <p:stCondLst>
                                    <p:cond delay="250"/>
                                  </p:stCondLst>
                                  <p:childTnLst>
                                    <p:set>
                                      <p:cBhvr>
                                        <p:cTn id="21" dur="1" fill="hold">
                                          <p:stCondLst>
                                            <p:cond delay="0"/>
                                          </p:stCondLst>
                                        </p:cTn>
                                        <p:tgtEl>
                                          <p:spTgt spid="14">
                                            <p:bg/>
                                          </p:spTgt>
                                        </p:tgtEl>
                                        <p:attrNameLst>
                                          <p:attrName>style.visibility</p:attrName>
                                        </p:attrNameLst>
                                      </p:cBhvr>
                                      <p:to>
                                        <p:strVal val="visible"/>
                                      </p:to>
                                    </p:set>
                                    <p:animEffect transition="in" filter="barn(outVertical)">
                                      <p:cBhvr>
                                        <p:cTn id="22" dur="750"/>
                                        <p:tgtEl>
                                          <p:spTgt spid="14">
                                            <p:bg/>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grpId="0" nodeType="clickEffect">
                                  <p:stCondLst>
                                    <p:cond delay="250"/>
                                  </p:stCondLst>
                                  <p:childTnLst>
                                    <p:set>
                                      <p:cBhvr>
                                        <p:cTn id="26" dur="1" fill="hold">
                                          <p:stCondLst>
                                            <p:cond delay="0"/>
                                          </p:stCondLst>
                                        </p:cTn>
                                        <p:tgtEl>
                                          <p:spTgt spid="14">
                                            <p:txEl>
                                              <p:pRg st="0" end="0"/>
                                            </p:txEl>
                                          </p:spTgt>
                                        </p:tgtEl>
                                        <p:attrNameLst>
                                          <p:attrName>style.visibility</p:attrName>
                                        </p:attrNameLst>
                                      </p:cBhvr>
                                      <p:to>
                                        <p:strVal val="visible"/>
                                      </p:to>
                                    </p:set>
                                    <p:animEffect transition="in" filter="barn(outVertical)">
                                      <p:cBhvr>
                                        <p:cTn id="27" dur="750"/>
                                        <p:tgtEl>
                                          <p:spTgt spid="1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250"/>
                                  </p:stCondLst>
                                  <p:childTnLst>
                                    <p:set>
                                      <p:cBhvr>
                                        <p:cTn id="31" dur="1" fill="hold">
                                          <p:stCondLst>
                                            <p:cond delay="0"/>
                                          </p:stCondLst>
                                        </p:cTn>
                                        <p:tgtEl>
                                          <p:spTgt spid="11"/>
                                        </p:tgtEl>
                                        <p:attrNameLst>
                                          <p:attrName>style.visibility</p:attrName>
                                        </p:attrNameLst>
                                      </p:cBhvr>
                                      <p:to>
                                        <p:strVal val="visible"/>
                                      </p:to>
                                    </p:set>
                                    <p:anim calcmode="lin" valueType="num">
                                      <p:cBhvr additive="base">
                                        <p:cTn id="32" dur="1000" fill="hold"/>
                                        <p:tgtEl>
                                          <p:spTgt spid="11"/>
                                        </p:tgtEl>
                                        <p:attrNameLst>
                                          <p:attrName>ppt_x</p:attrName>
                                        </p:attrNameLst>
                                      </p:cBhvr>
                                      <p:tavLst>
                                        <p:tav tm="0">
                                          <p:val>
                                            <p:strVal val="0-#ppt_w/2"/>
                                          </p:val>
                                        </p:tav>
                                        <p:tav tm="100000">
                                          <p:val>
                                            <p:strVal val="#ppt_x"/>
                                          </p:val>
                                        </p:tav>
                                      </p:tavLst>
                                    </p:anim>
                                    <p:anim calcmode="lin" valueType="num">
                                      <p:cBhvr additive="base">
                                        <p:cTn id="33" dur="10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additive="base">
                                        <p:cTn id="38" dur="1000" fill="hold"/>
                                        <p:tgtEl>
                                          <p:spTgt spid="9"/>
                                        </p:tgtEl>
                                        <p:attrNameLst>
                                          <p:attrName>ppt_x</p:attrName>
                                        </p:attrNameLst>
                                      </p:cBhvr>
                                      <p:tavLst>
                                        <p:tav tm="0">
                                          <p:val>
                                            <p:strVal val="1+#ppt_w/2"/>
                                          </p:val>
                                        </p:tav>
                                        <p:tav tm="100000">
                                          <p:val>
                                            <p:strVal val="#ppt_x"/>
                                          </p:val>
                                        </p:tav>
                                      </p:tavLst>
                                    </p:anim>
                                    <p:anim calcmode="lin" valueType="num">
                                      <p:cBhvr additive="base">
                                        <p:cTn id="39" dur="10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 grpId="0"/>
      <p:bldGraphic spid="9" grpId="0">
        <p:bldAsOne/>
      </p:bldGraphic>
      <p:bldP spid="14" grpId="0" build="p" animBg="1"/>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857359A9-4F7B-4FDF-8257-19A4D8364D6E}"/>
              </a:ext>
            </a:extLst>
          </p:cNvPr>
          <p:cNvSpPr/>
          <p:nvPr/>
        </p:nvSpPr>
        <p:spPr>
          <a:xfrm>
            <a:off x="4777272" y="709125"/>
            <a:ext cx="2640565" cy="511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743EE4ED-B4C8-4A62-A705-D56027C4D408}"/>
              </a:ext>
            </a:extLst>
          </p:cNvPr>
          <p:cNvSpPr>
            <a:spLocks noGrp="1"/>
          </p:cNvSpPr>
          <p:nvPr>
            <p:ph type="title"/>
          </p:nvPr>
        </p:nvSpPr>
        <p:spPr>
          <a:xfrm>
            <a:off x="913795" y="712539"/>
            <a:ext cx="10353761" cy="514145"/>
          </a:xfrm>
        </p:spPr>
        <p:txBody>
          <a:bodyPr>
            <a:normAutofit fontScale="90000"/>
          </a:bodyPr>
          <a:lstStyle/>
          <a:p>
            <a:r>
              <a:rPr lang="en-US" dirty="0">
                <a:solidFill>
                  <a:srgbClr val="FFFF00"/>
                </a:solidFill>
              </a:rPr>
              <a:t>Teachers</a:t>
            </a:r>
          </a:p>
        </p:txBody>
      </p:sp>
      <p:sp>
        <p:nvSpPr>
          <p:cNvPr id="14" name="Rectangle 13">
            <a:extLst>
              <a:ext uri="{FF2B5EF4-FFF2-40B4-BE49-F238E27FC236}">
                <a16:creationId xmlns="" xmlns:a16="http://schemas.microsoft.com/office/drawing/2014/main" id="{3B99A048-ED23-4EB4-B346-6195111B08FE}"/>
              </a:ext>
            </a:extLst>
          </p:cNvPr>
          <p:cNvSpPr/>
          <p:nvPr/>
        </p:nvSpPr>
        <p:spPr>
          <a:xfrm>
            <a:off x="6298163" y="1735494"/>
            <a:ext cx="5113176" cy="4124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aphicFrame>
        <p:nvGraphicFramePr>
          <p:cNvPr id="8" name="Table 4">
            <a:extLst>
              <a:ext uri="{FF2B5EF4-FFF2-40B4-BE49-F238E27FC236}">
                <a16:creationId xmlns="" xmlns:a16="http://schemas.microsoft.com/office/drawing/2014/main" id="{B35B693C-8A14-4D47-9BFD-63EE71D25A51}"/>
              </a:ext>
            </a:extLst>
          </p:cNvPr>
          <p:cNvGraphicFramePr>
            <a:graphicFrameLocks/>
          </p:cNvGraphicFramePr>
          <p:nvPr>
            <p:extLst>
              <p:ext uri="{D42A27DB-BD31-4B8C-83A1-F6EECF244321}">
                <p14:modId xmlns:p14="http://schemas.microsoft.com/office/powerpoint/2010/main" val="2619082087"/>
              </p:ext>
            </p:extLst>
          </p:nvPr>
        </p:nvGraphicFramePr>
        <p:xfrm>
          <a:off x="2048257" y="1930659"/>
          <a:ext cx="7781172" cy="3733800"/>
        </p:xfrm>
        <a:graphic>
          <a:graphicData uri="http://schemas.openxmlformats.org/drawingml/2006/table">
            <a:tbl>
              <a:tblPr firstRow="1" bandRow="1">
                <a:tableStyleId>{5C22544A-7EE6-4342-B048-85BDC9FD1C3A}</a:tableStyleId>
              </a:tblPr>
              <a:tblGrid>
                <a:gridCol w="832103"/>
                <a:gridCol w="4355345">
                  <a:extLst>
                    <a:ext uri="{9D8B030D-6E8A-4147-A177-3AD203B41FA5}">
                      <a16:colId xmlns="" xmlns:a16="http://schemas.microsoft.com/office/drawing/2014/main" val="4024979777"/>
                    </a:ext>
                  </a:extLst>
                </a:gridCol>
                <a:gridCol w="2593724">
                  <a:extLst>
                    <a:ext uri="{9D8B030D-6E8A-4147-A177-3AD203B41FA5}">
                      <a16:colId xmlns="" xmlns:a16="http://schemas.microsoft.com/office/drawing/2014/main" val="1521618394"/>
                    </a:ext>
                  </a:extLst>
                </a:gridCol>
              </a:tblGrid>
              <a:tr h="310969">
                <a:tc>
                  <a:txBody>
                    <a:bodyPr/>
                    <a:lstStyle/>
                    <a:p>
                      <a:pPr algn="ctr"/>
                      <a:r>
                        <a:rPr lang="en-US" sz="2000" dirty="0" smtClean="0">
                          <a:solidFill>
                            <a:srgbClr val="FFFF00"/>
                          </a:solidFill>
                        </a:rPr>
                        <a:t>Sl No</a:t>
                      </a:r>
                      <a:endParaRPr lang="en-US" sz="2000" dirty="0">
                        <a:solidFill>
                          <a:srgbClr val="FFFF00"/>
                        </a:solidFill>
                      </a:endParaRPr>
                    </a:p>
                  </a:txBody>
                  <a:tcPr/>
                </a:tc>
                <a:tc>
                  <a:txBody>
                    <a:bodyPr/>
                    <a:lstStyle/>
                    <a:p>
                      <a:pPr algn="ctr"/>
                      <a:r>
                        <a:rPr lang="en-US" sz="2000" dirty="0">
                          <a:solidFill>
                            <a:srgbClr val="FFFF00"/>
                          </a:solidFill>
                        </a:rPr>
                        <a:t>Teachers Name</a:t>
                      </a:r>
                    </a:p>
                  </a:txBody>
                  <a:tcPr/>
                </a:tc>
                <a:tc>
                  <a:txBody>
                    <a:bodyPr/>
                    <a:lstStyle/>
                    <a:p>
                      <a:pPr algn="ctr"/>
                      <a:r>
                        <a:rPr lang="en-US" sz="2000" dirty="0">
                          <a:solidFill>
                            <a:srgbClr val="FFFF00"/>
                          </a:solidFill>
                        </a:rPr>
                        <a:t>Contact Number</a:t>
                      </a:r>
                    </a:p>
                  </a:txBody>
                  <a:tcPr/>
                </a:tc>
                <a:extLst>
                  <a:ext uri="{0D108BD9-81ED-4DB2-BD59-A6C34878D82A}">
                    <a16:rowId xmlns="" xmlns:a16="http://schemas.microsoft.com/office/drawing/2014/main" val="258801948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01</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Md. Abbas Uddin</a:t>
                      </a:r>
                    </a:p>
                  </a:txBody>
                  <a:tcPr/>
                </a:tc>
                <a:tc>
                  <a:txBody>
                    <a:bodyPr/>
                    <a:lstStyle/>
                    <a:p>
                      <a:pPr algn="r"/>
                      <a:r>
                        <a:rPr lang="en-US" dirty="0"/>
                        <a:t>01999-923505</a:t>
                      </a:r>
                    </a:p>
                  </a:txBody>
                  <a:tcPr/>
                </a:tc>
                <a:extLst>
                  <a:ext uri="{0D108BD9-81ED-4DB2-BD59-A6C34878D82A}">
                    <a16:rowId xmlns="" xmlns:a16="http://schemas.microsoft.com/office/drawing/2014/main" val="342961685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02</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Abdullah Al Masud</a:t>
                      </a:r>
                    </a:p>
                  </a:txBody>
                  <a:tcPr/>
                </a:tc>
                <a:tc>
                  <a:txBody>
                    <a:bodyPr/>
                    <a:lstStyle/>
                    <a:p>
                      <a:pPr algn="r"/>
                      <a:r>
                        <a:rPr lang="en-US" dirty="0"/>
                        <a:t>01999-923508</a:t>
                      </a:r>
                    </a:p>
                  </a:txBody>
                  <a:tcPr/>
                </a:tc>
                <a:extLst>
                  <a:ext uri="{0D108BD9-81ED-4DB2-BD59-A6C34878D82A}">
                    <a16:rowId xmlns="" xmlns:a16="http://schemas.microsoft.com/office/drawing/2014/main" val="61271011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03</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Mominur Rohman</a:t>
                      </a:r>
                    </a:p>
                  </a:txBody>
                  <a:tcPr/>
                </a:tc>
                <a:tc>
                  <a:txBody>
                    <a:bodyPr/>
                    <a:lstStyle/>
                    <a:p>
                      <a:pPr algn="r"/>
                      <a:r>
                        <a:rPr lang="en-US" dirty="0"/>
                        <a:t>01999-923511</a:t>
                      </a:r>
                    </a:p>
                  </a:txBody>
                  <a:tcPr/>
                </a:tc>
                <a:extLst>
                  <a:ext uri="{0D108BD9-81ED-4DB2-BD59-A6C34878D82A}">
                    <a16:rowId xmlns="" xmlns:a16="http://schemas.microsoft.com/office/drawing/2014/main" val="249665254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04</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Debashis paul</a:t>
                      </a:r>
                    </a:p>
                  </a:txBody>
                  <a:tcPr/>
                </a:tc>
                <a:tc>
                  <a:txBody>
                    <a:bodyPr/>
                    <a:lstStyle/>
                    <a:p>
                      <a:pPr algn="r"/>
                      <a:r>
                        <a:rPr lang="en-US" dirty="0"/>
                        <a:t>01999-923518</a:t>
                      </a:r>
                    </a:p>
                  </a:txBody>
                  <a:tcPr/>
                </a:tc>
                <a:extLst>
                  <a:ext uri="{0D108BD9-81ED-4DB2-BD59-A6C34878D82A}">
                    <a16:rowId xmlns="" xmlns:a16="http://schemas.microsoft.com/office/drawing/2014/main" val="281218894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05</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Md. Mazharul Islam</a:t>
                      </a:r>
                    </a:p>
                  </a:txBody>
                  <a:tcPr/>
                </a:tc>
                <a:tc>
                  <a:txBody>
                    <a:bodyPr/>
                    <a:lstStyle/>
                    <a:p>
                      <a:pPr algn="r"/>
                      <a:r>
                        <a:rPr lang="en-US" dirty="0"/>
                        <a:t>01999-923513</a:t>
                      </a:r>
                    </a:p>
                  </a:txBody>
                  <a:tcPr/>
                </a:tc>
                <a:extLst>
                  <a:ext uri="{0D108BD9-81ED-4DB2-BD59-A6C34878D82A}">
                    <a16:rowId xmlns="" xmlns:a16="http://schemas.microsoft.com/office/drawing/2014/main" val="292814086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06</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Md. Rabiul Rafi</a:t>
                      </a:r>
                    </a:p>
                  </a:txBody>
                  <a:tcPr/>
                </a:tc>
                <a:tc>
                  <a:txBody>
                    <a:bodyPr/>
                    <a:lstStyle/>
                    <a:p>
                      <a:pPr algn="r"/>
                      <a:r>
                        <a:rPr lang="en-US" dirty="0"/>
                        <a:t>01675-640787</a:t>
                      </a:r>
                    </a:p>
                  </a:txBody>
                  <a:tcPr/>
                </a:tc>
                <a:extLst>
                  <a:ext uri="{0D108BD9-81ED-4DB2-BD59-A6C34878D82A}">
                    <a16:rowId xmlns="" xmlns:a16="http://schemas.microsoft.com/office/drawing/2014/main" val="101070872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07</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Md. Salam</a:t>
                      </a:r>
                    </a:p>
                  </a:txBody>
                  <a:tcPr/>
                </a:tc>
                <a:tc>
                  <a:txBody>
                    <a:bodyPr/>
                    <a:lstStyle/>
                    <a:p>
                      <a:pPr algn="r"/>
                      <a:r>
                        <a:rPr lang="en-US" dirty="0"/>
                        <a:t>01761-525200</a:t>
                      </a:r>
                    </a:p>
                  </a:txBody>
                  <a:tcPr/>
                </a:tc>
                <a:extLst>
                  <a:ext uri="{0D108BD9-81ED-4DB2-BD59-A6C34878D82A}">
                    <a16:rowId xmlns="" xmlns:a16="http://schemas.microsoft.com/office/drawing/2014/main" val="309157646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08</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Robiul Islam</a:t>
                      </a:r>
                    </a:p>
                  </a:txBody>
                  <a:tcPr/>
                </a:tc>
                <a:tc>
                  <a:txBody>
                    <a:bodyPr/>
                    <a:lstStyle/>
                    <a:p>
                      <a:pPr algn="r"/>
                      <a:r>
                        <a:rPr lang="en-US" dirty="0"/>
                        <a:t>01999-923500</a:t>
                      </a:r>
                    </a:p>
                  </a:txBody>
                  <a:tcPr/>
                </a:tc>
                <a:extLst>
                  <a:ext uri="{0D108BD9-81ED-4DB2-BD59-A6C34878D82A}">
                    <a16:rowId xmlns="" xmlns:a16="http://schemas.microsoft.com/office/drawing/2014/main" val="429232858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09</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Shiblur Rohman</a:t>
                      </a:r>
                    </a:p>
                  </a:txBody>
                  <a:tcPr/>
                </a:tc>
                <a:tc>
                  <a:txBody>
                    <a:bodyPr/>
                    <a:lstStyle/>
                    <a:p>
                      <a:pPr algn="r"/>
                      <a:r>
                        <a:rPr lang="en-US" dirty="0"/>
                        <a:t>01999-923517</a:t>
                      </a:r>
                    </a:p>
                  </a:txBody>
                  <a:tcPr/>
                </a:tc>
                <a:extLst>
                  <a:ext uri="{0D108BD9-81ED-4DB2-BD59-A6C34878D82A}">
                    <a16:rowId xmlns="" xmlns:a16="http://schemas.microsoft.com/office/drawing/2014/main" val="543506470"/>
                  </a:ext>
                </a:extLst>
              </a:tr>
            </a:tbl>
          </a:graphicData>
        </a:graphic>
      </p:graphicFrame>
      <p:sp>
        <p:nvSpPr>
          <p:cNvPr id="10" name="TextBox 9">
            <a:extLst>
              <a:ext uri="{FF2B5EF4-FFF2-40B4-BE49-F238E27FC236}">
                <a16:creationId xmlns="" xmlns:a16="http://schemas.microsoft.com/office/drawing/2014/main" id="{BB988B18-C134-4B89-877E-3D6C7BA0C988}"/>
              </a:ext>
            </a:extLst>
          </p:cNvPr>
          <p:cNvSpPr txBox="1"/>
          <p:nvPr/>
        </p:nvSpPr>
        <p:spPr>
          <a:xfrm>
            <a:off x="10314432" y="273699"/>
            <a:ext cx="1516785" cy="369332"/>
          </a:xfrm>
          <a:prstGeom prst="rect">
            <a:avLst/>
          </a:prstGeom>
          <a:noFill/>
        </p:spPr>
        <p:txBody>
          <a:bodyPr wrap="square" rtlCol="0">
            <a:spAutoFit/>
          </a:bodyPr>
          <a:lstStyle/>
          <a:p>
            <a:r>
              <a:rPr lang="en-US" dirty="0"/>
              <a:t>Code: </a:t>
            </a:r>
            <a:r>
              <a:rPr lang="en-US" b="1" dirty="0" smtClean="0">
                <a:solidFill>
                  <a:srgbClr val="FFFF00"/>
                </a:solidFill>
                <a:effectLst>
                  <a:outerShdw blurRad="38100" dist="38100" dir="2700000" algn="tl">
                    <a:srgbClr val="000000">
                      <a:alpha val="43137"/>
                    </a:srgbClr>
                  </a:outerShdw>
                </a:effectLst>
                <a:latin typeface="Google Sans"/>
              </a:rPr>
              <a:t>33118</a:t>
            </a:r>
            <a:endParaRPr lang="en-US" b="1" dirty="0">
              <a:solidFill>
                <a:srgbClr val="FFFF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05444912"/>
      </p:ext>
    </p:extLst>
  </p:cSld>
  <p:clrMapOvr>
    <a:masterClrMapping/>
  </p:clrMapOvr>
  <mc:AlternateContent xmlns:mc="http://schemas.openxmlformats.org/markup-compatibility/2006">
    <mc:Choice xmlns:p14="http://schemas.microsoft.com/office/powerpoint/2010/main" Requires="p14">
      <p:transition spd="slow" p14:dur="1500" advTm="2000">
        <p14:reveal/>
      </p:transition>
    </mc:Choice>
    <mc:Fallback>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1" nodeType="clickEffect">
                                  <p:stCondLst>
                                    <p:cond delay="250"/>
                                  </p:stCondLst>
                                  <p:childTnLst>
                                    <p:set>
                                      <p:cBhvr>
                                        <p:cTn id="13" dur="1" fill="hold">
                                          <p:stCondLst>
                                            <p:cond delay="0"/>
                                          </p:stCondLst>
                                        </p:cTn>
                                        <p:tgtEl>
                                          <p:spTgt spid="2"/>
                                        </p:tgtEl>
                                        <p:attrNameLst>
                                          <p:attrName>style.visibility</p:attrName>
                                        </p:attrNameLst>
                                      </p:cBhvr>
                                      <p:to>
                                        <p:strVal val="visible"/>
                                      </p:to>
                                    </p:set>
                                    <p:animEffect transition="in" filter="barn(inVertical)">
                                      <p:cBhvr>
                                        <p:cTn id="14" dur="750"/>
                                        <p:tgtEl>
                                          <p:spTgt spid="2"/>
                                        </p:tgtEl>
                                      </p:cBhvr>
                                    </p:animEffect>
                                  </p:childTnLst>
                                </p:cTn>
                              </p:par>
                              <p:par>
                                <p:cTn id="15" presetID="16" presetClass="entr" presetSubtype="21" fill="hold" grpId="1" nodeType="withEffect">
                                  <p:stCondLst>
                                    <p:cond delay="250"/>
                                  </p:stCondLst>
                                  <p:childTnLst>
                                    <p:set>
                                      <p:cBhvr>
                                        <p:cTn id="16" dur="1" fill="hold">
                                          <p:stCondLst>
                                            <p:cond delay="0"/>
                                          </p:stCondLst>
                                        </p:cTn>
                                        <p:tgtEl>
                                          <p:spTgt spid="13"/>
                                        </p:tgtEl>
                                        <p:attrNameLst>
                                          <p:attrName>style.visibility</p:attrName>
                                        </p:attrNameLst>
                                      </p:cBhvr>
                                      <p:to>
                                        <p:strVal val="visible"/>
                                      </p:to>
                                    </p:set>
                                    <p:animEffect transition="in" filter="barn(inVertical)">
                                      <p:cBhvr>
                                        <p:cTn id="17" dur="75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1" animBg="1"/>
      <p:bldP spid="2" grpId="1"/>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857359A9-4F7B-4FDF-8257-19A4D8364D6E}"/>
              </a:ext>
            </a:extLst>
          </p:cNvPr>
          <p:cNvSpPr/>
          <p:nvPr/>
        </p:nvSpPr>
        <p:spPr>
          <a:xfrm>
            <a:off x="5141167" y="709125"/>
            <a:ext cx="1838132" cy="511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743EE4ED-B4C8-4A62-A705-D56027C4D408}"/>
              </a:ext>
            </a:extLst>
          </p:cNvPr>
          <p:cNvSpPr>
            <a:spLocks noGrp="1"/>
          </p:cNvSpPr>
          <p:nvPr>
            <p:ph type="title"/>
          </p:nvPr>
        </p:nvSpPr>
        <p:spPr>
          <a:xfrm>
            <a:off x="913795" y="712539"/>
            <a:ext cx="10353761" cy="514145"/>
          </a:xfrm>
        </p:spPr>
        <p:txBody>
          <a:bodyPr>
            <a:normAutofit fontScale="90000"/>
          </a:bodyPr>
          <a:lstStyle/>
          <a:p>
            <a:r>
              <a:rPr lang="en-US" dirty="0">
                <a:solidFill>
                  <a:srgbClr val="FFFF00"/>
                </a:solidFill>
              </a:rPr>
              <a:t>lab</a:t>
            </a:r>
          </a:p>
        </p:txBody>
      </p:sp>
      <p:sp>
        <p:nvSpPr>
          <p:cNvPr id="11" name="Content Placeholder 10">
            <a:extLst>
              <a:ext uri="{FF2B5EF4-FFF2-40B4-BE49-F238E27FC236}">
                <a16:creationId xmlns="" xmlns:a16="http://schemas.microsoft.com/office/drawing/2014/main" id="{D05AD0AE-20B3-4916-83A1-50B697120AEE}"/>
              </a:ext>
            </a:extLst>
          </p:cNvPr>
          <p:cNvSpPr>
            <a:spLocks noGrp="1"/>
          </p:cNvSpPr>
          <p:nvPr>
            <p:ph idx="1"/>
          </p:nvPr>
        </p:nvSpPr>
        <p:spPr>
          <a:xfrm>
            <a:off x="1791619" y="1560188"/>
            <a:ext cx="4334861" cy="4299436"/>
          </a:xfrm>
        </p:spPr>
        <p:txBody>
          <a:bodyPr>
            <a:noAutofit/>
          </a:bodyPr>
          <a:lstStyle/>
          <a:p>
            <a:pPr marL="457200" indent="-457200">
              <a:lnSpc>
                <a:spcPct val="100000"/>
              </a:lnSpc>
              <a:buFont typeface="+mj-lt"/>
              <a:buAutoNum type="arabicPeriod"/>
            </a:pPr>
            <a:r>
              <a:rPr lang="en-US" sz="1900" dirty="0"/>
              <a:t> Network Lab</a:t>
            </a:r>
          </a:p>
          <a:p>
            <a:pPr marL="457200" indent="-457200">
              <a:lnSpc>
                <a:spcPct val="100000"/>
              </a:lnSpc>
              <a:buFont typeface="+mj-lt"/>
              <a:buAutoNum type="arabicPeriod"/>
            </a:pPr>
            <a:r>
              <a:rPr lang="en-US" sz="1900" dirty="0"/>
              <a:t> Hardware Lab</a:t>
            </a:r>
          </a:p>
          <a:p>
            <a:pPr marL="457200" indent="-457200">
              <a:lnSpc>
                <a:spcPct val="100000"/>
              </a:lnSpc>
              <a:buFont typeface="+mj-lt"/>
              <a:buAutoNum type="arabicPeriod"/>
            </a:pPr>
            <a:r>
              <a:rPr lang="en-US" sz="1900" dirty="0"/>
              <a:t> Software Lab</a:t>
            </a:r>
          </a:p>
          <a:p>
            <a:pPr marL="457200" indent="-457200">
              <a:lnSpc>
                <a:spcPct val="100000"/>
              </a:lnSpc>
              <a:buFont typeface="+mj-lt"/>
              <a:buAutoNum type="arabicPeriod"/>
            </a:pPr>
            <a:r>
              <a:rPr lang="en-US" sz="1900" dirty="0"/>
              <a:t> Electrical Lab</a:t>
            </a:r>
          </a:p>
          <a:p>
            <a:pPr marL="457200" indent="-457200">
              <a:lnSpc>
                <a:spcPct val="100000"/>
              </a:lnSpc>
              <a:buFont typeface="+mj-lt"/>
              <a:buAutoNum type="arabicPeriod"/>
            </a:pPr>
            <a:r>
              <a:rPr lang="en-US" sz="1900" dirty="0"/>
              <a:t> Electronics Lab</a:t>
            </a:r>
          </a:p>
          <a:p>
            <a:pPr marL="457200" indent="-457200">
              <a:lnSpc>
                <a:spcPct val="100000"/>
              </a:lnSpc>
              <a:buFont typeface="+mj-lt"/>
              <a:buAutoNum type="arabicPeriod"/>
            </a:pPr>
            <a:r>
              <a:rPr lang="en-US" sz="1900" dirty="0"/>
              <a:t> Textile Lab</a:t>
            </a:r>
          </a:p>
          <a:p>
            <a:pPr marL="457200" indent="-457200">
              <a:lnSpc>
                <a:spcPct val="100000"/>
              </a:lnSpc>
              <a:buFont typeface="+mj-lt"/>
              <a:buAutoNum type="arabicPeriod"/>
            </a:pPr>
            <a:r>
              <a:rPr lang="en-US" sz="1900" dirty="0"/>
              <a:t> Civil Lab</a:t>
            </a:r>
          </a:p>
          <a:p>
            <a:pPr marL="457200" indent="-457200">
              <a:lnSpc>
                <a:spcPct val="100000"/>
              </a:lnSpc>
              <a:buFont typeface="+mj-lt"/>
              <a:buAutoNum type="arabicPeriod"/>
            </a:pPr>
            <a:r>
              <a:rPr lang="en-US" sz="1900" dirty="0"/>
              <a:t> Mechanical Lab</a:t>
            </a:r>
          </a:p>
          <a:p>
            <a:pPr marL="457200" indent="-457200">
              <a:lnSpc>
                <a:spcPct val="100000"/>
              </a:lnSpc>
              <a:buFont typeface="+mj-lt"/>
              <a:buAutoNum type="arabicPeriod"/>
            </a:pPr>
            <a:r>
              <a:rPr lang="en-US" sz="1900" dirty="0"/>
              <a:t> Physics Lab</a:t>
            </a:r>
          </a:p>
          <a:p>
            <a:pPr marL="457200" indent="-457200">
              <a:lnSpc>
                <a:spcPct val="100000"/>
              </a:lnSpc>
              <a:buFont typeface="+mj-lt"/>
              <a:buAutoNum type="arabicPeriod"/>
            </a:pPr>
            <a:r>
              <a:rPr lang="en-US" sz="1900" dirty="0"/>
              <a:t> Chemistry Lab</a:t>
            </a:r>
          </a:p>
        </p:txBody>
      </p:sp>
      <p:sp>
        <p:nvSpPr>
          <p:cNvPr id="14" name="Rectangle 13">
            <a:extLst>
              <a:ext uri="{FF2B5EF4-FFF2-40B4-BE49-F238E27FC236}">
                <a16:creationId xmlns="" xmlns:a16="http://schemas.microsoft.com/office/drawing/2014/main" id="{3B99A048-ED23-4EB4-B346-6195111B08FE}"/>
              </a:ext>
            </a:extLst>
          </p:cNvPr>
          <p:cNvSpPr/>
          <p:nvPr/>
        </p:nvSpPr>
        <p:spPr>
          <a:xfrm>
            <a:off x="6298163" y="1735494"/>
            <a:ext cx="5113176" cy="4124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 name="TextBox 7">
            <a:extLst>
              <a:ext uri="{FF2B5EF4-FFF2-40B4-BE49-F238E27FC236}">
                <a16:creationId xmlns="" xmlns:a16="http://schemas.microsoft.com/office/drawing/2014/main" id="{BB988B18-C134-4B89-877E-3D6C7BA0C988}"/>
              </a:ext>
            </a:extLst>
          </p:cNvPr>
          <p:cNvSpPr txBox="1"/>
          <p:nvPr/>
        </p:nvSpPr>
        <p:spPr>
          <a:xfrm>
            <a:off x="10314432" y="273699"/>
            <a:ext cx="1516785" cy="369332"/>
          </a:xfrm>
          <a:prstGeom prst="rect">
            <a:avLst/>
          </a:prstGeom>
          <a:noFill/>
        </p:spPr>
        <p:txBody>
          <a:bodyPr wrap="square" rtlCol="0">
            <a:spAutoFit/>
          </a:bodyPr>
          <a:lstStyle/>
          <a:p>
            <a:r>
              <a:rPr lang="en-US" dirty="0"/>
              <a:t>Code: </a:t>
            </a:r>
            <a:r>
              <a:rPr lang="en-US" b="1" dirty="0" smtClean="0">
                <a:solidFill>
                  <a:srgbClr val="FFFF00"/>
                </a:solidFill>
                <a:effectLst>
                  <a:outerShdw blurRad="38100" dist="38100" dir="2700000" algn="tl">
                    <a:srgbClr val="000000">
                      <a:alpha val="43137"/>
                    </a:srgbClr>
                  </a:outerShdw>
                </a:effectLst>
                <a:latin typeface="Google Sans"/>
              </a:rPr>
              <a:t>33118</a:t>
            </a:r>
            <a:endParaRPr lang="en-US" b="1" dirty="0">
              <a:solidFill>
                <a:srgbClr val="FFFF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02313629"/>
      </p:ext>
    </p:extLst>
  </p:cSld>
  <p:clrMapOvr>
    <a:masterClrMapping/>
  </p:clrMapOvr>
  <mc:AlternateContent xmlns:mc="http://schemas.openxmlformats.org/markup-compatibility/2006">
    <mc:Choice xmlns:p14="http://schemas.microsoft.com/office/powerpoint/2010/main" Requires="p14">
      <p:transition spd="slow" p14:dur="1500" advTm="2000">
        <p14:reveal/>
      </p:transition>
    </mc:Choice>
    <mc:Fallback>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250"/>
                                  </p:stCondLst>
                                  <p:childTnLst>
                                    <p:set>
                                      <p:cBhvr>
                                        <p:cTn id="13" dur="1" fill="hold">
                                          <p:stCondLst>
                                            <p:cond delay="0"/>
                                          </p:stCondLst>
                                        </p:cTn>
                                        <p:tgtEl>
                                          <p:spTgt spid="2"/>
                                        </p:tgtEl>
                                        <p:attrNameLst>
                                          <p:attrName>style.visibility</p:attrName>
                                        </p:attrNameLst>
                                      </p:cBhvr>
                                      <p:to>
                                        <p:strVal val="visible"/>
                                      </p:to>
                                    </p:set>
                                    <p:animEffect transition="in" filter="barn(inVertical)">
                                      <p:cBhvr>
                                        <p:cTn id="14" dur="750"/>
                                        <p:tgtEl>
                                          <p:spTgt spid="2"/>
                                        </p:tgtEl>
                                      </p:cBhvr>
                                    </p:animEffect>
                                  </p:childTnLst>
                                </p:cTn>
                              </p:par>
                              <p:par>
                                <p:cTn id="15" presetID="16" presetClass="entr" presetSubtype="21" fill="hold" grpId="0" nodeType="withEffect">
                                  <p:stCondLst>
                                    <p:cond delay="250"/>
                                  </p:stCondLst>
                                  <p:childTnLst>
                                    <p:set>
                                      <p:cBhvr>
                                        <p:cTn id="16" dur="1" fill="hold">
                                          <p:stCondLst>
                                            <p:cond delay="0"/>
                                          </p:stCondLst>
                                        </p:cTn>
                                        <p:tgtEl>
                                          <p:spTgt spid="13"/>
                                        </p:tgtEl>
                                        <p:attrNameLst>
                                          <p:attrName>style.visibility</p:attrName>
                                        </p:attrNameLst>
                                      </p:cBhvr>
                                      <p:to>
                                        <p:strVal val="visible"/>
                                      </p:to>
                                    </p:set>
                                    <p:animEffect transition="in" filter="barn(inVertical)">
                                      <p:cBhvr>
                                        <p:cTn id="17" dur="75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arn(inVertical)">
                                      <p:cBhvr>
                                        <p:cTn id="22"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 grpId="0"/>
      <p:bldP spid="11"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857359A9-4F7B-4FDF-8257-19A4D8364D6E}"/>
              </a:ext>
            </a:extLst>
          </p:cNvPr>
          <p:cNvSpPr/>
          <p:nvPr/>
        </p:nvSpPr>
        <p:spPr>
          <a:xfrm>
            <a:off x="4870579" y="709125"/>
            <a:ext cx="2416629" cy="511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743EE4ED-B4C8-4A62-A705-D56027C4D408}"/>
              </a:ext>
            </a:extLst>
          </p:cNvPr>
          <p:cNvSpPr>
            <a:spLocks noGrp="1"/>
          </p:cNvSpPr>
          <p:nvPr>
            <p:ph type="title"/>
          </p:nvPr>
        </p:nvSpPr>
        <p:spPr>
          <a:xfrm>
            <a:off x="913795" y="712539"/>
            <a:ext cx="10353761" cy="514145"/>
          </a:xfrm>
        </p:spPr>
        <p:txBody>
          <a:bodyPr>
            <a:normAutofit fontScale="90000"/>
          </a:bodyPr>
          <a:lstStyle/>
          <a:p>
            <a:r>
              <a:rPr lang="en-US" dirty="0">
                <a:solidFill>
                  <a:srgbClr val="FFFF00"/>
                </a:solidFill>
              </a:rPr>
              <a:t>results</a:t>
            </a:r>
          </a:p>
        </p:txBody>
      </p:sp>
      <p:sp>
        <p:nvSpPr>
          <p:cNvPr id="14" name="Rectangle 13">
            <a:extLst>
              <a:ext uri="{FF2B5EF4-FFF2-40B4-BE49-F238E27FC236}">
                <a16:creationId xmlns="" xmlns:a16="http://schemas.microsoft.com/office/drawing/2014/main" id="{3B99A048-ED23-4EB4-B346-6195111B08FE}"/>
              </a:ext>
            </a:extLst>
          </p:cNvPr>
          <p:cNvSpPr/>
          <p:nvPr/>
        </p:nvSpPr>
        <p:spPr>
          <a:xfrm>
            <a:off x="6298163" y="1735494"/>
            <a:ext cx="5113176" cy="4124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3" name="TextBox 2">
            <a:extLst>
              <a:ext uri="{FF2B5EF4-FFF2-40B4-BE49-F238E27FC236}">
                <a16:creationId xmlns="" xmlns:a16="http://schemas.microsoft.com/office/drawing/2014/main" id="{C904308F-2D84-4562-855B-C7F5C05BD95E}"/>
              </a:ext>
            </a:extLst>
          </p:cNvPr>
          <p:cNvSpPr txBox="1"/>
          <p:nvPr/>
        </p:nvSpPr>
        <p:spPr>
          <a:xfrm>
            <a:off x="4273421" y="1772816"/>
            <a:ext cx="3610946" cy="3548215"/>
          </a:xfrm>
          <a:prstGeom prst="rect">
            <a:avLst/>
          </a:prstGeom>
          <a:noFill/>
        </p:spPr>
        <p:txBody>
          <a:bodyPr wrap="square" rtlCol="0">
            <a:spAutoFit/>
          </a:bodyPr>
          <a:lstStyle/>
          <a:p>
            <a:pPr marL="457200" indent="-457200">
              <a:lnSpc>
                <a:spcPct val="150000"/>
              </a:lnSpc>
              <a:buFont typeface="Wingdings" panose="05000000000000000000" pitchFamily="2" charset="2"/>
              <a:buChar char="v"/>
            </a:pPr>
            <a:r>
              <a:rPr lang="en-US" sz="1900" dirty="0"/>
              <a:t>3</a:t>
            </a:r>
            <a:r>
              <a:rPr lang="en-US" sz="1900" baseline="30000" dirty="0"/>
              <a:t>rd</a:t>
            </a:r>
            <a:r>
              <a:rPr lang="en-US" sz="1900" dirty="0"/>
              <a:t> Electrical Result 2021</a:t>
            </a:r>
          </a:p>
          <a:p>
            <a:pPr marL="457200" indent="-457200">
              <a:lnSpc>
                <a:spcPct val="150000"/>
              </a:lnSpc>
              <a:buFont typeface="Wingdings" panose="05000000000000000000" pitchFamily="2" charset="2"/>
              <a:buChar char="v"/>
            </a:pPr>
            <a:r>
              <a:rPr lang="en-US" sz="1900" dirty="0"/>
              <a:t>3</a:t>
            </a:r>
            <a:r>
              <a:rPr lang="en-US" sz="1900" baseline="30000" dirty="0"/>
              <a:t>rd</a:t>
            </a:r>
            <a:r>
              <a:rPr lang="en-US" sz="1900" dirty="0"/>
              <a:t> Electronics Result 2021</a:t>
            </a:r>
          </a:p>
          <a:p>
            <a:pPr marL="457200" indent="-457200">
              <a:lnSpc>
                <a:spcPct val="150000"/>
              </a:lnSpc>
              <a:buFont typeface="Wingdings" panose="05000000000000000000" pitchFamily="2" charset="2"/>
              <a:buChar char="v"/>
            </a:pPr>
            <a:r>
              <a:rPr lang="en-US" sz="1900" dirty="0"/>
              <a:t>3</a:t>
            </a:r>
            <a:r>
              <a:rPr lang="en-US" sz="1900" baseline="30000" dirty="0"/>
              <a:t>rd</a:t>
            </a:r>
            <a:r>
              <a:rPr lang="en-US" sz="1900" dirty="0"/>
              <a:t> Mechanical Result 2021</a:t>
            </a:r>
          </a:p>
          <a:p>
            <a:pPr marL="457200" indent="-457200">
              <a:lnSpc>
                <a:spcPct val="150000"/>
              </a:lnSpc>
              <a:buFont typeface="Wingdings" panose="05000000000000000000" pitchFamily="2" charset="2"/>
              <a:buChar char="v"/>
            </a:pPr>
            <a:r>
              <a:rPr lang="en-US" sz="1900" dirty="0"/>
              <a:t>3</a:t>
            </a:r>
            <a:r>
              <a:rPr lang="en-US" sz="1900" baseline="30000" dirty="0"/>
              <a:t>rd</a:t>
            </a:r>
            <a:r>
              <a:rPr lang="en-US" sz="1900" dirty="0"/>
              <a:t> Textile Result 2021</a:t>
            </a:r>
          </a:p>
          <a:p>
            <a:pPr marL="457200" indent="-457200">
              <a:lnSpc>
                <a:spcPct val="150000"/>
              </a:lnSpc>
              <a:buFont typeface="Wingdings" panose="05000000000000000000" pitchFamily="2" charset="2"/>
              <a:buChar char="v"/>
            </a:pPr>
            <a:r>
              <a:rPr lang="en-US" sz="1900" dirty="0"/>
              <a:t>5</a:t>
            </a:r>
            <a:r>
              <a:rPr lang="en-US" sz="1900" baseline="30000" dirty="0"/>
              <a:t>th</a:t>
            </a:r>
            <a:r>
              <a:rPr lang="en-US" sz="1900" dirty="0"/>
              <a:t> Computer Result 2021</a:t>
            </a:r>
          </a:p>
          <a:p>
            <a:pPr marL="457200" indent="-457200">
              <a:lnSpc>
                <a:spcPct val="150000"/>
              </a:lnSpc>
              <a:buFont typeface="Wingdings" panose="05000000000000000000" pitchFamily="2" charset="2"/>
              <a:buChar char="v"/>
            </a:pPr>
            <a:r>
              <a:rPr lang="en-US" sz="1900" dirty="0"/>
              <a:t>5</a:t>
            </a:r>
            <a:r>
              <a:rPr lang="en-US" sz="1900" baseline="30000" dirty="0"/>
              <a:t>th</a:t>
            </a:r>
            <a:r>
              <a:rPr lang="en-US" sz="1900" dirty="0"/>
              <a:t> Civil Result 2021</a:t>
            </a:r>
          </a:p>
          <a:p>
            <a:pPr marL="457200" indent="-457200">
              <a:lnSpc>
                <a:spcPct val="150000"/>
              </a:lnSpc>
              <a:buFont typeface="Wingdings" panose="05000000000000000000" pitchFamily="2" charset="2"/>
              <a:buChar char="v"/>
            </a:pPr>
            <a:r>
              <a:rPr lang="en-US" sz="1900" dirty="0"/>
              <a:t>5</a:t>
            </a:r>
            <a:r>
              <a:rPr lang="en-US" sz="1900" baseline="30000" dirty="0"/>
              <a:t>th</a:t>
            </a:r>
            <a:r>
              <a:rPr lang="en-US" sz="1900" dirty="0"/>
              <a:t> Electrical Result 2021</a:t>
            </a:r>
          </a:p>
          <a:p>
            <a:pPr marL="457200" indent="-457200">
              <a:lnSpc>
                <a:spcPct val="150000"/>
              </a:lnSpc>
              <a:buFont typeface="Wingdings" panose="05000000000000000000" pitchFamily="2" charset="2"/>
              <a:buChar char="v"/>
            </a:pPr>
            <a:r>
              <a:rPr lang="en-US" sz="1900" dirty="0"/>
              <a:t>5</a:t>
            </a:r>
            <a:r>
              <a:rPr lang="en-US" sz="1900" baseline="30000" dirty="0"/>
              <a:t>th</a:t>
            </a:r>
            <a:r>
              <a:rPr lang="en-US" sz="1900" dirty="0"/>
              <a:t> Electronics Result 2021</a:t>
            </a:r>
          </a:p>
        </p:txBody>
      </p:sp>
      <p:sp>
        <p:nvSpPr>
          <p:cNvPr id="16" name="TextBox 15">
            <a:extLst>
              <a:ext uri="{FF2B5EF4-FFF2-40B4-BE49-F238E27FC236}">
                <a16:creationId xmlns="" xmlns:a16="http://schemas.microsoft.com/office/drawing/2014/main" id="{B3003E25-7EB3-4896-A3D0-0EED41C5C510}"/>
              </a:ext>
            </a:extLst>
          </p:cNvPr>
          <p:cNvSpPr txBox="1"/>
          <p:nvPr/>
        </p:nvSpPr>
        <p:spPr>
          <a:xfrm>
            <a:off x="457201" y="1772817"/>
            <a:ext cx="3610946" cy="3548215"/>
          </a:xfrm>
          <a:prstGeom prst="rect">
            <a:avLst/>
          </a:prstGeom>
          <a:noFill/>
        </p:spPr>
        <p:txBody>
          <a:bodyPr wrap="square" rtlCol="0">
            <a:spAutoFit/>
          </a:bodyPr>
          <a:lstStyle/>
          <a:p>
            <a:pPr marL="457200" indent="-457200">
              <a:lnSpc>
                <a:spcPct val="150000"/>
              </a:lnSpc>
              <a:buFont typeface="Wingdings" panose="05000000000000000000" pitchFamily="2" charset="2"/>
              <a:buChar char="v"/>
            </a:pPr>
            <a:r>
              <a:rPr lang="en-US" sz="1900" dirty="0"/>
              <a:t>1</a:t>
            </a:r>
            <a:r>
              <a:rPr lang="en-US" sz="1900" baseline="30000" dirty="0"/>
              <a:t>st</a:t>
            </a:r>
            <a:r>
              <a:rPr lang="en-US" sz="1900" dirty="0"/>
              <a:t> Computer Result 2021</a:t>
            </a:r>
          </a:p>
          <a:p>
            <a:pPr marL="457200" indent="-457200">
              <a:lnSpc>
                <a:spcPct val="150000"/>
              </a:lnSpc>
              <a:buFont typeface="Wingdings" panose="05000000000000000000" pitchFamily="2" charset="2"/>
              <a:buChar char="v"/>
            </a:pPr>
            <a:r>
              <a:rPr lang="en-US" sz="1900" dirty="0"/>
              <a:t>1</a:t>
            </a:r>
            <a:r>
              <a:rPr lang="en-US" sz="1900" baseline="30000" dirty="0"/>
              <a:t>st</a:t>
            </a:r>
            <a:r>
              <a:rPr lang="en-US" sz="1900" dirty="0"/>
              <a:t> Civil Result 2021</a:t>
            </a:r>
          </a:p>
          <a:p>
            <a:pPr marL="457200" indent="-457200">
              <a:lnSpc>
                <a:spcPct val="150000"/>
              </a:lnSpc>
              <a:buFont typeface="Wingdings" panose="05000000000000000000" pitchFamily="2" charset="2"/>
              <a:buChar char="v"/>
            </a:pPr>
            <a:r>
              <a:rPr lang="en-US" sz="1900" dirty="0"/>
              <a:t>1</a:t>
            </a:r>
            <a:r>
              <a:rPr lang="en-US" sz="1900" baseline="30000" dirty="0"/>
              <a:t>st</a:t>
            </a:r>
            <a:r>
              <a:rPr lang="en-US" sz="1900" dirty="0"/>
              <a:t> Electrical Result 2021</a:t>
            </a:r>
          </a:p>
          <a:p>
            <a:pPr marL="457200" indent="-457200">
              <a:lnSpc>
                <a:spcPct val="150000"/>
              </a:lnSpc>
              <a:buFont typeface="Wingdings" panose="05000000000000000000" pitchFamily="2" charset="2"/>
              <a:buChar char="v"/>
            </a:pPr>
            <a:r>
              <a:rPr lang="en-US" sz="1900" dirty="0"/>
              <a:t>1</a:t>
            </a:r>
            <a:r>
              <a:rPr lang="en-US" sz="1900" baseline="30000" dirty="0"/>
              <a:t>st</a:t>
            </a:r>
            <a:r>
              <a:rPr lang="en-US" sz="1900" dirty="0"/>
              <a:t> Electronics Result 2021</a:t>
            </a:r>
          </a:p>
          <a:p>
            <a:pPr marL="457200" indent="-457200">
              <a:lnSpc>
                <a:spcPct val="150000"/>
              </a:lnSpc>
              <a:buFont typeface="Wingdings" panose="05000000000000000000" pitchFamily="2" charset="2"/>
              <a:buChar char="v"/>
            </a:pPr>
            <a:r>
              <a:rPr lang="en-US" sz="1900" dirty="0"/>
              <a:t>1</a:t>
            </a:r>
            <a:r>
              <a:rPr lang="en-US" sz="1900" baseline="30000" dirty="0"/>
              <a:t>st</a:t>
            </a:r>
            <a:r>
              <a:rPr lang="en-US" sz="1900" dirty="0"/>
              <a:t> Mechanical Result 2021</a:t>
            </a:r>
          </a:p>
          <a:p>
            <a:pPr marL="457200" indent="-457200">
              <a:lnSpc>
                <a:spcPct val="150000"/>
              </a:lnSpc>
              <a:buFont typeface="Wingdings" panose="05000000000000000000" pitchFamily="2" charset="2"/>
              <a:buChar char="v"/>
            </a:pPr>
            <a:r>
              <a:rPr lang="en-US" sz="1900" dirty="0"/>
              <a:t>1</a:t>
            </a:r>
            <a:r>
              <a:rPr lang="en-US" sz="1900" baseline="30000" dirty="0"/>
              <a:t>st</a:t>
            </a:r>
            <a:r>
              <a:rPr lang="en-US" sz="1900" dirty="0"/>
              <a:t> Textile Result 2021</a:t>
            </a:r>
          </a:p>
          <a:p>
            <a:pPr marL="457200" indent="-457200">
              <a:lnSpc>
                <a:spcPct val="150000"/>
              </a:lnSpc>
              <a:buFont typeface="Wingdings" panose="05000000000000000000" pitchFamily="2" charset="2"/>
              <a:buChar char="v"/>
            </a:pPr>
            <a:r>
              <a:rPr lang="en-US" sz="1900" dirty="0"/>
              <a:t>3</a:t>
            </a:r>
            <a:r>
              <a:rPr lang="en-US" sz="1900" baseline="30000" dirty="0"/>
              <a:t>rd</a:t>
            </a:r>
            <a:r>
              <a:rPr lang="en-US" sz="1900" dirty="0"/>
              <a:t> Computer Result 2021</a:t>
            </a:r>
          </a:p>
          <a:p>
            <a:pPr marL="457200" indent="-457200">
              <a:lnSpc>
                <a:spcPct val="150000"/>
              </a:lnSpc>
              <a:buFont typeface="Wingdings" panose="05000000000000000000" pitchFamily="2" charset="2"/>
              <a:buChar char="v"/>
            </a:pPr>
            <a:r>
              <a:rPr lang="en-US" sz="1900" dirty="0"/>
              <a:t>3</a:t>
            </a:r>
            <a:r>
              <a:rPr lang="en-US" sz="1900" baseline="30000" dirty="0"/>
              <a:t>rd</a:t>
            </a:r>
            <a:r>
              <a:rPr lang="en-US" sz="1900" dirty="0"/>
              <a:t> Civil Result 2021</a:t>
            </a:r>
          </a:p>
        </p:txBody>
      </p:sp>
      <p:sp>
        <p:nvSpPr>
          <p:cNvPr id="18" name="TextBox 17">
            <a:extLst>
              <a:ext uri="{FF2B5EF4-FFF2-40B4-BE49-F238E27FC236}">
                <a16:creationId xmlns="" xmlns:a16="http://schemas.microsoft.com/office/drawing/2014/main" id="{63F433EB-66B5-4574-9B48-073958D1C9A2}"/>
              </a:ext>
            </a:extLst>
          </p:cNvPr>
          <p:cNvSpPr txBox="1"/>
          <p:nvPr/>
        </p:nvSpPr>
        <p:spPr>
          <a:xfrm>
            <a:off x="7987004" y="1735494"/>
            <a:ext cx="3747795" cy="3548215"/>
          </a:xfrm>
          <a:prstGeom prst="rect">
            <a:avLst/>
          </a:prstGeom>
          <a:noFill/>
        </p:spPr>
        <p:txBody>
          <a:bodyPr wrap="square" rtlCol="0">
            <a:spAutoFit/>
          </a:bodyPr>
          <a:lstStyle/>
          <a:p>
            <a:pPr marL="457200" indent="-457200">
              <a:lnSpc>
                <a:spcPct val="150000"/>
              </a:lnSpc>
              <a:buFont typeface="Wingdings" panose="05000000000000000000" pitchFamily="2" charset="2"/>
              <a:buChar char="v"/>
            </a:pPr>
            <a:r>
              <a:rPr lang="en-US" sz="1900" dirty="0"/>
              <a:t>5</a:t>
            </a:r>
            <a:r>
              <a:rPr lang="en-US" sz="1900" baseline="30000" dirty="0"/>
              <a:t>th</a:t>
            </a:r>
            <a:r>
              <a:rPr lang="en-US" sz="1900" dirty="0"/>
              <a:t>  Mechanical Result 2021</a:t>
            </a:r>
          </a:p>
          <a:p>
            <a:pPr marL="457200" indent="-457200">
              <a:lnSpc>
                <a:spcPct val="150000"/>
              </a:lnSpc>
              <a:buFont typeface="Wingdings" panose="05000000000000000000" pitchFamily="2" charset="2"/>
              <a:buChar char="v"/>
            </a:pPr>
            <a:r>
              <a:rPr lang="en-US" sz="1900" dirty="0"/>
              <a:t>5</a:t>
            </a:r>
            <a:r>
              <a:rPr lang="en-US" sz="1900" baseline="30000" dirty="0"/>
              <a:t>th</a:t>
            </a:r>
            <a:r>
              <a:rPr lang="en-US" sz="1900" dirty="0"/>
              <a:t> Textile Result 2021</a:t>
            </a:r>
          </a:p>
          <a:p>
            <a:pPr marL="457200" indent="-457200">
              <a:lnSpc>
                <a:spcPct val="150000"/>
              </a:lnSpc>
              <a:buFont typeface="Wingdings" panose="05000000000000000000" pitchFamily="2" charset="2"/>
              <a:buChar char="v"/>
            </a:pPr>
            <a:r>
              <a:rPr lang="en-US" sz="1900" dirty="0"/>
              <a:t>7</a:t>
            </a:r>
            <a:r>
              <a:rPr lang="en-US" sz="1900" baseline="30000" dirty="0"/>
              <a:t>th</a:t>
            </a:r>
            <a:r>
              <a:rPr lang="en-US" sz="1900" dirty="0"/>
              <a:t> Computer Result 2021</a:t>
            </a:r>
          </a:p>
          <a:p>
            <a:pPr marL="457200" indent="-457200">
              <a:lnSpc>
                <a:spcPct val="150000"/>
              </a:lnSpc>
              <a:buFont typeface="Wingdings" panose="05000000000000000000" pitchFamily="2" charset="2"/>
              <a:buChar char="v"/>
            </a:pPr>
            <a:r>
              <a:rPr lang="en-US" sz="1900" dirty="0"/>
              <a:t>7</a:t>
            </a:r>
            <a:r>
              <a:rPr lang="en-US" sz="1900" baseline="30000" dirty="0"/>
              <a:t>th</a:t>
            </a:r>
            <a:r>
              <a:rPr lang="en-US" sz="1900" dirty="0"/>
              <a:t> Civil Result 2021</a:t>
            </a:r>
          </a:p>
          <a:p>
            <a:pPr marL="457200" indent="-457200">
              <a:lnSpc>
                <a:spcPct val="150000"/>
              </a:lnSpc>
              <a:buFont typeface="Wingdings" panose="05000000000000000000" pitchFamily="2" charset="2"/>
              <a:buChar char="v"/>
            </a:pPr>
            <a:r>
              <a:rPr lang="en-US" sz="1900" dirty="0"/>
              <a:t>7</a:t>
            </a:r>
            <a:r>
              <a:rPr lang="en-US" sz="1900" baseline="30000" dirty="0"/>
              <a:t>th</a:t>
            </a:r>
            <a:r>
              <a:rPr lang="en-US" sz="1900" dirty="0"/>
              <a:t> Electrical Result 2021</a:t>
            </a:r>
          </a:p>
          <a:p>
            <a:pPr marL="457200" indent="-457200">
              <a:lnSpc>
                <a:spcPct val="150000"/>
              </a:lnSpc>
              <a:buFont typeface="Wingdings" panose="05000000000000000000" pitchFamily="2" charset="2"/>
              <a:buChar char="v"/>
            </a:pPr>
            <a:r>
              <a:rPr lang="en-US" sz="1900" dirty="0"/>
              <a:t>7</a:t>
            </a:r>
            <a:r>
              <a:rPr lang="en-US" sz="1900" baseline="30000" dirty="0"/>
              <a:t>th</a:t>
            </a:r>
            <a:r>
              <a:rPr lang="en-US" sz="1900" dirty="0"/>
              <a:t> Electronics Result 2021</a:t>
            </a:r>
          </a:p>
          <a:p>
            <a:pPr marL="457200" indent="-457200">
              <a:lnSpc>
                <a:spcPct val="150000"/>
              </a:lnSpc>
              <a:buFont typeface="Wingdings" panose="05000000000000000000" pitchFamily="2" charset="2"/>
              <a:buChar char="v"/>
            </a:pPr>
            <a:r>
              <a:rPr lang="en-US" sz="1900" dirty="0"/>
              <a:t>7</a:t>
            </a:r>
            <a:r>
              <a:rPr lang="en-US" sz="1900" baseline="30000" dirty="0"/>
              <a:t>th</a:t>
            </a:r>
            <a:r>
              <a:rPr lang="en-US" sz="1900" dirty="0"/>
              <a:t> Mechanical Result 2021</a:t>
            </a:r>
          </a:p>
          <a:p>
            <a:pPr marL="457200" indent="-457200">
              <a:lnSpc>
                <a:spcPct val="150000"/>
              </a:lnSpc>
              <a:buFont typeface="Wingdings" panose="05000000000000000000" pitchFamily="2" charset="2"/>
              <a:buChar char="v"/>
            </a:pPr>
            <a:r>
              <a:rPr lang="en-US" sz="1900" dirty="0"/>
              <a:t>7</a:t>
            </a:r>
            <a:r>
              <a:rPr lang="en-US" sz="1900" baseline="30000" dirty="0"/>
              <a:t>th</a:t>
            </a:r>
            <a:r>
              <a:rPr lang="en-US" sz="1900" dirty="0"/>
              <a:t> Textile Result 2021</a:t>
            </a:r>
          </a:p>
        </p:txBody>
      </p:sp>
      <p:sp>
        <p:nvSpPr>
          <p:cNvPr id="11" name="TextBox 10">
            <a:extLst>
              <a:ext uri="{FF2B5EF4-FFF2-40B4-BE49-F238E27FC236}">
                <a16:creationId xmlns="" xmlns:a16="http://schemas.microsoft.com/office/drawing/2014/main" id="{BB988B18-C134-4B89-877E-3D6C7BA0C988}"/>
              </a:ext>
            </a:extLst>
          </p:cNvPr>
          <p:cNvSpPr txBox="1"/>
          <p:nvPr/>
        </p:nvSpPr>
        <p:spPr>
          <a:xfrm>
            <a:off x="10314432" y="273699"/>
            <a:ext cx="1516785" cy="369332"/>
          </a:xfrm>
          <a:prstGeom prst="rect">
            <a:avLst/>
          </a:prstGeom>
          <a:noFill/>
        </p:spPr>
        <p:txBody>
          <a:bodyPr wrap="square" rtlCol="0">
            <a:spAutoFit/>
          </a:bodyPr>
          <a:lstStyle/>
          <a:p>
            <a:r>
              <a:rPr lang="en-US" dirty="0"/>
              <a:t>Code: </a:t>
            </a:r>
            <a:r>
              <a:rPr lang="en-US" b="1" dirty="0" smtClean="0">
                <a:solidFill>
                  <a:srgbClr val="FFFF00"/>
                </a:solidFill>
                <a:effectLst>
                  <a:outerShdw blurRad="38100" dist="38100" dir="2700000" algn="tl">
                    <a:srgbClr val="000000">
                      <a:alpha val="43137"/>
                    </a:srgbClr>
                  </a:outerShdw>
                </a:effectLst>
                <a:latin typeface="Google Sans"/>
              </a:rPr>
              <a:t>33118</a:t>
            </a:r>
            <a:endParaRPr lang="en-US" b="1" dirty="0">
              <a:solidFill>
                <a:srgbClr val="FFFF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60272618"/>
      </p:ext>
    </p:extLst>
  </p:cSld>
  <p:clrMapOvr>
    <a:masterClrMapping/>
  </p:clrMapOvr>
  <mc:AlternateContent xmlns:mc="http://schemas.openxmlformats.org/markup-compatibility/2006">
    <mc:Choice xmlns:p14="http://schemas.microsoft.com/office/powerpoint/2010/main" Requires="p14">
      <p:transition spd="slow" p14:dur="1500" advTm="2000">
        <p14:reveal/>
      </p:transition>
    </mc:Choice>
    <mc:Fallback>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250"/>
                                  </p:stCondLst>
                                  <p:childTnLst>
                                    <p:set>
                                      <p:cBhvr>
                                        <p:cTn id="13" dur="1" fill="hold">
                                          <p:stCondLst>
                                            <p:cond delay="0"/>
                                          </p:stCondLst>
                                        </p:cTn>
                                        <p:tgtEl>
                                          <p:spTgt spid="2"/>
                                        </p:tgtEl>
                                        <p:attrNameLst>
                                          <p:attrName>style.visibility</p:attrName>
                                        </p:attrNameLst>
                                      </p:cBhvr>
                                      <p:to>
                                        <p:strVal val="visible"/>
                                      </p:to>
                                    </p:set>
                                    <p:animEffect transition="in" filter="barn(inVertical)">
                                      <p:cBhvr>
                                        <p:cTn id="14" dur="750"/>
                                        <p:tgtEl>
                                          <p:spTgt spid="2"/>
                                        </p:tgtEl>
                                      </p:cBhvr>
                                    </p:animEffect>
                                  </p:childTnLst>
                                </p:cTn>
                              </p:par>
                              <p:par>
                                <p:cTn id="15" presetID="16" presetClass="entr" presetSubtype="21" fill="hold" grpId="0" nodeType="withEffect">
                                  <p:stCondLst>
                                    <p:cond delay="250"/>
                                  </p:stCondLst>
                                  <p:childTnLst>
                                    <p:set>
                                      <p:cBhvr>
                                        <p:cTn id="16" dur="1" fill="hold">
                                          <p:stCondLst>
                                            <p:cond delay="0"/>
                                          </p:stCondLst>
                                        </p:cTn>
                                        <p:tgtEl>
                                          <p:spTgt spid="13"/>
                                        </p:tgtEl>
                                        <p:attrNameLst>
                                          <p:attrName>style.visibility</p:attrName>
                                        </p:attrNameLst>
                                      </p:cBhvr>
                                      <p:to>
                                        <p:strVal val="visible"/>
                                      </p:to>
                                    </p:set>
                                    <p:animEffect transition="in" filter="barn(inVertical)">
                                      <p:cBhvr>
                                        <p:cTn id="17" dur="75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25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750"/>
                                        <p:tgtEl>
                                          <p:spTgt spid="16"/>
                                        </p:tgtEl>
                                      </p:cBhvr>
                                    </p:animEffect>
                                    <p:anim calcmode="lin" valueType="num">
                                      <p:cBhvr>
                                        <p:cTn id="23" dur="750" fill="hold"/>
                                        <p:tgtEl>
                                          <p:spTgt spid="16"/>
                                        </p:tgtEl>
                                        <p:attrNameLst>
                                          <p:attrName>ppt_x</p:attrName>
                                        </p:attrNameLst>
                                      </p:cBhvr>
                                      <p:tavLst>
                                        <p:tav tm="0">
                                          <p:val>
                                            <p:strVal val="#ppt_x"/>
                                          </p:val>
                                        </p:tav>
                                        <p:tav tm="100000">
                                          <p:val>
                                            <p:strVal val="#ppt_x"/>
                                          </p:val>
                                        </p:tav>
                                      </p:tavLst>
                                    </p:anim>
                                    <p:anim calcmode="lin" valueType="num">
                                      <p:cBhvr>
                                        <p:cTn id="24" dur="75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25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750"/>
                                        <p:tgtEl>
                                          <p:spTgt spid="3"/>
                                        </p:tgtEl>
                                      </p:cBhvr>
                                    </p:animEffect>
                                    <p:anim calcmode="lin" valueType="num">
                                      <p:cBhvr>
                                        <p:cTn id="30" dur="750" fill="hold"/>
                                        <p:tgtEl>
                                          <p:spTgt spid="3"/>
                                        </p:tgtEl>
                                        <p:attrNameLst>
                                          <p:attrName>ppt_x</p:attrName>
                                        </p:attrNameLst>
                                      </p:cBhvr>
                                      <p:tavLst>
                                        <p:tav tm="0">
                                          <p:val>
                                            <p:strVal val="#ppt_x"/>
                                          </p:val>
                                        </p:tav>
                                        <p:tav tm="100000">
                                          <p:val>
                                            <p:strVal val="#ppt_x"/>
                                          </p:val>
                                        </p:tav>
                                      </p:tavLst>
                                    </p:anim>
                                    <p:anim calcmode="lin" valueType="num">
                                      <p:cBhvr>
                                        <p:cTn id="31" dur="75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25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750"/>
                                        <p:tgtEl>
                                          <p:spTgt spid="18"/>
                                        </p:tgtEl>
                                      </p:cBhvr>
                                    </p:animEffect>
                                    <p:anim calcmode="lin" valueType="num">
                                      <p:cBhvr>
                                        <p:cTn id="37" dur="750" fill="hold"/>
                                        <p:tgtEl>
                                          <p:spTgt spid="18"/>
                                        </p:tgtEl>
                                        <p:attrNameLst>
                                          <p:attrName>ppt_x</p:attrName>
                                        </p:attrNameLst>
                                      </p:cBhvr>
                                      <p:tavLst>
                                        <p:tav tm="0">
                                          <p:val>
                                            <p:strVal val="#ppt_x"/>
                                          </p:val>
                                        </p:tav>
                                        <p:tav tm="100000">
                                          <p:val>
                                            <p:strVal val="#ppt_x"/>
                                          </p:val>
                                        </p:tav>
                                      </p:tavLst>
                                    </p:anim>
                                    <p:anim calcmode="lin" valueType="num">
                                      <p:cBhvr>
                                        <p:cTn id="38" dur="75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 grpId="0"/>
      <p:bldP spid="3" grpId="0"/>
      <p:bldP spid="16" grpId="0"/>
      <p:bldP spid="18"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857359A9-4F7B-4FDF-8257-19A4D8364D6E}"/>
              </a:ext>
            </a:extLst>
          </p:cNvPr>
          <p:cNvSpPr/>
          <p:nvPr/>
        </p:nvSpPr>
        <p:spPr>
          <a:xfrm>
            <a:off x="4714408" y="300642"/>
            <a:ext cx="2565920" cy="511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743EE4ED-B4C8-4A62-A705-D56027C4D408}"/>
              </a:ext>
            </a:extLst>
          </p:cNvPr>
          <p:cNvSpPr>
            <a:spLocks noGrp="1"/>
          </p:cNvSpPr>
          <p:nvPr>
            <p:ph type="title"/>
          </p:nvPr>
        </p:nvSpPr>
        <p:spPr>
          <a:xfrm>
            <a:off x="820488" y="281778"/>
            <a:ext cx="10353761" cy="514145"/>
          </a:xfrm>
        </p:spPr>
        <p:txBody>
          <a:bodyPr>
            <a:normAutofit fontScale="90000"/>
          </a:bodyPr>
          <a:lstStyle/>
          <a:p>
            <a:r>
              <a:rPr lang="en-US" dirty="0">
                <a:solidFill>
                  <a:srgbClr val="FFFF00"/>
                </a:solidFill>
              </a:rPr>
              <a:t>Academic</a:t>
            </a:r>
          </a:p>
        </p:txBody>
      </p:sp>
      <p:sp>
        <p:nvSpPr>
          <p:cNvPr id="11" name="Content Placeholder 10">
            <a:extLst>
              <a:ext uri="{FF2B5EF4-FFF2-40B4-BE49-F238E27FC236}">
                <a16:creationId xmlns="" xmlns:a16="http://schemas.microsoft.com/office/drawing/2014/main" id="{D05AD0AE-20B3-4916-83A1-50B697120AEE}"/>
              </a:ext>
            </a:extLst>
          </p:cNvPr>
          <p:cNvSpPr>
            <a:spLocks noGrp="1"/>
          </p:cNvSpPr>
          <p:nvPr>
            <p:ph idx="1"/>
          </p:nvPr>
        </p:nvSpPr>
        <p:spPr>
          <a:xfrm>
            <a:off x="1051768" y="978544"/>
            <a:ext cx="10497544" cy="2863181"/>
          </a:xfrm>
        </p:spPr>
        <p:txBody>
          <a:bodyPr>
            <a:normAutofit lnSpcReduction="10000"/>
          </a:bodyPr>
          <a:lstStyle/>
          <a:p>
            <a:pPr marL="0" indent="0">
              <a:buNone/>
            </a:pPr>
            <a:r>
              <a:rPr lang="en-US" b="1" i="0" dirty="0">
                <a:effectLst/>
                <a:latin typeface="Arial" panose="020B0604020202020204" pitchFamily="34" charset="0"/>
              </a:rPr>
              <a:t>Accreditation and Affiliation</a:t>
            </a:r>
          </a:p>
          <a:p>
            <a:pPr>
              <a:buFont typeface="Wingdings" panose="05000000000000000000" pitchFamily="2" charset="2"/>
              <a:buChar char="§"/>
            </a:pPr>
            <a:r>
              <a:rPr lang="en-US" sz="1800" b="0" i="0" dirty="0">
                <a:effectLst/>
                <a:latin typeface="Arial" panose="020B0604020202020204" pitchFamily="34" charset="0"/>
              </a:rPr>
              <a:t>MPI is fully accredited and affiliated by the Bangladesh Technical Education Board (BTEB), the only only national accreditation and affiliation authority in Bangladesh.</a:t>
            </a:r>
          </a:p>
          <a:p>
            <a:pPr>
              <a:buFont typeface="Wingdings" panose="05000000000000000000" pitchFamily="2" charset="2"/>
              <a:buChar char="§"/>
            </a:pPr>
            <a:r>
              <a:rPr lang="en-US" sz="1800" b="0" i="0" dirty="0">
                <a:effectLst/>
                <a:latin typeface="Arial" panose="020B0604020202020204" pitchFamily="34" charset="0"/>
              </a:rPr>
              <a:t>All examinations are conducted by BTEB along with all government Polytechnic Institutes.</a:t>
            </a:r>
          </a:p>
          <a:p>
            <a:pPr>
              <a:buFont typeface="Wingdings" panose="05000000000000000000" pitchFamily="2" charset="2"/>
              <a:buChar char="§"/>
            </a:pPr>
            <a:r>
              <a:rPr lang="en-US" sz="1800" b="0" i="0" dirty="0">
                <a:effectLst/>
                <a:latin typeface="Arial" panose="020B0604020202020204" pitchFamily="34" charset="0"/>
              </a:rPr>
              <a:t>Academic transcripts of all semesters are issued BTEB</a:t>
            </a:r>
          </a:p>
          <a:p>
            <a:pPr>
              <a:buFont typeface="Wingdings" panose="05000000000000000000" pitchFamily="2" charset="2"/>
              <a:buChar char="§"/>
            </a:pPr>
            <a:r>
              <a:rPr lang="en-US" sz="1800" b="0" i="0" dirty="0">
                <a:effectLst/>
                <a:latin typeface="Arial" panose="020B0604020202020204" pitchFamily="34" charset="0"/>
              </a:rPr>
              <a:t>Diploma-in-Engineering Certificates are awarded by BTEB for all government and private polytechnic institutes with same credential.</a:t>
            </a:r>
          </a:p>
        </p:txBody>
      </p:sp>
      <p:sp>
        <p:nvSpPr>
          <p:cNvPr id="14" name="Rectangle 13">
            <a:extLst>
              <a:ext uri="{FF2B5EF4-FFF2-40B4-BE49-F238E27FC236}">
                <a16:creationId xmlns="" xmlns:a16="http://schemas.microsoft.com/office/drawing/2014/main" id="{3B99A048-ED23-4EB4-B346-6195111B08FE}"/>
              </a:ext>
            </a:extLst>
          </p:cNvPr>
          <p:cNvSpPr/>
          <p:nvPr/>
        </p:nvSpPr>
        <p:spPr>
          <a:xfrm>
            <a:off x="6298163" y="1735494"/>
            <a:ext cx="5113176" cy="4124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3" name="TextBox 2">
            <a:extLst>
              <a:ext uri="{FF2B5EF4-FFF2-40B4-BE49-F238E27FC236}">
                <a16:creationId xmlns="" xmlns:a16="http://schemas.microsoft.com/office/drawing/2014/main" id="{2C16BABF-DB32-4E8E-B13B-D6BD1BE0D1BB}"/>
              </a:ext>
            </a:extLst>
          </p:cNvPr>
          <p:cNvSpPr txBox="1"/>
          <p:nvPr/>
        </p:nvSpPr>
        <p:spPr>
          <a:xfrm>
            <a:off x="1051768" y="3841725"/>
            <a:ext cx="4339340" cy="384721"/>
          </a:xfrm>
          <a:prstGeom prst="rect">
            <a:avLst/>
          </a:prstGeom>
          <a:noFill/>
        </p:spPr>
        <p:txBody>
          <a:bodyPr wrap="square" rtlCol="0">
            <a:spAutoFit/>
          </a:bodyPr>
          <a:lstStyle/>
          <a:p>
            <a:r>
              <a:rPr lang="en-US" sz="1900" b="1" i="0" dirty="0">
                <a:effectLst/>
                <a:latin typeface="Arial" panose="020B0604020202020204" pitchFamily="34" charset="0"/>
              </a:rPr>
              <a:t>Diploma-in-Engineering Program:</a:t>
            </a:r>
            <a:endParaRPr lang="en-US" sz="1900" dirty="0"/>
          </a:p>
        </p:txBody>
      </p:sp>
      <p:graphicFrame>
        <p:nvGraphicFramePr>
          <p:cNvPr id="7" name="Table 7">
            <a:extLst>
              <a:ext uri="{FF2B5EF4-FFF2-40B4-BE49-F238E27FC236}">
                <a16:creationId xmlns="" xmlns:a16="http://schemas.microsoft.com/office/drawing/2014/main" id="{4EA4D30F-1D66-4648-9D48-C1186C28A4E4}"/>
              </a:ext>
            </a:extLst>
          </p:cNvPr>
          <p:cNvGraphicFramePr>
            <a:graphicFrameLocks noGrp="1"/>
          </p:cNvGraphicFramePr>
          <p:nvPr>
            <p:extLst>
              <p:ext uri="{D42A27DB-BD31-4B8C-83A1-F6EECF244321}">
                <p14:modId xmlns:p14="http://schemas.microsoft.com/office/powerpoint/2010/main" val="3477364270"/>
              </p:ext>
            </p:extLst>
          </p:nvPr>
        </p:nvGraphicFramePr>
        <p:xfrm>
          <a:off x="1156996" y="4415562"/>
          <a:ext cx="5847308" cy="2141796"/>
        </p:xfrm>
        <a:graphic>
          <a:graphicData uri="http://schemas.openxmlformats.org/drawingml/2006/table">
            <a:tbl>
              <a:tblPr firstRow="1" bandRow="1">
                <a:tableStyleId>{5C22544A-7EE6-4342-B048-85BDC9FD1C3A}</a:tableStyleId>
              </a:tblPr>
              <a:tblGrid>
                <a:gridCol w="818108">
                  <a:extLst>
                    <a:ext uri="{9D8B030D-6E8A-4147-A177-3AD203B41FA5}">
                      <a16:colId xmlns="" xmlns:a16="http://schemas.microsoft.com/office/drawing/2014/main" val="254947903"/>
                    </a:ext>
                  </a:extLst>
                </a:gridCol>
                <a:gridCol w="2697480">
                  <a:extLst>
                    <a:ext uri="{9D8B030D-6E8A-4147-A177-3AD203B41FA5}">
                      <a16:colId xmlns="" xmlns:a16="http://schemas.microsoft.com/office/drawing/2014/main" val="4034187989"/>
                    </a:ext>
                  </a:extLst>
                </a:gridCol>
                <a:gridCol w="2331720">
                  <a:extLst>
                    <a:ext uri="{9D8B030D-6E8A-4147-A177-3AD203B41FA5}">
                      <a16:colId xmlns="" xmlns:a16="http://schemas.microsoft.com/office/drawing/2014/main" val="870152210"/>
                    </a:ext>
                  </a:extLst>
                </a:gridCol>
              </a:tblGrid>
              <a:tr h="417126">
                <a:tc>
                  <a:txBody>
                    <a:bodyPr/>
                    <a:lstStyle/>
                    <a:p>
                      <a:pPr algn="ctr"/>
                      <a:r>
                        <a:rPr lang="en-US" sz="1600" dirty="0"/>
                        <a:t>SL NO</a:t>
                      </a:r>
                    </a:p>
                  </a:txBody>
                  <a:tcPr/>
                </a:tc>
                <a:tc>
                  <a:txBody>
                    <a:bodyPr/>
                    <a:lstStyle/>
                    <a:p>
                      <a:pPr algn="ctr"/>
                      <a:r>
                        <a:rPr lang="en-US" sz="1600" dirty="0"/>
                        <a:t>Name Of</a:t>
                      </a:r>
                    </a:p>
                  </a:txBody>
                  <a:tcPr/>
                </a:tc>
                <a:tc>
                  <a:txBody>
                    <a:bodyPr/>
                    <a:lstStyle/>
                    <a:p>
                      <a:pPr algn="ctr"/>
                      <a:r>
                        <a:rPr lang="en-US" sz="1600" b="1" i="0" kern="1200" dirty="0">
                          <a:solidFill>
                            <a:schemeClr val="lt1"/>
                          </a:solidFill>
                          <a:effectLst/>
                          <a:latin typeface="+mn-lt"/>
                          <a:ea typeface="+mn-ea"/>
                          <a:cs typeface="+mn-cs"/>
                        </a:rPr>
                        <a:t>Enrollment Capacity</a:t>
                      </a:r>
                      <a:endParaRPr lang="en-US" sz="1600" dirty="0"/>
                    </a:p>
                  </a:txBody>
                  <a:tcPr/>
                </a:tc>
                <a:extLst>
                  <a:ext uri="{0D108BD9-81ED-4DB2-BD59-A6C34878D82A}">
                    <a16:rowId xmlns="" xmlns:a16="http://schemas.microsoft.com/office/drawing/2014/main" val="1738086733"/>
                  </a:ext>
                </a:extLst>
              </a:tr>
              <a:tr h="297845">
                <a:tc>
                  <a:txBody>
                    <a:bodyPr/>
                    <a:lstStyle/>
                    <a:p>
                      <a:pPr algn="ctr"/>
                      <a:r>
                        <a:rPr lang="en-US" sz="1600" dirty="0"/>
                        <a:t>1</a:t>
                      </a:r>
                    </a:p>
                  </a:txBody>
                  <a:tcPr/>
                </a:tc>
                <a:tc>
                  <a:txBody>
                    <a:bodyPr/>
                    <a:lstStyle/>
                    <a:p>
                      <a:r>
                        <a:rPr lang="en-US" sz="1600" b="0" i="0" kern="1200" dirty="0">
                          <a:solidFill>
                            <a:schemeClr val="dk1"/>
                          </a:solidFill>
                          <a:effectLst/>
                          <a:latin typeface="+mn-lt"/>
                          <a:ea typeface="+mn-ea"/>
                          <a:cs typeface="+mn-cs"/>
                        </a:rPr>
                        <a:t>Computer Technology</a:t>
                      </a:r>
                      <a:endParaRPr lang="en-US" sz="1600" dirty="0"/>
                    </a:p>
                  </a:txBody>
                  <a:tcPr/>
                </a:tc>
                <a:tc>
                  <a:txBody>
                    <a:bodyPr/>
                    <a:lstStyle/>
                    <a:p>
                      <a:pPr algn="ctr"/>
                      <a:r>
                        <a:rPr lang="en-US" sz="1600" dirty="0"/>
                        <a:t>48</a:t>
                      </a:r>
                    </a:p>
                  </a:txBody>
                  <a:tcPr/>
                </a:tc>
                <a:extLst>
                  <a:ext uri="{0D108BD9-81ED-4DB2-BD59-A6C34878D82A}">
                    <a16:rowId xmlns="" xmlns:a16="http://schemas.microsoft.com/office/drawing/2014/main" val="3903931222"/>
                  </a:ext>
                </a:extLst>
              </a:tr>
              <a:tr h="305310">
                <a:tc>
                  <a:txBody>
                    <a:bodyPr/>
                    <a:lstStyle/>
                    <a:p>
                      <a:pPr algn="ctr"/>
                      <a:r>
                        <a:rPr lang="en-US" sz="1600" dirty="0"/>
                        <a:t>2</a:t>
                      </a:r>
                    </a:p>
                  </a:txBody>
                  <a:tcPr/>
                </a:tc>
                <a:tc>
                  <a:txBody>
                    <a:bodyPr/>
                    <a:lstStyle/>
                    <a:p>
                      <a:r>
                        <a:rPr lang="en-US" sz="1600" dirty="0">
                          <a:effectLst/>
                        </a:rPr>
                        <a:t>Civil Technology</a:t>
                      </a:r>
                    </a:p>
                  </a:txBody>
                  <a:tcPr anchor="ctr"/>
                </a:tc>
                <a:tc>
                  <a:txBody>
                    <a:bodyPr/>
                    <a:lstStyle/>
                    <a:p>
                      <a:pPr algn="ctr"/>
                      <a:r>
                        <a:rPr lang="en-US" sz="1600" dirty="0"/>
                        <a:t>96</a:t>
                      </a:r>
                    </a:p>
                  </a:txBody>
                  <a:tcPr/>
                </a:tc>
                <a:extLst>
                  <a:ext uri="{0D108BD9-81ED-4DB2-BD59-A6C34878D82A}">
                    <a16:rowId xmlns="" xmlns:a16="http://schemas.microsoft.com/office/drawing/2014/main" val="1877335017"/>
                  </a:ext>
                </a:extLst>
              </a:tr>
              <a:tr h="359415">
                <a:tc>
                  <a:txBody>
                    <a:bodyPr/>
                    <a:lstStyle/>
                    <a:p>
                      <a:pPr algn="ctr"/>
                      <a:r>
                        <a:rPr lang="en-US" sz="1600" dirty="0"/>
                        <a:t>3</a:t>
                      </a:r>
                    </a:p>
                  </a:txBody>
                  <a:tcPr/>
                </a:tc>
                <a:tc>
                  <a:txBody>
                    <a:bodyPr/>
                    <a:lstStyle/>
                    <a:p>
                      <a:r>
                        <a:rPr lang="en-US" sz="1600" b="0" i="0" kern="1200" dirty="0">
                          <a:solidFill>
                            <a:schemeClr val="dk1"/>
                          </a:solidFill>
                          <a:effectLst/>
                          <a:latin typeface="+mn-lt"/>
                          <a:ea typeface="+mn-ea"/>
                          <a:cs typeface="+mn-cs"/>
                        </a:rPr>
                        <a:t>Electrical Technology</a:t>
                      </a:r>
                      <a:endParaRPr lang="en-US" sz="1600" dirty="0"/>
                    </a:p>
                  </a:txBody>
                  <a:tcPr/>
                </a:tc>
                <a:tc>
                  <a:txBody>
                    <a:bodyPr/>
                    <a:lstStyle/>
                    <a:p>
                      <a:pPr algn="ctr"/>
                      <a:r>
                        <a:rPr lang="en-US" sz="1600" dirty="0"/>
                        <a:t>96</a:t>
                      </a:r>
                    </a:p>
                  </a:txBody>
                  <a:tcPr/>
                </a:tc>
                <a:extLst>
                  <a:ext uri="{0D108BD9-81ED-4DB2-BD59-A6C34878D82A}">
                    <a16:rowId xmlns="" xmlns:a16="http://schemas.microsoft.com/office/drawing/2014/main" val="3825768472"/>
                  </a:ext>
                </a:extLst>
              </a:tr>
              <a:tr h="158632">
                <a:tc>
                  <a:txBody>
                    <a:bodyPr/>
                    <a:lstStyle/>
                    <a:p>
                      <a:pPr algn="ctr"/>
                      <a:r>
                        <a:rPr lang="en-US" sz="1600" dirty="0"/>
                        <a:t>4</a:t>
                      </a:r>
                    </a:p>
                  </a:txBody>
                  <a:tcPr/>
                </a:tc>
                <a:tc>
                  <a:txBody>
                    <a:bodyPr/>
                    <a:lstStyle/>
                    <a:p>
                      <a:r>
                        <a:rPr lang="en-US" sz="1600" dirty="0">
                          <a:effectLst/>
                        </a:rPr>
                        <a:t>Electronics </a:t>
                      </a:r>
                      <a:r>
                        <a:rPr lang="en-US" sz="1600" b="0" i="0" kern="1200" dirty="0">
                          <a:solidFill>
                            <a:schemeClr val="dk1"/>
                          </a:solidFill>
                          <a:effectLst/>
                          <a:latin typeface="+mn-lt"/>
                          <a:ea typeface="+mn-ea"/>
                          <a:cs typeface="+mn-cs"/>
                        </a:rPr>
                        <a:t>Technology</a:t>
                      </a:r>
                      <a:endParaRPr lang="en-US" sz="1600" dirty="0">
                        <a:effectLst/>
                      </a:endParaRPr>
                    </a:p>
                  </a:txBody>
                  <a:tcPr anchor="ctr"/>
                </a:tc>
                <a:tc>
                  <a:txBody>
                    <a:bodyPr/>
                    <a:lstStyle/>
                    <a:p>
                      <a:pPr algn="ctr"/>
                      <a:r>
                        <a:rPr lang="en-US" sz="1600" dirty="0"/>
                        <a:t>48</a:t>
                      </a:r>
                    </a:p>
                  </a:txBody>
                  <a:tcPr/>
                </a:tc>
                <a:extLst>
                  <a:ext uri="{0D108BD9-81ED-4DB2-BD59-A6C34878D82A}">
                    <a16:rowId xmlns="" xmlns:a16="http://schemas.microsoft.com/office/drawing/2014/main" val="143125108"/>
                  </a:ext>
                </a:extLst>
              </a:tr>
              <a:tr h="359415">
                <a:tc>
                  <a:txBody>
                    <a:bodyPr/>
                    <a:lstStyle/>
                    <a:p>
                      <a:pPr algn="ctr"/>
                      <a:r>
                        <a:rPr lang="en-US" sz="1600" dirty="0"/>
                        <a:t>5</a:t>
                      </a:r>
                    </a:p>
                  </a:txBody>
                  <a:tcPr/>
                </a:tc>
                <a:tc>
                  <a:txBody>
                    <a:bodyPr/>
                    <a:lstStyle/>
                    <a:p>
                      <a:r>
                        <a:rPr lang="en-US" sz="1600" b="0" i="0" kern="1200" dirty="0">
                          <a:solidFill>
                            <a:schemeClr val="dk1"/>
                          </a:solidFill>
                          <a:effectLst/>
                          <a:latin typeface="+mn-lt"/>
                          <a:ea typeface="+mn-ea"/>
                          <a:cs typeface="+mn-cs"/>
                        </a:rPr>
                        <a:t>Telecommunication</a:t>
                      </a:r>
                      <a:endParaRPr lang="en-US" sz="1600" dirty="0"/>
                    </a:p>
                  </a:txBody>
                  <a:tcPr/>
                </a:tc>
                <a:tc>
                  <a:txBody>
                    <a:bodyPr/>
                    <a:lstStyle/>
                    <a:p>
                      <a:pPr algn="ctr"/>
                      <a:r>
                        <a:rPr lang="en-US" sz="1600" dirty="0"/>
                        <a:t>48</a:t>
                      </a:r>
                    </a:p>
                  </a:txBody>
                  <a:tcPr/>
                </a:tc>
                <a:extLst>
                  <a:ext uri="{0D108BD9-81ED-4DB2-BD59-A6C34878D82A}">
                    <a16:rowId xmlns="" xmlns:a16="http://schemas.microsoft.com/office/drawing/2014/main" val="1908705934"/>
                  </a:ext>
                </a:extLst>
              </a:tr>
            </a:tbl>
          </a:graphicData>
        </a:graphic>
      </p:graphicFrame>
      <p:sp>
        <p:nvSpPr>
          <p:cNvPr id="10" name="TextBox 9">
            <a:extLst>
              <a:ext uri="{FF2B5EF4-FFF2-40B4-BE49-F238E27FC236}">
                <a16:creationId xmlns="" xmlns:a16="http://schemas.microsoft.com/office/drawing/2014/main" id="{BB988B18-C134-4B89-877E-3D6C7BA0C988}"/>
              </a:ext>
            </a:extLst>
          </p:cNvPr>
          <p:cNvSpPr txBox="1"/>
          <p:nvPr/>
        </p:nvSpPr>
        <p:spPr>
          <a:xfrm>
            <a:off x="10314432" y="273699"/>
            <a:ext cx="1516785" cy="369332"/>
          </a:xfrm>
          <a:prstGeom prst="rect">
            <a:avLst/>
          </a:prstGeom>
          <a:noFill/>
        </p:spPr>
        <p:txBody>
          <a:bodyPr wrap="square" rtlCol="0">
            <a:spAutoFit/>
          </a:bodyPr>
          <a:lstStyle/>
          <a:p>
            <a:r>
              <a:rPr lang="en-US" dirty="0"/>
              <a:t>Code: </a:t>
            </a:r>
            <a:r>
              <a:rPr lang="en-US" b="1" dirty="0" smtClean="0">
                <a:solidFill>
                  <a:srgbClr val="FFFF00"/>
                </a:solidFill>
                <a:effectLst>
                  <a:outerShdw blurRad="38100" dist="38100" dir="2700000" algn="tl">
                    <a:srgbClr val="000000">
                      <a:alpha val="43137"/>
                    </a:srgbClr>
                  </a:outerShdw>
                </a:effectLst>
                <a:latin typeface="Google Sans"/>
              </a:rPr>
              <a:t>33118</a:t>
            </a:r>
            <a:endParaRPr lang="en-US" b="1" dirty="0">
              <a:solidFill>
                <a:srgbClr val="FFFF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36193806"/>
      </p:ext>
    </p:extLst>
  </p:cSld>
  <p:clrMapOvr>
    <a:masterClrMapping/>
  </p:clrMapOvr>
  <mc:AlternateContent xmlns:mc="http://schemas.openxmlformats.org/markup-compatibility/2006">
    <mc:Choice xmlns:p14="http://schemas.microsoft.com/office/powerpoint/2010/main" Requires="p14">
      <p:transition spd="slow" p14:dur="1500" advTm="2000">
        <p14:reveal/>
      </p:transition>
    </mc:Choice>
    <mc:Fallback>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250"/>
                                  </p:stCondLst>
                                  <p:childTnLst>
                                    <p:set>
                                      <p:cBhvr>
                                        <p:cTn id="13" dur="1" fill="hold">
                                          <p:stCondLst>
                                            <p:cond delay="0"/>
                                          </p:stCondLst>
                                        </p:cTn>
                                        <p:tgtEl>
                                          <p:spTgt spid="2"/>
                                        </p:tgtEl>
                                        <p:attrNameLst>
                                          <p:attrName>style.visibility</p:attrName>
                                        </p:attrNameLst>
                                      </p:cBhvr>
                                      <p:to>
                                        <p:strVal val="visible"/>
                                      </p:to>
                                    </p:set>
                                    <p:animEffect transition="in" filter="barn(inVertical)">
                                      <p:cBhvr>
                                        <p:cTn id="14" dur="750"/>
                                        <p:tgtEl>
                                          <p:spTgt spid="2"/>
                                        </p:tgtEl>
                                      </p:cBhvr>
                                    </p:animEffect>
                                  </p:childTnLst>
                                </p:cTn>
                              </p:par>
                              <p:par>
                                <p:cTn id="15" presetID="16" presetClass="entr" presetSubtype="21" fill="hold" grpId="0" nodeType="withEffect">
                                  <p:stCondLst>
                                    <p:cond delay="250"/>
                                  </p:stCondLst>
                                  <p:childTnLst>
                                    <p:set>
                                      <p:cBhvr>
                                        <p:cTn id="16" dur="1" fill="hold">
                                          <p:stCondLst>
                                            <p:cond delay="0"/>
                                          </p:stCondLst>
                                        </p:cTn>
                                        <p:tgtEl>
                                          <p:spTgt spid="13"/>
                                        </p:tgtEl>
                                        <p:attrNameLst>
                                          <p:attrName>style.visibility</p:attrName>
                                        </p:attrNameLst>
                                      </p:cBhvr>
                                      <p:to>
                                        <p:strVal val="visible"/>
                                      </p:to>
                                    </p:set>
                                    <p:animEffect transition="in" filter="barn(inVertical)">
                                      <p:cBhvr>
                                        <p:cTn id="17" dur="75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250"/>
                                  </p:stCondLst>
                                  <p:childTnLst>
                                    <p:set>
                                      <p:cBhvr>
                                        <p:cTn id="21" dur="1" fill="hold">
                                          <p:stCondLst>
                                            <p:cond delay="0"/>
                                          </p:stCondLst>
                                        </p:cTn>
                                        <p:tgtEl>
                                          <p:spTgt spid="11">
                                            <p:txEl>
                                              <p:pRg st="0" end="0"/>
                                            </p:txEl>
                                          </p:spTgt>
                                        </p:tgtEl>
                                        <p:attrNameLst>
                                          <p:attrName>style.visibility</p:attrName>
                                        </p:attrNameLst>
                                      </p:cBhvr>
                                      <p:to>
                                        <p:strVal val="visible"/>
                                      </p:to>
                                    </p:set>
                                    <p:animEffect transition="in" filter="barn(inVertical)">
                                      <p:cBhvr>
                                        <p:cTn id="22" dur="500"/>
                                        <p:tgtEl>
                                          <p:spTgt spid="1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250"/>
                                  </p:stCondLst>
                                  <p:childTnLst>
                                    <p:set>
                                      <p:cBhvr>
                                        <p:cTn id="26" dur="1" fill="hold">
                                          <p:stCondLst>
                                            <p:cond delay="0"/>
                                          </p:stCondLst>
                                        </p:cTn>
                                        <p:tgtEl>
                                          <p:spTgt spid="11">
                                            <p:txEl>
                                              <p:pRg st="1" end="1"/>
                                            </p:txEl>
                                          </p:spTgt>
                                        </p:tgtEl>
                                        <p:attrNameLst>
                                          <p:attrName>style.visibility</p:attrName>
                                        </p:attrNameLst>
                                      </p:cBhvr>
                                      <p:to>
                                        <p:strVal val="visible"/>
                                      </p:to>
                                    </p:set>
                                    <p:animEffect transition="in" filter="barn(inVertical)">
                                      <p:cBhvr>
                                        <p:cTn id="27" dur="500"/>
                                        <p:tgtEl>
                                          <p:spTgt spid="11">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250"/>
                                  </p:stCondLst>
                                  <p:childTnLst>
                                    <p:set>
                                      <p:cBhvr>
                                        <p:cTn id="31" dur="1" fill="hold">
                                          <p:stCondLst>
                                            <p:cond delay="0"/>
                                          </p:stCondLst>
                                        </p:cTn>
                                        <p:tgtEl>
                                          <p:spTgt spid="11">
                                            <p:txEl>
                                              <p:pRg st="2" end="2"/>
                                            </p:txEl>
                                          </p:spTgt>
                                        </p:tgtEl>
                                        <p:attrNameLst>
                                          <p:attrName>style.visibility</p:attrName>
                                        </p:attrNameLst>
                                      </p:cBhvr>
                                      <p:to>
                                        <p:strVal val="visible"/>
                                      </p:to>
                                    </p:set>
                                    <p:animEffect transition="in" filter="barn(inVertical)">
                                      <p:cBhvr>
                                        <p:cTn id="32" dur="500"/>
                                        <p:tgtEl>
                                          <p:spTgt spid="11">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250"/>
                                  </p:stCondLst>
                                  <p:childTnLst>
                                    <p:set>
                                      <p:cBhvr>
                                        <p:cTn id="36" dur="1" fill="hold">
                                          <p:stCondLst>
                                            <p:cond delay="0"/>
                                          </p:stCondLst>
                                        </p:cTn>
                                        <p:tgtEl>
                                          <p:spTgt spid="11">
                                            <p:txEl>
                                              <p:pRg st="3" end="3"/>
                                            </p:txEl>
                                          </p:spTgt>
                                        </p:tgtEl>
                                        <p:attrNameLst>
                                          <p:attrName>style.visibility</p:attrName>
                                        </p:attrNameLst>
                                      </p:cBhvr>
                                      <p:to>
                                        <p:strVal val="visible"/>
                                      </p:to>
                                    </p:set>
                                    <p:animEffect transition="in" filter="barn(inVertical)">
                                      <p:cBhvr>
                                        <p:cTn id="37" dur="500"/>
                                        <p:tgtEl>
                                          <p:spTgt spid="11">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250"/>
                                  </p:stCondLst>
                                  <p:childTnLst>
                                    <p:set>
                                      <p:cBhvr>
                                        <p:cTn id="41" dur="1" fill="hold">
                                          <p:stCondLst>
                                            <p:cond delay="0"/>
                                          </p:stCondLst>
                                        </p:cTn>
                                        <p:tgtEl>
                                          <p:spTgt spid="11">
                                            <p:txEl>
                                              <p:pRg st="4" end="4"/>
                                            </p:txEl>
                                          </p:spTgt>
                                        </p:tgtEl>
                                        <p:attrNameLst>
                                          <p:attrName>style.visibility</p:attrName>
                                        </p:attrNameLst>
                                      </p:cBhvr>
                                      <p:to>
                                        <p:strVal val="visible"/>
                                      </p:to>
                                    </p:set>
                                    <p:animEffect transition="in" filter="barn(inVertical)">
                                      <p:cBhvr>
                                        <p:cTn id="42" dur="500"/>
                                        <p:tgtEl>
                                          <p:spTgt spid="11">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250"/>
                                  </p:stCondLst>
                                  <p:childTnLst>
                                    <p:set>
                                      <p:cBhvr>
                                        <p:cTn id="46" dur="1" fill="hold">
                                          <p:stCondLst>
                                            <p:cond delay="0"/>
                                          </p:stCondLst>
                                        </p:cTn>
                                        <p:tgtEl>
                                          <p:spTgt spid="3"/>
                                        </p:tgtEl>
                                        <p:attrNameLst>
                                          <p:attrName>style.visibility</p:attrName>
                                        </p:attrNameLst>
                                      </p:cBhvr>
                                      <p:to>
                                        <p:strVal val="visible"/>
                                      </p:to>
                                    </p:set>
                                    <p:anim calcmode="lin" valueType="num">
                                      <p:cBhvr additive="base">
                                        <p:cTn id="47" dur="500" fill="hold"/>
                                        <p:tgtEl>
                                          <p:spTgt spid="3"/>
                                        </p:tgtEl>
                                        <p:attrNameLst>
                                          <p:attrName>ppt_x</p:attrName>
                                        </p:attrNameLst>
                                      </p:cBhvr>
                                      <p:tavLst>
                                        <p:tav tm="0">
                                          <p:val>
                                            <p:strVal val="0-#ppt_w/2"/>
                                          </p:val>
                                        </p:tav>
                                        <p:tav tm="100000">
                                          <p:val>
                                            <p:strVal val="#ppt_x"/>
                                          </p:val>
                                        </p:tav>
                                      </p:tavLst>
                                    </p:anim>
                                    <p:anim calcmode="lin" valueType="num">
                                      <p:cBhvr additive="base">
                                        <p:cTn id="4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fade">
                                      <p:cBhvr>
                                        <p:cTn id="53" dur="1000"/>
                                        <p:tgtEl>
                                          <p:spTgt spid="7"/>
                                        </p:tgtEl>
                                      </p:cBhvr>
                                    </p:animEffect>
                                    <p:anim calcmode="lin" valueType="num">
                                      <p:cBhvr>
                                        <p:cTn id="54" dur="1000" fill="hold"/>
                                        <p:tgtEl>
                                          <p:spTgt spid="7"/>
                                        </p:tgtEl>
                                        <p:attrNameLst>
                                          <p:attrName>ppt_x</p:attrName>
                                        </p:attrNameLst>
                                      </p:cBhvr>
                                      <p:tavLst>
                                        <p:tav tm="0">
                                          <p:val>
                                            <p:strVal val="#ppt_x"/>
                                          </p:val>
                                        </p:tav>
                                        <p:tav tm="100000">
                                          <p:val>
                                            <p:strVal val="#ppt_x"/>
                                          </p:val>
                                        </p:tav>
                                      </p:tavLst>
                                    </p:anim>
                                    <p:anim calcmode="lin" valueType="num">
                                      <p:cBhvr>
                                        <p:cTn id="5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 grpId="0"/>
      <p:bldP spid="11" grpId="0" build="p"/>
      <p:bldP spid="3"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857359A9-4F7B-4FDF-8257-19A4D8364D6E}"/>
              </a:ext>
            </a:extLst>
          </p:cNvPr>
          <p:cNvSpPr/>
          <p:nvPr/>
        </p:nvSpPr>
        <p:spPr>
          <a:xfrm>
            <a:off x="3465575" y="449221"/>
            <a:ext cx="5084064" cy="511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743EE4ED-B4C8-4A62-A705-D56027C4D408}"/>
              </a:ext>
            </a:extLst>
          </p:cNvPr>
          <p:cNvSpPr>
            <a:spLocks noGrp="1"/>
          </p:cNvSpPr>
          <p:nvPr>
            <p:ph type="title"/>
          </p:nvPr>
        </p:nvSpPr>
        <p:spPr>
          <a:xfrm>
            <a:off x="830726" y="403041"/>
            <a:ext cx="10353761" cy="597212"/>
          </a:xfrm>
        </p:spPr>
        <p:txBody>
          <a:bodyPr anchor="t">
            <a:normAutofit fontScale="90000"/>
          </a:bodyPr>
          <a:lstStyle/>
          <a:p>
            <a:pPr>
              <a:lnSpc>
                <a:spcPct val="100000"/>
              </a:lnSpc>
            </a:pPr>
            <a:r>
              <a:rPr lang="en-US" dirty="0">
                <a:solidFill>
                  <a:srgbClr val="FFFF00"/>
                </a:solidFill>
                <a:effectLst/>
              </a:rPr>
              <a:t>Board of </a:t>
            </a:r>
            <a:r>
              <a:rPr lang="en-US" dirty="0" smtClean="0">
                <a:solidFill>
                  <a:srgbClr val="FFFF00"/>
                </a:solidFill>
                <a:effectLst/>
              </a:rPr>
              <a:t>Trustees</a:t>
            </a:r>
            <a:r>
              <a:rPr lang="en-US" dirty="0">
                <a:solidFill>
                  <a:srgbClr val="FFFF00"/>
                </a:solidFill>
              </a:rPr>
              <a:t/>
            </a:r>
            <a:br>
              <a:rPr lang="en-US" dirty="0">
                <a:solidFill>
                  <a:srgbClr val="FFFF00"/>
                </a:solidFill>
              </a:rPr>
            </a:br>
            <a:endParaRPr lang="en-US" dirty="0">
              <a:solidFill>
                <a:srgbClr val="FFFF00"/>
              </a:solidFill>
            </a:endParaRPr>
          </a:p>
        </p:txBody>
      </p:sp>
      <p:graphicFrame>
        <p:nvGraphicFramePr>
          <p:cNvPr id="18" name="Content Placeholder 17"/>
          <p:cNvGraphicFramePr>
            <a:graphicFrameLocks noGrp="1"/>
          </p:cNvGraphicFramePr>
          <p:nvPr>
            <p:ph idx="1"/>
            <p:extLst>
              <p:ext uri="{D42A27DB-BD31-4B8C-83A1-F6EECF244321}">
                <p14:modId xmlns:p14="http://schemas.microsoft.com/office/powerpoint/2010/main" val="2323667742"/>
              </p:ext>
            </p:extLst>
          </p:nvPr>
        </p:nvGraphicFramePr>
        <p:xfrm>
          <a:off x="3246119" y="1590674"/>
          <a:ext cx="8731402" cy="47918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Rectangle 13">
            <a:extLst>
              <a:ext uri="{FF2B5EF4-FFF2-40B4-BE49-F238E27FC236}">
                <a16:creationId xmlns="" xmlns:a16="http://schemas.microsoft.com/office/drawing/2014/main" id="{3B99A048-ED23-4EB4-B346-6195111B08FE}"/>
              </a:ext>
            </a:extLst>
          </p:cNvPr>
          <p:cNvSpPr/>
          <p:nvPr/>
        </p:nvSpPr>
        <p:spPr>
          <a:xfrm>
            <a:off x="6298163" y="1735494"/>
            <a:ext cx="5113176" cy="4124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 name="TextBox 8">
            <a:extLst>
              <a:ext uri="{FF2B5EF4-FFF2-40B4-BE49-F238E27FC236}">
                <a16:creationId xmlns="" xmlns:a16="http://schemas.microsoft.com/office/drawing/2014/main" id="{BB988B18-C134-4B89-877E-3D6C7BA0C988}"/>
              </a:ext>
            </a:extLst>
          </p:cNvPr>
          <p:cNvSpPr txBox="1"/>
          <p:nvPr/>
        </p:nvSpPr>
        <p:spPr>
          <a:xfrm>
            <a:off x="10314432" y="273699"/>
            <a:ext cx="1516785" cy="369332"/>
          </a:xfrm>
          <a:prstGeom prst="rect">
            <a:avLst/>
          </a:prstGeom>
          <a:noFill/>
        </p:spPr>
        <p:txBody>
          <a:bodyPr wrap="square" rtlCol="0">
            <a:spAutoFit/>
          </a:bodyPr>
          <a:lstStyle/>
          <a:p>
            <a:r>
              <a:rPr lang="en-US" dirty="0"/>
              <a:t>Code: </a:t>
            </a:r>
            <a:r>
              <a:rPr lang="en-US" b="1" dirty="0" smtClean="0">
                <a:solidFill>
                  <a:srgbClr val="FFFF00"/>
                </a:solidFill>
                <a:effectLst>
                  <a:outerShdw blurRad="38100" dist="38100" dir="2700000" algn="tl">
                    <a:srgbClr val="000000">
                      <a:alpha val="43137"/>
                    </a:srgbClr>
                  </a:outerShdw>
                </a:effectLst>
                <a:latin typeface="Google Sans"/>
              </a:rPr>
              <a:t>33118</a:t>
            </a:r>
            <a:endParaRPr lang="en-US" b="1" dirty="0">
              <a:solidFill>
                <a:srgbClr val="FFFF00"/>
              </a:solidFill>
              <a:effectLst>
                <a:outerShdw blurRad="38100" dist="38100" dir="2700000" algn="tl">
                  <a:srgbClr val="000000">
                    <a:alpha val="43137"/>
                  </a:srgbClr>
                </a:outerShdw>
              </a:effectLst>
            </a:endParaRPr>
          </a:p>
        </p:txBody>
      </p:sp>
      <p:graphicFrame>
        <p:nvGraphicFramePr>
          <p:cNvPr id="19" name="Diagram 18"/>
          <p:cNvGraphicFramePr/>
          <p:nvPr>
            <p:extLst>
              <p:ext uri="{D42A27DB-BD31-4B8C-83A1-F6EECF244321}">
                <p14:modId xmlns:p14="http://schemas.microsoft.com/office/powerpoint/2010/main" val="2861512084"/>
              </p:ext>
            </p:extLst>
          </p:nvPr>
        </p:nvGraphicFramePr>
        <p:xfrm>
          <a:off x="184912" y="1590674"/>
          <a:ext cx="2960624" cy="480098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147230440"/>
      </p:ext>
    </p:extLst>
  </p:cSld>
  <p:clrMapOvr>
    <a:masterClrMapping/>
  </p:clrMapOvr>
  <mc:AlternateContent xmlns:mc="http://schemas.openxmlformats.org/markup-compatibility/2006">
    <mc:Choice xmlns:p14="http://schemas.microsoft.com/office/powerpoint/2010/main" Requires="p14">
      <p:transition spd="slow" p14:dur="1500" advTm="2000">
        <p14:reveal/>
      </p:transition>
    </mc:Choice>
    <mc:Fallback>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250"/>
                                  </p:stCondLst>
                                  <p:childTnLst>
                                    <p:set>
                                      <p:cBhvr>
                                        <p:cTn id="13" dur="1" fill="hold">
                                          <p:stCondLst>
                                            <p:cond delay="0"/>
                                          </p:stCondLst>
                                        </p:cTn>
                                        <p:tgtEl>
                                          <p:spTgt spid="2"/>
                                        </p:tgtEl>
                                        <p:attrNameLst>
                                          <p:attrName>style.visibility</p:attrName>
                                        </p:attrNameLst>
                                      </p:cBhvr>
                                      <p:to>
                                        <p:strVal val="visible"/>
                                      </p:to>
                                    </p:set>
                                    <p:animEffect transition="in" filter="barn(inVertical)">
                                      <p:cBhvr>
                                        <p:cTn id="14" dur="750"/>
                                        <p:tgtEl>
                                          <p:spTgt spid="2"/>
                                        </p:tgtEl>
                                      </p:cBhvr>
                                    </p:animEffect>
                                  </p:childTnLst>
                                </p:cTn>
                              </p:par>
                              <p:par>
                                <p:cTn id="15" presetID="16" presetClass="entr" presetSubtype="21" fill="hold" grpId="0" nodeType="withEffect">
                                  <p:stCondLst>
                                    <p:cond delay="250"/>
                                  </p:stCondLst>
                                  <p:childTnLst>
                                    <p:set>
                                      <p:cBhvr>
                                        <p:cTn id="16" dur="1" fill="hold">
                                          <p:stCondLst>
                                            <p:cond delay="0"/>
                                          </p:stCondLst>
                                        </p:cTn>
                                        <p:tgtEl>
                                          <p:spTgt spid="13"/>
                                        </p:tgtEl>
                                        <p:attrNameLst>
                                          <p:attrName>style.visibility</p:attrName>
                                        </p:attrNameLst>
                                      </p:cBhvr>
                                      <p:to>
                                        <p:strVal val="visible"/>
                                      </p:to>
                                    </p:set>
                                    <p:animEffect transition="in" filter="barn(inVertical)">
                                      <p:cBhvr>
                                        <p:cTn id="17" dur="75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250"/>
                                  </p:stCondLst>
                                  <p:childTnLst>
                                    <p:set>
                                      <p:cBhvr>
                                        <p:cTn id="21" dur="1" fill="hold">
                                          <p:stCondLst>
                                            <p:cond delay="0"/>
                                          </p:stCondLst>
                                        </p:cTn>
                                        <p:tgtEl>
                                          <p:spTgt spid="19"/>
                                        </p:tgtEl>
                                        <p:attrNameLst>
                                          <p:attrName>style.visibility</p:attrName>
                                        </p:attrNameLst>
                                      </p:cBhvr>
                                      <p:to>
                                        <p:strVal val="visible"/>
                                      </p:to>
                                    </p:set>
                                    <p:anim calcmode="lin" valueType="num">
                                      <p:cBhvr additive="base">
                                        <p:cTn id="22" dur="1000" fill="hold"/>
                                        <p:tgtEl>
                                          <p:spTgt spid="19"/>
                                        </p:tgtEl>
                                        <p:attrNameLst>
                                          <p:attrName>ppt_x</p:attrName>
                                        </p:attrNameLst>
                                      </p:cBhvr>
                                      <p:tavLst>
                                        <p:tav tm="0">
                                          <p:val>
                                            <p:strVal val="#ppt_x"/>
                                          </p:val>
                                        </p:tav>
                                        <p:tav tm="100000">
                                          <p:val>
                                            <p:strVal val="#ppt_x"/>
                                          </p:val>
                                        </p:tav>
                                      </p:tavLst>
                                    </p:anim>
                                    <p:anim calcmode="lin" valueType="num">
                                      <p:cBhvr additive="base">
                                        <p:cTn id="23" dur="10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250"/>
                                  </p:stCondLst>
                                  <p:childTnLst>
                                    <p:set>
                                      <p:cBhvr>
                                        <p:cTn id="27" dur="1" fill="hold">
                                          <p:stCondLst>
                                            <p:cond delay="0"/>
                                          </p:stCondLst>
                                        </p:cTn>
                                        <p:tgtEl>
                                          <p:spTgt spid="18"/>
                                        </p:tgtEl>
                                        <p:attrNameLst>
                                          <p:attrName>style.visibility</p:attrName>
                                        </p:attrNameLst>
                                      </p:cBhvr>
                                      <p:to>
                                        <p:strVal val="visible"/>
                                      </p:to>
                                    </p:set>
                                    <p:anim calcmode="lin" valueType="num">
                                      <p:cBhvr additive="base">
                                        <p:cTn id="28" dur="1000" fill="hold"/>
                                        <p:tgtEl>
                                          <p:spTgt spid="18"/>
                                        </p:tgtEl>
                                        <p:attrNameLst>
                                          <p:attrName>ppt_x</p:attrName>
                                        </p:attrNameLst>
                                      </p:cBhvr>
                                      <p:tavLst>
                                        <p:tav tm="0">
                                          <p:val>
                                            <p:strVal val="#ppt_x"/>
                                          </p:val>
                                        </p:tav>
                                        <p:tav tm="100000">
                                          <p:val>
                                            <p:strVal val="#ppt_x"/>
                                          </p:val>
                                        </p:tav>
                                      </p:tavLst>
                                    </p:anim>
                                    <p:anim calcmode="lin" valueType="num">
                                      <p:cBhvr additive="base">
                                        <p:cTn id="29" dur="10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 grpId="0"/>
      <p:bldGraphic spid="18" grpId="0">
        <p:bldAsOne/>
      </p:bldGraphic>
      <p:bldP spid="9" grpId="0"/>
      <p:bldGraphic spid="19" grpId="0">
        <p:bldAsOne/>
      </p:bldGraphic>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Damask</Template>
  <TotalTime>939</TotalTime>
  <Words>546</Words>
  <Application>Microsoft Office PowerPoint</Application>
  <PresentationFormat>Widescreen</PresentationFormat>
  <Paragraphs>178</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Bookman Old Style</vt:lpstr>
      <vt:lpstr>Calibri</vt:lpstr>
      <vt:lpstr>Google Sans</vt:lpstr>
      <vt:lpstr>Rockwell</vt:lpstr>
      <vt:lpstr>Wingdings</vt:lpstr>
      <vt:lpstr>Damask</vt:lpstr>
      <vt:lpstr>Welcome to Model Polytechnic Institute, Jashore </vt:lpstr>
      <vt:lpstr>Menu</vt:lpstr>
      <vt:lpstr>Home</vt:lpstr>
      <vt:lpstr>Profile</vt:lpstr>
      <vt:lpstr>Teachers</vt:lpstr>
      <vt:lpstr>lab</vt:lpstr>
      <vt:lpstr>results</vt:lpstr>
      <vt:lpstr>Academic</vt:lpstr>
      <vt:lpstr>Board of Trustees </vt:lpstr>
      <vt:lpstr>Contact us</vt:lpstr>
      <vt:lpstr>about</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Model Polytechnic Institute, Jashore </dc:title>
  <dc:creator>Jahid Hossain</dc:creator>
  <cp:lastModifiedBy>Microsoft account</cp:lastModifiedBy>
  <cp:revision>41</cp:revision>
  <dcterms:created xsi:type="dcterms:W3CDTF">2021-09-27T04:22:35Z</dcterms:created>
  <dcterms:modified xsi:type="dcterms:W3CDTF">2021-10-28T11:42:47Z</dcterms:modified>
</cp:coreProperties>
</file>