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1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91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832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27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4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8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8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6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6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6E37-62DD-4816-8060-167E6CB3321F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8C5B89-5C4A-4CE7-8A39-44B1D1A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pibd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816" y="2532888"/>
            <a:ext cx="8933688" cy="2423204"/>
          </a:xfrm>
        </p:spPr>
        <p:txBody>
          <a:bodyPr/>
          <a:lstStyle/>
          <a:p>
            <a:pPr algn="ctr"/>
            <a:r>
              <a:rPr lang="en-US" dirty="0" smtClean="0"/>
              <a:t>Welcome</a:t>
            </a:r>
            <a:br>
              <a:rPr lang="en-US" dirty="0" smtClean="0"/>
            </a:br>
            <a:r>
              <a:rPr lang="en-US" dirty="0" smtClean="0"/>
              <a:t>Model Polytechnic Institute, Jashore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075" y="5260306"/>
            <a:ext cx="7766936" cy="13898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Dharmotola, kodomtola, Jashore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Phone: 0421-67855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Email: </a:t>
            </a:r>
            <a:r>
              <a:rPr lang="en-US" sz="2000" dirty="0" smtClean="0">
                <a:hlinkClick r:id="rId2"/>
              </a:rPr>
              <a:t>mpibd@gmail.com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www.mpibd.com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162288" y="5449824"/>
            <a:ext cx="276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Md. Abbas Uddin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baseline="30000" dirty="0" smtClean="0">
                <a:solidFill>
                  <a:schemeClr val="bg2">
                    <a:lumMod val="2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Semester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Computer Technology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661966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1592" y="283464"/>
            <a:ext cx="147218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Code: </a:t>
            </a:r>
            <a:r>
              <a:rPr lang="en-US" dirty="0" smtClean="0">
                <a:solidFill>
                  <a:srgbClr val="FFFF00"/>
                </a:solidFill>
              </a:rPr>
              <a:t>33118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95" y="305093"/>
            <a:ext cx="2321495" cy="20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8130"/>
            <a:ext cx="8596668" cy="679704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MENU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7372"/>
            <a:ext cx="8596668" cy="3246120"/>
          </a:xfrm>
        </p:spPr>
        <p:txBody>
          <a:bodyPr/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Profile</a:t>
            </a:r>
          </a:p>
          <a:p>
            <a:r>
              <a:rPr lang="en-US" dirty="0" smtClean="0"/>
              <a:t>Teachers</a:t>
            </a:r>
          </a:p>
          <a:p>
            <a:r>
              <a:rPr lang="en-US" dirty="0" smtClean="0"/>
              <a:t>Lab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Academic</a:t>
            </a:r>
          </a:p>
          <a:p>
            <a:r>
              <a:rPr lang="en-US" dirty="0" smtClean="0"/>
              <a:t>Contact</a:t>
            </a:r>
          </a:p>
          <a:p>
            <a:r>
              <a:rPr lang="en-US" dirty="0" smtClean="0"/>
              <a:t>About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1592" y="283464"/>
            <a:ext cx="147218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Code: </a:t>
            </a:r>
            <a:r>
              <a:rPr lang="en-US" dirty="0" smtClean="0">
                <a:solidFill>
                  <a:srgbClr val="FFFF00"/>
                </a:solidFill>
              </a:rPr>
              <a:t>33118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2288" y="5449824"/>
            <a:ext cx="276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Md. Abbas Uddin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baseline="30000" dirty="0" smtClean="0">
                <a:solidFill>
                  <a:schemeClr val="bg2">
                    <a:lumMod val="2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Semester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Computer Technology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661966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4" y="12170"/>
            <a:ext cx="859666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</a:t>
            </a:r>
            <a:r>
              <a:rPr lang="en-US" dirty="0" smtClean="0">
                <a:solidFill>
                  <a:srgbClr val="FFFF00"/>
                </a:solidFill>
              </a:rPr>
              <a:t>2019-2020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8130"/>
            <a:ext cx="8596668" cy="679704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MENU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4463"/>
            <a:ext cx="8596668" cy="4806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1592" y="283464"/>
            <a:ext cx="147218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Code: </a:t>
            </a:r>
            <a:r>
              <a:rPr lang="en-US" dirty="0" smtClean="0">
                <a:solidFill>
                  <a:srgbClr val="FFFF00"/>
                </a:solidFill>
              </a:rPr>
              <a:t>33118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2288" y="5449824"/>
            <a:ext cx="276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Md. Abbas Uddin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baseline="30000" dirty="0" smtClean="0">
                <a:solidFill>
                  <a:schemeClr val="bg2">
                    <a:lumMod val="2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Semester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Computer Technology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661966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4" y="12170"/>
            <a:ext cx="859666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</a:t>
            </a:r>
            <a:r>
              <a:rPr lang="en-US" dirty="0" smtClean="0">
                <a:solidFill>
                  <a:srgbClr val="FFFF00"/>
                </a:solidFill>
              </a:rPr>
              <a:t>2019-2020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65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Welcome Model Polytechnic Institute, Jashore</vt:lpstr>
      <vt:lpstr>MENU</vt:lpstr>
      <vt:lpstr>MENU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Model Polytechnic Institute, Jashore</dc:title>
  <dc:creator>Microsoft account</dc:creator>
  <cp:lastModifiedBy>Microsoft account</cp:lastModifiedBy>
  <cp:revision>5</cp:revision>
  <dcterms:created xsi:type="dcterms:W3CDTF">2021-10-09T04:31:25Z</dcterms:created>
  <dcterms:modified xsi:type="dcterms:W3CDTF">2021-10-09T06:41:28Z</dcterms:modified>
</cp:coreProperties>
</file>