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91160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757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145402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09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20537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A2E9C-CB57-4E34-8523-97474553924E}" type="datetimeFigureOut">
              <a:rPr lang="en-US" smtClean="0"/>
              <a:t>07-Oct-21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907542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A2E9C-CB57-4E34-8523-97474553924E}" type="datetimeFigureOut">
              <a:rPr lang="en-US" smtClean="0"/>
              <a:t>07-Oct-21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73202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743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27953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66042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A2E9C-CB57-4E34-8523-97474553924E}"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12044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04772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A2E9C-CB57-4E34-8523-97474553924E}" type="datetimeFigureOut">
              <a:rPr lang="en-US" smtClean="0"/>
              <a:t>07-Oct-21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460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A2E9C-CB57-4E34-8523-97474553924E}" type="datetimeFigureOut">
              <a:rPr lang="en-US" smtClean="0"/>
              <a:t>07-Oct-21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509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A2E9C-CB57-4E34-8523-97474553924E}" type="datetimeFigureOut">
              <a:rPr lang="en-US" smtClean="0"/>
              <a:t>07-Oct-21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76384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35257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03461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8A2E9C-CB57-4E34-8523-97474553924E}" type="datetimeFigureOut">
              <a:rPr lang="en-US" smtClean="0"/>
              <a:t>07-Oct-21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6D4D18-2F4B-48B6-B936-2513D5B93D67}" type="slidenum">
              <a:rPr lang="en-US" smtClean="0"/>
              <a:t>‹#›</a:t>
            </a:fld>
            <a:endParaRPr lang="en-US"/>
          </a:p>
        </p:txBody>
      </p:sp>
    </p:spTree>
    <p:extLst>
      <p:ext uri="{BB962C8B-B14F-4D97-AF65-F5344CB8AC3E}">
        <p14:creationId xmlns:p14="http://schemas.microsoft.com/office/powerpoint/2010/main" val="2744573913"/>
      </p:ext>
    </p:extLst>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pibd.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DA213-FD7D-4457-BF51-B8DB01E3461B}"/>
              </a:ext>
            </a:extLst>
          </p:cNvPr>
          <p:cNvSpPr>
            <a:spLocks noGrp="1"/>
          </p:cNvSpPr>
          <p:nvPr>
            <p:ph type="ctrTitle"/>
          </p:nvPr>
        </p:nvSpPr>
        <p:spPr>
          <a:xfrm>
            <a:off x="297024" y="401216"/>
            <a:ext cx="11597951" cy="3181739"/>
          </a:xfrm>
        </p:spPr>
        <p:txBody>
          <a:bodyPr>
            <a:normAutofit/>
          </a:bodyPr>
          <a:lstStyle/>
          <a:p>
            <a:r>
              <a:rPr lang="en-US" dirty="0">
                <a:solidFill>
                  <a:srgbClr val="92D050"/>
                </a:solidFill>
              </a:rPr>
              <a:t>Welcome to</a:t>
            </a:r>
            <a:br>
              <a:rPr lang="en-US" dirty="0">
                <a:solidFill>
                  <a:srgbClr val="92D050"/>
                </a:solidFill>
              </a:rPr>
            </a:br>
            <a:r>
              <a:rPr lang="en-US" dirty="0">
                <a:solidFill>
                  <a:srgbClr val="92D050"/>
                </a:solidFill>
              </a:rPr>
              <a:t>Model Polytechnic Institute, Jashore</a:t>
            </a:r>
            <a:r>
              <a:rPr lang="en-US" dirty="0"/>
              <a:t/>
            </a:r>
            <a:br>
              <a:rPr lang="en-US" dirty="0"/>
            </a:br>
            <a:endParaRPr lang="en-US" dirty="0"/>
          </a:p>
        </p:txBody>
      </p:sp>
      <p:sp>
        <p:nvSpPr>
          <p:cNvPr id="3" name="Subtitle 2">
            <a:extLst>
              <a:ext uri="{FF2B5EF4-FFF2-40B4-BE49-F238E27FC236}">
                <a16:creationId xmlns:a16="http://schemas.microsoft.com/office/drawing/2014/main" xmlns="" id="{F2AE4D44-03AA-40B0-B1B3-77AF8BD74528}"/>
              </a:ext>
            </a:extLst>
          </p:cNvPr>
          <p:cNvSpPr>
            <a:spLocks noGrp="1"/>
          </p:cNvSpPr>
          <p:nvPr>
            <p:ph type="subTitle" idx="1"/>
          </p:nvPr>
        </p:nvSpPr>
        <p:spPr>
          <a:xfrm>
            <a:off x="79827" y="5621173"/>
            <a:ext cx="4884059" cy="1152851"/>
          </a:xfrm>
        </p:spPr>
        <p:txBody>
          <a:bodyPr>
            <a:normAutofit fontScale="77500" lnSpcReduction="20000"/>
          </a:bodyPr>
          <a:lstStyle/>
          <a:p>
            <a:pPr algn="l">
              <a:lnSpc>
                <a:spcPct val="110000"/>
              </a:lnSpc>
            </a:pPr>
            <a:r>
              <a:rPr lang="en-US" dirty="0">
                <a:solidFill>
                  <a:schemeClr val="tx1">
                    <a:lumMod val="50000"/>
                  </a:schemeClr>
                </a:solidFill>
              </a:rPr>
              <a:t>Address: Kodomtola, Dhormotola, Jashore</a:t>
            </a:r>
          </a:p>
          <a:p>
            <a:pPr algn="l">
              <a:lnSpc>
                <a:spcPct val="110000"/>
              </a:lnSpc>
            </a:pPr>
            <a:r>
              <a:rPr lang="en-US" dirty="0">
                <a:solidFill>
                  <a:schemeClr val="tx1">
                    <a:lumMod val="50000"/>
                  </a:schemeClr>
                </a:solidFill>
              </a:rPr>
              <a:t>Principal: Ing. Sk. Zahidul Islam (Mpi)</a:t>
            </a:r>
          </a:p>
          <a:p>
            <a:pPr algn="l">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a:p>
            <a:pPr algn="l"/>
            <a:endParaRPr lang="en-US" dirty="0">
              <a:solidFill>
                <a:srgbClr val="FF0000"/>
              </a:solidFill>
            </a:endParaRPr>
          </a:p>
          <a:p>
            <a:pPr algn="l"/>
            <a:endParaRPr lang="en-US" dirty="0"/>
          </a:p>
        </p:txBody>
      </p:sp>
    </p:spTree>
    <p:extLst>
      <p:ext uri="{BB962C8B-B14F-4D97-AF65-F5344CB8AC3E}">
        <p14:creationId xmlns:p14="http://schemas.microsoft.com/office/powerpoint/2010/main" val="93113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about</a:t>
            </a: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77272" y="273699"/>
            <a:ext cx="1653945"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3">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
        <p:nvSpPr>
          <p:cNvPr id="10" name="Content Placeholder 9">
            <a:extLst>
              <a:ext uri="{FF2B5EF4-FFF2-40B4-BE49-F238E27FC236}">
                <a16:creationId xmlns:a16="http://schemas.microsoft.com/office/drawing/2014/main" xmlns="" id="{2F459B3F-EE0A-49D0-ACA5-1B3DCFC71B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0620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5" y="609601"/>
            <a:ext cx="10353761" cy="724678"/>
          </a:xfrm>
        </p:spPr>
        <p:txBody>
          <a:bodyPr/>
          <a:lstStyle/>
          <a:p>
            <a:r>
              <a:rPr lang="en-US" dirty="0">
                <a:solidFill>
                  <a:srgbClr val="FFFF00"/>
                </a:solidFill>
              </a:rPr>
              <a:t>Menu</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4376662" cy="3974839"/>
          </a:xfrm>
        </p:spPr>
        <p:txBody>
          <a:bodyPr/>
          <a:lstStyle/>
          <a:p>
            <a:r>
              <a:rPr lang="en-US" dirty="0"/>
              <a:t> Home</a:t>
            </a:r>
          </a:p>
          <a:p>
            <a:r>
              <a:rPr lang="en-US" dirty="0"/>
              <a:t>Profile</a:t>
            </a:r>
          </a:p>
          <a:p>
            <a:r>
              <a:rPr lang="en-US" dirty="0"/>
              <a:t>Techers</a:t>
            </a:r>
          </a:p>
          <a:p>
            <a:r>
              <a:rPr lang="en-US" dirty="0"/>
              <a:t>Lab</a:t>
            </a:r>
          </a:p>
          <a:p>
            <a:r>
              <a:rPr lang="en-US" dirty="0"/>
              <a:t>Results</a:t>
            </a:r>
          </a:p>
          <a:p>
            <a:r>
              <a:rPr lang="en-US" dirty="0"/>
              <a:t>Contact Us</a:t>
            </a:r>
          </a:p>
          <a:p>
            <a:r>
              <a:rPr lang="en-US" dirty="0"/>
              <a:t>About</a:t>
            </a:r>
          </a:p>
          <a:p>
            <a:endParaRPr lang="en-US" dirty="0"/>
          </a:p>
          <a:p>
            <a:pPr marL="0" indent="0">
              <a:buNone/>
            </a:pPr>
            <a:endParaRPr lang="en-US" dirty="0"/>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49840" y="273699"/>
            <a:ext cx="1681377" cy="369332"/>
          </a:xfrm>
          <a:prstGeom prst="rect">
            <a:avLst/>
          </a:prstGeom>
          <a:noFill/>
        </p:spPr>
        <p:txBody>
          <a:bodyPr wrap="square" rtlCol="0">
            <a:spAutoFit/>
          </a:bodyPr>
          <a:lstStyle/>
          <a:p>
            <a:r>
              <a:rPr lang="en-US" dirty="0"/>
              <a:t>Code: </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271216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595419"/>
            <a:ext cx="10353761" cy="514145"/>
          </a:xfrm>
        </p:spPr>
        <p:txBody>
          <a:bodyPr>
            <a:normAutofit fontScale="90000"/>
          </a:bodyPr>
          <a:lstStyle/>
          <a:p>
            <a:r>
              <a:rPr lang="en-US" dirty="0">
                <a:solidFill>
                  <a:srgbClr val="FFFF00"/>
                </a:solidFill>
              </a:rPr>
              <a:t>Home</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88842"/>
            <a:ext cx="10353760" cy="358295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i="0" dirty="0">
              <a:solidFill>
                <a:srgbClr val="92D050"/>
              </a:solidFill>
              <a:effectLst/>
              <a:latin typeface="Arial" panose="020B0604020202020204" pitchFamily="34" charset="0"/>
            </a:endParaRPr>
          </a:p>
          <a:p>
            <a:pPr marL="0" indent="0">
              <a:buNone/>
            </a:pPr>
            <a:r>
              <a:rPr lang="en-US" b="0" i="0" dirty="0">
                <a:solidFill>
                  <a:srgbClr val="92D050"/>
                </a:solidFill>
                <a:effectLst/>
                <a:latin typeface="Arial" panose="020B0604020202020204" pitchFamily="34" charset="0"/>
              </a:rPr>
              <a:t>Welcome to Model Polytechnic institute. We are providing one of the best education guide line in the technical education. This is our first web appearance and we are constantly trying to improve it. So be with us. We will right back.</a:t>
            </a:r>
            <a:r>
              <a:rPr lang="en-US" dirty="0">
                <a:solidFill>
                  <a:srgbClr val="92D050"/>
                </a:solidFill>
              </a:rPr>
              <a:t> </a:t>
            </a: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31552" y="273699"/>
            <a:ext cx="1699665"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258323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Profile</a:t>
            </a: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094976" y="273699"/>
            <a:ext cx="1736241" cy="369332"/>
          </a:xfrm>
          <a:prstGeom prst="rect">
            <a:avLst/>
          </a:prstGeom>
          <a:noFill/>
        </p:spPr>
        <p:txBody>
          <a:bodyPr wrap="square" rtlCol="0">
            <a:spAutoFit/>
          </a:bodyPr>
          <a:lstStyle/>
          <a:p>
            <a:r>
              <a:rPr lang="en-US" dirty="0"/>
              <a:t>Code: </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
        <p:nvSpPr>
          <p:cNvPr id="9" name="Content Placeholder 8">
            <a:extLst>
              <a:ext uri="{FF2B5EF4-FFF2-40B4-BE49-F238E27FC236}">
                <a16:creationId xmlns:a16="http://schemas.microsoft.com/office/drawing/2014/main" xmlns="" id="{0AA81F53-50B0-4F8E-93D5-10CF2C9BEA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08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Techers</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10353760" cy="3974839"/>
          </a:xfrm>
        </p:spPr>
        <p:txBody>
          <a:bodyPr/>
          <a:lstStyle/>
          <a:p>
            <a:pPr marL="0" indent="0">
              <a:buNone/>
            </a:pPr>
            <a:endParaRPr lang="en-US" dirty="0">
              <a:solidFill>
                <a:srgbClr val="92D050"/>
              </a:solidFill>
            </a:endParaRP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58984" y="273699"/>
            <a:ext cx="1672233"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280544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Lab</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10353760" cy="3974839"/>
          </a:xfrm>
        </p:spPr>
        <p:txBody>
          <a:bodyPr/>
          <a:lstStyle/>
          <a:p>
            <a:pPr marL="0" indent="0">
              <a:buNone/>
            </a:pPr>
            <a:endParaRPr lang="en-US" dirty="0">
              <a:solidFill>
                <a:srgbClr val="92D050"/>
              </a:solidFill>
            </a:endParaRP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49840" y="273699"/>
            <a:ext cx="1681377"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320875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results</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10353760" cy="3974839"/>
          </a:xfrm>
        </p:spPr>
        <p:txBody>
          <a:bodyPr/>
          <a:lstStyle/>
          <a:p>
            <a:pPr marL="0" indent="0">
              <a:buNone/>
            </a:pPr>
            <a:endParaRPr lang="en-US" dirty="0">
              <a:solidFill>
                <a:srgbClr val="92D050"/>
              </a:solidFill>
            </a:endParaRP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86416" y="285569"/>
            <a:ext cx="1681377"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198446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a:solidFill>
                  <a:srgbClr val="FFFF00"/>
                </a:solidFill>
              </a:rPr>
              <a:t>Contact us</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10353760" cy="3974839"/>
          </a:xfrm>
        </p:spPr>
        <p:txBody>
          <a:bodyPr/>
          <a:lstStyle/>
          <a:p>
            <a:pPr marL="0" indent="0">
              <a:buNone/>
            </a:pPr>
            <a:endParaRPr lang="en-US" dirty="0">
              <a:solidFill>
                <a:srgbClr val="92D050"/>
              </a:solidFill>
            </a:endParaRP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86416" y="273699"/>
            <a:ext cx="1644801"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347967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913794" y="698835"/>
            <a:ext cx="10353761" cy="514145"/>
          </a:xfrm>
        </p:spPr>
        <p:txBody>
          <a:bodyPr>
            <a:normAutofit fontScale="90000"/>
          </a:bodyPr>
          <a:lstStyle/>
          <a:p>
            <a:r>
              <a:rPr lang="en-US" dirty="0" smtClean="0">
                <a:solidFill>
                  <a:srgbClr val="FFFF00"/>
                </a:solidFill>
              </a:rPr>
              <a:t>About</a:t>
            </a:r>
            <a:endParaRPr lang="en-US" dirty="0">
              <a:solidFill>
                <a:srgbClr val="FFFF00"/>
              </a:solidFill>
            </a:endParaRP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913795" y="1670181"/>
            <a:ext cx="10353760" cy="3974839"/>
          </a:xfrm>
        </p:spPr>
        <p:txBody>
          <a:bodyPr/>
          <a:lstStyle/>
          <a:p>
            <a:pPr marL="0" indent="0">
              <a:buNone/>
            </a:pPr>
            <a:endParaRPr lang="en-US" dirty="0">
              <a:solidFill>
                <a:srgbClr val="92D050"/>
              </a:solidFill>
            </a:endParaRPr>
          </a:p>
        </p:txBody>
      </p:sp>
      <p:sp>
        <p:nvSpPr>
          <p:cNvPr id="4" name="TextBox 3">
            <a:extLst>
              <a:ext uri="{FF2B5EF4-FFF2-40B4-BE49-F238E27FC236}">
                <a16:creationId xmlns:a16="http://schemas.microsoft.com/office/drawing/2014/main" xmlns="" id="{BB988B18-C134-4B89-877E-3D6C7BA0C988}"/>
              </a:ext>
            </a:extLst>
          </p:cNvPr>
          <p:cNvSpPr txBox="1"/>
          <p:nvPr/>
        </p:nvSpPr>
        <p:spPr>
          <a:xfrm>
            <a:off x="10186416" y="273699"/>
            <a:ext cx="1644801" cy="369332"/>
          </a:xfrm>
          <a:prstGeom prst="rect">
            <a:avLst/>
          </a:prstGeom>
          <a:noFill/>
        </p:spPr>
        <p:txBody>
          <a:bodyPr wrap="square" rtlCol="0">
            <a:spAutoFit/>
          </a:bodyPr>
          <a:lstStyle/>
          <a:p>
            <a:r>
              <a:rPr lang="en-US" dirty="0"/>
              <a:t>Code</a:t>
            </a:r>
            <a:r>
              <a:rPr lang="en-US" dirty="0" smtClean="0"/>
              <a:t>:</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xmlns=""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xmlns=""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1144744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193</TotalTime>
  <Words>325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Welcome to Model Polytechnic Institute, Jashore </vt:lpstr>
      <vt:lpstr>Menu</vt:lpstr>
      <vt:lpstr>Home</vt:lpstr>
      <vt:lpstr>Profile</vt:lpstr>
      <vt:lpstr>Techers</vt:lpstr>
      <vt:lpstr>Lab</vt:lpstr>
      <vt:lpstr>results</vt:lpstr>
      <vt:lpstr>Contact us</vt:lpstr>
      <vt:lpstr>About</vt:lpstr>
      <vt:lpstr>about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 </dc:title>
  <dc:creator>Jahid Hossain</dc:creator>
  <cp:lastModifiedBy>Microsoft account</cp:lastModifiedBy>
  <cp:revision>5</cp:revision>
  <dcterms:created xsi:type="dcterms:W3CDTF">2021-09-27T04:22:35Z</dcterms:created>
  <dcterms:modified xsi:type="dcterms:W3CDTF">2021-10-07T13:28:59Z</dcterms:modified>
</cp:coreProperties>
</file>