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535D115-9F49-4A0C-81D1-4AC481FB6D40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DCB3624-C809-4DC5-8C8B-E2A3A53A6C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124200"/>
            <a:ext cx="7543800" cy="1524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About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Bangladesh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Bengal </a:t>
            </a:r>
            <a:r>
              <a:rPr lang="en-US" dirty="0" smtClean="0"/>
              <a:t>tiger is </a:t>
            </a:r>
            <a:r>
              <a:rPr lang="en-US" dirty="0"/>
              <a:t>the national animal of </a:t>
            </a:r>
            <a:r>
              <a:rPr lang="en-US" dirty="0" smtClean="0"/>
              <a:t>Bangladesh.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8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>
                <a:solidFill>
                  <a:srgbClr val="FF0000"/>
                </a:solidFill>
              </a:rPr>
              <a:t>Panthera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tigris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tigris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62000"/>
            <a:ext cx="5257800" cy="3657600"/>
          </a:xfrm>
        </p:spPr>
      </p:pic>
    </p:spTree>
    <p:extLst>
      <p:ext uri="{BB962C8B-B14F-4D97-AF65-F5344CB8AC3E}">
        <p14:creationId xmlns:p14="http://schemas.microsoft.com/office/powerpoint/2010/main" val="6095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By </a:t>
            </a:r>
            <a:r>
              <a:rPr lang="en-US" dirty="0" err="1" smtClean="0">
                <a:solidFill>
                  <a:srgbClr val="FF0000"/>
                </a:solidFill>
              </a:rPr>
              <a:t>Jahid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543800" cy="3886200"/>
          </a:xfrm>
        </p:spPr>
        <p:txBody>
          <a:bodyPr/>
          <a:lstStyle/>
          <a:p>
            <a:r>
              <a:rPr lang="en-US" dirty="0"/>
              <a:t>Tigers in Bangladesh are now relegated to the forests of the Sundarbans and the Chittagong Hill Tracts.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848591" y="2438400"/>
            <a:ext cx="2286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980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32</TotalTime>
  <Words>35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NewsPrint</vt:lpstr>
      <vt:lpstr>About Bangladesh</vt:lpstr>
      <vt:lpstr>Panthera tigris tigris</vt:lpstr>
      <vt:lpstr>By Jahid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Bangladesh</dc:title>
  <dc:creator>Windows User</dc:creator>
  <cp:lastModifiedBy>Windows User</cp:lastModifiedBy>
  <cp:revision>4</cp:revision>
  <dcterms:created xsi:type="dcterms:W3CDTF">2025-01-25T06:48:25Z</dcterms:created>
  <dcterms:modified xsi:type="dcterms:W3CDTF">2025-01-25T07:20:54Z</dcterms:modified>
</cp:coreProperties>
</file>