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8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71343-CF3C-44F7-B366-422E5CAF0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0832AE-5539-46C7-8D10-B3CEA9BD6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D3051-3248-4DEA-9D67-A68BCFA84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E37B-7D93-454A-8C43-798A6C61D58E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4C570-3F36-4E36-8026-8D6EEB4EE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B54C-E2C1-4EE5-B338-CB07C0F9B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4130-8CD6-4056-A5D6-7B68A8C4C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022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2692-F1C5-4325-BC5E-2D07DE83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AEBB-6EB3-4A35-A1CD-7C43FA873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9CC6A-7132-4074-BF70-9FB367922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E37B-7D93-454A-8C43-798A6C61D58E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2730C-B27E-41B1-BF3C-C6647D81C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4814E-1718-47DF-A18F-94D6BCF97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4130-8CD6-4056-A5D6-7B68A8C4C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2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674D4D-7AB7-403F-AAB5-D8495CF070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E8937D-18E5-4E7D-B170-74332898C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B0427-7590-49A1-B20B-A9AFD8799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E37B-7D93-454A-8C43-798A6C61D58E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E14EB-8BB9-48AC-AD60-D9807026C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DF7D7-CCC4-4C30-B16B-227E75949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4130-8CD6-4056-A5D6-7B68A8C4C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96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5E294-3271-42BD-A527-ED6158C73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9EB84-6FD0-4EEF-8DF6-69E1C7122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929BA-25D1-4C27-820B-DD0C5B7C0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E37B-7D93-454A-8C43-798A6C61D58E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3885F-8335-4FBC-9026-33310AAB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1BF4A-49B1-4554-B5BC-2383620C2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4130-8CD6-4056-A5D6-7B68A8C4C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90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9F48B-2EE7-4933-9982-C24C3D3F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592A7-02C2-4EE5-91CD-42A656B43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CAFC7-BC87-4805-A06B-F01F101B5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E37B-7D93-454A-8C43-798A6C61D58E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D7963-E6DE-4B8E-9AB3-19F35C2DB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6303C-FAE9-4E4A-916C-3E3EAF588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4130-8CD6-4056-A5D6-7B68A8C4C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43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0CFEC-3625-4244-B8A0-5FBD5D013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58DF0-BFCA-437D-AA55-A80FDD0FC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DA9CE-A00C-49F7-9CDA-3FAA60E23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71065-8A94-43CB-B82F-29894D08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E37B-7D93-454A-8C43-798A6C61D58E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3C386-238C-4633-A4B6-DFEA32C9D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694EA-0C71-44E1-BCA7-A6F982F48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4130-8CD6-4056-A5D6-7B68A8C4C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25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BF7F9-D1BC-406D-B2A5-C9CEAC853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3B22B-1E0F-482A-9C93-234B9F54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7EC58-7428-4153-9B81-07610CD4C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537C55-240B-484E-9507-6EE3170C4D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F76D04-72C5-4FB8-A8EC-4106FE6796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7614B9-4D65-4F4E-B089-CEF83055D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E37B-7D93-454A-8C43-798A6C61D58E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A38BC-CE26-433D-837B-70249D729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21EA3C-FA99-49A6-B593-1326399D6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4130-8CD6-4056-A5D6-7B68A8C4C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56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34497-8DDD-45FA-85A8-CF80E7D08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DE08D7-59AA-48F4-9109-D254EC327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E37B-7D93-454A-8C43-798A6C61D58E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BA52C-77CD-4E32-B70D-BB746A7C5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6D7F39-AB2C-4067-A956-98629F222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4130-8CD6-4056-A5D6-7B68A8C4C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20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450E6A-910C-4CCD-AF20-6A0C73183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E37B-7D93-454A-8C43-798A6C61D58E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0386DE-243A-42FB-BA22-D165BB4B2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3F5B5-76B9-4CA8-8157-A724ABDB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4130-8CD6-4056-A5D6-7B68A8C4C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9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9B322-45E9-4200-83F5-0BFFDF42A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C1510-BB97-43B5-A3A0-9E5BB0BCB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9CFDA1-666D-4614-B01B-BDC46C3DB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242DA-5689-4E8F-8012-51F49B4E6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E37B-7D93-454A-8C43-798A6C61D58E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72894-929D-4116-83BB-0178836F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F787C-DB78-4885-BB09-801F9BBF0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4130-8CD6-4056-A5D6-7B68A8C4C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30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CF51F-0B95-4AAF-B533-3DB8F3F86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C13759-7C26-45D0-8121-D635CFBE6E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0ECAED-3B76-45BF-AFF9-5EB7F80DA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99645-C5AC-4A7B-AB68-7E024AB44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E37B-7D93-454A-8C43-798A6C61D58E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B4FA2-C31C-41BA-B88E-A7F36E2DC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12915-2DFB-4701-A3BF-0F0BAE65D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4130-8CD6-4056-A5D6-7B68A8C4C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6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B25BC0-CA0C-497C-BD68-59F729E61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2C7DA-4528-49BC-89BD-60E8445DB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4FEF2-6106-44E1-ACB6-1EB5AB8A9C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7E37B-7D93-454A-8C43-798A6C61D58E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FB396-4EE8-4D62-B7FB-0BBF08BED9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0B36F-4775-427F-90BC-DA3AA235E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94130-8CD6-4056-A5D6-7B68A8C4C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15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E93B8C-4856-4956-AD8E-F8F2A0A0C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85" y="34974"/>
            <a:ext cx="10181230" cy="678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975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C4300C-1A77-4359-8E33-7B728981E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323" y="549323"/>
            <a:ext cx="5759354" cy="575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780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532708-EB9C-4C84-9753-EDBD61372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37" y="738905"/>
            <a:ext cx="11122925" cy="538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78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A0E6C4-C554-45D9-8AFC-045F506DC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568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Violin plots explained. Learn how to use violin plots and what ...">
            <a:extLst>
              <a:ext uri="{FF2B5EF4-FFF2-40B4-BE49-F238E27FC236}">
                <a16:creationId xmlns:a16="http://schemas.microsoft.com/office/drawing/2014/main" id="{67072B7A-68A4-4E9B-BDAD-6F1875B4B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365" y="229182"/>
            <a:ext cx="10251269" cy="639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855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E1921C-09FF-45C0-8E38-B3FCC6A0A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84" y="762333"/>
            <a:ext cx="10146031" cy="5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068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EB11B2-B63D-4DF1-817B-EF2544A7A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843" y="261853"/>
            <a:ext cx="8230313" cy="633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843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B34CF9-8579-456D-B297-525551EED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533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914545-D79B-41B9-AB01-CDDEFC0BE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986" y="1224888"/>
            <a:ext cx="8198028" cy="440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88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7B5192-0EA6-4606-9622-6AF7B11B7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79" y="972403"/>
            <a:ext cx="10866042" cy="491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131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317855-EFFA-4747-8C3E-1D99D9B7E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96" y="968097"/>
            <a:ext cx="11597008" cy="492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292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8611AE-1BF2-4B03-8983-5B14E1E82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830" y="607715"/>
            <a:ext cx="9748340" cy="564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515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2C2543-2AC9-448A-BA06-4544BB211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50" y="392363"/>
            <a:ext cx="10658900" cy="60732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061701-22FC-42D0-8DD4-4492BDEF1686}"/>
              </a:ext>
            </a:extLst>
          </p:cNvPr>
          <p:cNvSpPr txBox="1"/>
          <p:nvPr/>
        </p:nvSpPr>
        <p:spPr>
          <a:xfrm>
            <a:off x="8461612" y="0"/>
            <a:ext cx="3289110" cy="17059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500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71EB97-B21D-4B53-BE52-7DBC97629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812" y="249468"/>
            <a:ext cx="9594376" cy="635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838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6499B7-2058-45BB-B722-17B1B5FCF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54" y="1494431"/>
            <a:ext cx="4731450" cy="38691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FEBB57-66C5-4E32-B8E2-106F29B72C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898" y="787263"/>
            <a:ext cx="5143764" cy="528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870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Jahid Hasan Jone</dc:creator>
  <cp:lastModifiedBy>Md. Jahid Hasan Jone</cp:lastModifiedBy>
  <cp:revision>21</cp:revision>
  <dcterms:created xsi:type="dcterms:W3CDTF">2024-10-11T13:13:12Z</dcterms:created>
  <dcterms:modified xsi:type="dcterms:W3CDTF">2024-10-11T17:12:56Z</dcterms:modified>
</cp:coreProperties>
</file>