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9" r:id="rId6"/>
    <p:sldId id="286" r:id="rId7"/>
    <p:sldId id="281" r:id="rId8"/>
    <p:sldId id="280" r:id="rId9"/>
    <p:sldId id="282" r:id="rId10"/>
    <p:sldId id="285" r:id="rId11"/>
    <p:sldId id="297" r:id="rId12"/>
    <p:sldId id="298" r:id="rId13"/>
    <p:sldId id="284" r:id="rId14"/>
    <p:sldId id="283" r:id="rId15"/>
    <p:sldId id="291" r:id="rId16"/>
    <p:sldId id="292" r:id="rId17"/>
    <p:sldId id="287" r:id="rId18"/>
    <p:sldId id="289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B687A-864F-44B6-936D-B07BAC5C1E54}" v="88" dt="2023-06-02T03:53:01.122"/>
    <p1510:client id="{7F482910-EBA6-453D-BF0D-2C4F265A512E}" v="151" dt="2023-06-02T06:24:08.183"/>
    <p1510:client id="{BC7300C9-0C85-463E-9394-5F87F20BC769}" v="828" dt="2023-06-01T21:12:48.033"/>
    <p1510:client id="{CAEB91CB-BB8C-46B0-BEC2-9A10CD635AEA}" v="567" dt="2023-06-01T16:01:20.336"/>
    <p1510:client id="{F20E4714-1DA2-4D5C-B8DF-6D2C5A78BEE7}" v="364" dt="2023-06-02T04:26:24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>
        <p:scale>
          <a:sx n="100" d="100"/>
          <a:sy n="100" d="100"/>
        </p:scale>
        <p:origin x="-77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7DD2A-4A9A-4E4F-ACE4-758B78219A4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5263C9-0169-4C82-9270-BDCC3AC83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Long Delivery Times</a:t>
          </a:r>
        </a:p>
      </dgm:t>
    </dgm:pt>
    <dgm:pt modelId="{8B0742F2-1EE1-42A7-91B9-98495559E5D9}" type="parTrans" cxnId="{1F337774-B933-4AA9-A8DE-4BF7FFABBAE5}">
      <dgm:prSet/>
      <dgm:spPr/>
      <dgm:t>
        <a:bodyPr/>
        <a:lstStyle/>
        <a:p>
          <a:endParaRPr lang="en-US"/>
        </a:p>
      </dgm:t>
    </dgm:pt>
    <dgm:pt modelId="{D233358B-99F3-4A99-83C2-4D1B93F4B7A8}" type="sibTrans" cxnId="{1F337774-B933-4AA9-A8DE-4BF7FFABBAE5}">
      <dgm:prSet/>
      <dgm:spPr/>
      <dgm:t>
        <a:bodyPr/>
        <a:lstStyle/>
        <a:p>
          <a:endParaRPr lang="en-US"/>
        </a:p>
      </dgm:t>
    </dgm:pt>
    <dgm:pt modelId="{0D913822-0B7E-49DA-8261-11C96D4CC8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Inefficiency in Rural Areas</a:t>
          </a:r>
        </a:p>
      </dgm:t>
    </dgm:pt>
    <dgm:pt modelId="{BE57CCF6-3D0E-4366-8112-04246572507D}" type="parTrans" cxnId="{D3935676-412B-4034-A692-314D2E7E0FFB}">
      <dgm:prSet/>
      <dgm:spPr/>
      <dgm:t>
        <a:bodyPr/>
        <a:lstStyle/>
        <a:p>
          <a:endParaRPr lang="en-US"/>
        </a:p>
      </dgm:t>
    </dgm:pt>
    <dgm:pt modelId="{6333204B-026F-481A-8465-4875870086C1}" type="sibTrans" cxnId="{D3935676-412B-4034-A692-314D2E7E0FFB}">
      <dgm:prSet/>
      <dgm:spPr/>
      <dgm:t>
        <a:bodyPr/>
        <a:lstStyle/>
        <a:p>
          <a:endParaRPr lang="en-US"/>
        </a:p>
      </dgm:t>
    </dgm:pt>
    <dgm:pt modelId="{80FFF8C2-FCB5-4355-9319-F231F51184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 Costs</a:t>
          </a:r>
        </a:p>
      </dgm:t>
    </dgm:pt>
    <dgm:pt modelId="{09C067CB-35B3-4C3E-A3F3-67F69DB4C27D}" type="parTrans" cxnId="{8F2E092C-ABAA-4D3E-B8A0-CFEE6F1FF186}">
      <dgm:prSet/>
      <dgm:spPr/>
      <dgm:t>
        <a:bodyPr/>
        <a:lstStyle/>
        <a:p>
          <a:endParaRPr lang="en-US"/>
        </a:p>
      </dgm:t>
    </dgm:pt>
    <dgm:pt modelId="{CDEF22DD-0961-4662-866C-A341DF33C096}" type="sibTrans" cxnId="{8F2E092C-ABAA-4D3E-B8A0-CFEE6F1FF186}">
      <dgm:prSet/>
      <dgm:spPr/>
      <dgm:t>
        <a:bodyPr/>
        <a:lstStyle/>
        <a:p>
          <a:endParaRPr lang="en-US"/>
        </a:p>
      </dgm:t>
    </dgm:pt>
    <dgm:pt modelId="{810C0FDC-6358-4702-8B8A-1A16406194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Dissatisfaction</a:t>
          </a:r>
        </a:p>
      </dgm:t>
    </dgm:pt>
    <dgm:pt modelId="{4515FDA4-C697-4272-B868-1B73F67F79DA}" type="parTrans" cxnId="{FE1ADFCE-B9ED-4AF1-B226-D6F43C9A4A1A}">
      <dgm:prSet/>
      <dgm:spPr/>
      <dgm:t>
        <a:bodyPr/>
        <a:lstStyle/>
        <a:p>
          <a:endParaRPr lang="en-US"/>
        </a:p>
      </dgm:t>
    </dgm:pt>
    <dgm:pt modelId="{47A04A7E-DFDD-4490-8397-6E424919BB6A}" type="sibTrans" cxnId="{FE1ADFCE-B9ED-4AF1-B226-D6F43C9A4A1A}">
      <dgm:prSet/>
      <dgm:spPr/>
      <dgm:t>
        <a:bodyPr/>
        <a:lstStyle/>
        <a:p>
          <a:endParaRPr lang="en-US"/>
        </a:p>
      </dgm:t>
    </dgm:pt>
    <dgm:pt modelId="{AA7A50C8-0582-4561-A7EE-B6140CFF31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Growing E-commerce Demand</a:t>
          </a:r>
        </a:p>
      </dgm:t>
    </dgm:pt>
    <dgm:pt modelId="{5B7C765E-FCA9-4992-893A-41212F47A2E2}" type="parTrans" cxnId="{0A69545B-50C9-40DC-B424-69B323FCE23E}">
      <dgm:prSet/>
      <dgm:spPr/>
      <dgm:t>
        <a:bodyPr/>
        <a:lstStyle/>
        <a:p>
          <a:endParaRPr lang="en-US"/>
        </a:p>
      </dgm:t>
    </dgm:pt>
    <dgm:pt modelId="{90221CD6-041F-49DA-9144-957AD449598E}" type="sibTrans" cxnId="{0A69545B-50C9-40DC-B424-69B323FCE23E}">
      <dgm:prSet/>
      <dgm:spPr/>
      <dgm:t>
        <a:bodyPr/>
        <a:lstStyle/>
        <a:p>
          <a:endParaRPr lang="en-US"/>
        </a:p>
      </dgm:t>
    </dgm:pt>
    <dgm:pt modelId="{96B0714B-14DA-4B8C-BF89-B797148E823C}" type="pres">
      <dgm:prSet presAssocID="{D8A7DD2A-4A9A-4E4F-ACE4-758B78219A47}" presName="root" presStyleCnt="0">
        <dgm:presLayoutVars>
          <dgm:dir/>
          <dgm:resizeHandles val="exact"/>
        </dgm:presLayoutVars>
      </dgm:prSet>
      <dgm:spPr/>
    </dgm:pt>
    <dgm:pt modelId="{85B6DA97-4395-4D36-B175-677B3D78C61C}" type="pres">
      <dgm:prSet presAssocID="{975263C9-0169-4C82-9270-BDCC3AC83063}" presName="compNode" presStyleCnt="0"/>
      <dgm:spPr/>
    </dgm:pt>
    <dgm:pt modelId="{FE2F25E8-7619-4C68-BE11-9E065060A405}" type="pres">
      <dgm:prSet presAssocID="{975263C9-0169-4C82-9270-BDCC3AC83063}" presName="iconBgRect" presStyleLbl="bgShp" presStyleIdx="0" presStyleCnt="5"/>
      <dgm:spPr/>
    </dgm:pt>
    <dgm:pt modelId="{654779EF-9045-43FB-9974-02F25537DE50}" type="pres">
      <dgm:prSet presAssocID="{975263C9-0169-4C82-9270-BDCC3AC830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1060BF4A-D2BA-4E0F-8E01-7E487337AA8E}" type="pres">
      <dgm:prSet presAssocID="{975263C9-0169-4C82-9270-BDCC3AC83063}" presName="spaceRect" presStyleCnt="0"/>
      <dgm:spPr/>
    </dgm:pt>
    <dgm:pt modelId="{8BDB7FC6-3629-4ED4-88DD-A0024D5B44B1}" type="pres">
      <dgm:prSet presAssocID="{975263C9-0169-4C82-9270-BDCC3AC83063}" presName="textRect" presStyleLbl="revTx" presStyleIdx="0" presStyleCnt="5">
        <dgm:presLayoutVars>
          <dgm:chMax val="1"/>
          <dgm:chPref val="1"/>
        </dgm:presLayoutVars>
      </dgm:prSet>
      <dgm:spPr/>
    </dgm:pt>
    <dgm:pt modelId="{DCA65710-FB36-46FA-870C-5263A08C9D39}" type="pres">
      <dgm:prSet presAssocID="{D233358B-99F3-4A99-83C2-4D1B93F4B7A8}" presName="sibTrans" presStyleCnt="0"/>
      <dgm:spPr/>
    </dgm:pt>
    <dgm:pt modelId="{354270CB-8415-40D2-A75A-792D501EB518}" type="pres">
      <dgm:prSet presAssocID="{0D913822-0B7E-49DA-8261-11C96D4CC81A}" presName="compNode" presStyleCnt="0"/>
      <dgm:spPr/>
    </dgm:pt>
    <dgm:pt modelId="{9B9BBAFE-43E8-40C4-A0C5-B39FEF6932C8}" type="pres">
      <dgm:prSet presAssocID="{0D913822-0B7E-49DA-8261-11C96D4CC81A}" presName="iconBgRect" presStyleLbl="bgShp" presStyleIdx="1" presStyleCnt="5"/>
      <dgm:spPr/>
    </dgm:pt>
    <dgm:pt modelId="{4B5056EB-24EB-4F35-8E59-2C92DAD14BD4}" type="pres">
      <dgm:prSet presAssocID="{0D913822-0B7E-49DA-8261-11C96D4CC8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F0A4BE0-9F5E-4122-BAE5-A1F535A21236}" type="pres">
      <dgm:prSet presAssocID="{0D913822-0B7E-49DA-8261-11C96D4CC81A}" presName="spaceRect" presStyleCnt="0"/>
      <dgm:spPr/>
    </dgm:pt>
    <dgm:pt modelId="{9C554E8F-DE3F-4BF2-AC1E-EA2642B7E6F2}" type="pres">
      <dgm:prSet presAssocID="{0D913822-0B7E-49DA-8261-11C96D4CC81A}" presName="textRect" presStyleLbl="revTx" presStyleIdx="1" presStyleCnt="5">
        <dgm:presLayoutVars>
          <dgm:chMax val="1"/>
          <dgm:chPref val="1"/>
        </dgm:presLayoutVars>
      </dgm:prSet>
      <dgm:spPr/>
    </dgm:pt>
    <dgm:pt modelId="{982ED7F2-E2DC-461E-B996-501A85B30069}" type="pres">
      <dgm:prSet presAssocID="{6333204B-026F-481A-8465-4875870086C1}" presName="sibTrans" presStyleCnt="0"/>
      <dgm:spPr/>
    </dgm:pt>
    <dgm:pt modelId="{2124DF94-6CD4-429A-A0A6-062C2607BBD9}" type="pres">
      <dgm:prSet presAssocID="{80FFF8C2-FCB5-4355-9319-F231F51184FE}" presName="compNode" presStyleCnt="0"/>
      <dgm:spPr/>
    </dgm:pt>
    <dgm:pt modelId="{1C3838D6-4E3E-4670-B9F8-75666CD7CE2C}" type="pres">
      <dgm:prSet presAssocID="{80FFF8C2-FCB5-4355-9319-F231F51184FE}" presName="iconBgRect" presStyleLbl="bgShp" presStyleIdx="2" presStyleCnt="5"/>
      <dgm:spPr/>
    </dgm:pt>
    <dgm:pt modelId="{F0DD5B62-867E-41BB-AC3B-E74E8F8CBD7D}" type="pres">
      <dgm:prSet presAssocID="{80FFF8C2-FCB5-4355-9319-F231F51184F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0F699B-449A-400C-A210-E2692BD869E1}" type="pres">
      <dgm:prSet presAssocID="{80FFF8C2-FCB5-4355-9319-F231F51184FE}" presName="spaceRect" presStyleCnt="0"/>
      <dgm:spPr/>
    </dgm:pt>
    <dgm:pt modelId="{B7F221A8-A55D-4AF6-AB94-E9F03F3AA433}" type="pres">
      <dgm:prSet presAssocID="{80FFF8C2-FCB5-4355-9319-F231F51184FE}" presName="textRect" presStyleLbl="revTx" presStyleIdx="2" presStyleCnt="5">
        <dgm:presLayoutVars>
          <dgm:chMax val="1"/>
          <dgm:chPref val="1"/>
        </dgm:presLayoutVars>
      </dgm:prSet>
      <dgm:spPr/>
    </dgm:pt>
    <dgm:pt modelId="{DB7A8F93-85AA-4C77-9F0F-A573A5FBE156}" type="pres">
      <dgm:prSet presAssocID="{CDEF22DD-0961-4662-866C-A341DF33C096}" presName="sibTrans" presStyleCnt="0"/>
      <dgm:spPr/>
    </dgm:pt>
    <dgm:pt modelId="{830464E8-2389-4D9A-9EEE-CEF8F0D52248}" type="pres">
      <dgm:prSet presAssocID="{810C0FDC-6358-4702-8B8A-1A16406194AA}" presName="compNode" presStyleCnt="0"/>
      <dgm:spPr/>
    </dgm:pt>
    <dgm:pt modelId="{1D8638D5-4FA9-42F9-BBBF-6CD51B157F3D}" type="pres">
      <dgm:prSet presAssocID="{810C0FDC-6358-4702-8B8A-1A16406194AA}" presName="iconBgRect" presStyleLbl="bgShp" presStyleIdx="3" presStyleCnt="5"/>
      <dgm:spPr/>
    </dgm:pt>
    <dgm:pt modelId="{D10C5F6D-62FC-4A05-BE90-9095192342D3}" type="pres">
      <dgm:prSet presAssocID="{810C0FDC-6358-4702-8B8A-1A16406194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BE87BB-6EFE-4AA9-B231-DFB92B33CCBA}" type="pres">
      <dgm:prSet presAssocID="{810C0FDC-6358-4702-8B8A-1A16406194AA}" presName="spaceRect" presStyleCnt="0"/>
      <dgm:spPr/>
    </dgm:pt>
    <dgm:pt modelId="{AE10E7D9-444A-414B-9750-7993D504F3EC}" type="pres">
      <dgm:prSet presAssocID="{810C0FDC-6358-4702-8B8A-1A16406194AA}" presName="textRect" presStyleLbl="revTx" presStyleIdx="3" presStyleCnt="5">
        <dgm:presLayoutVars>
          <dgm:chMax val="1"/>
          <dgm:chPref val="1"/>
        </dgm:presLayoutVars>
      </dgm:prSet>
      <dgm:spPr/>
    </dgm:pt>
    <dgm:pt modelId="{DBB8C896-A766-4B9D-956C-65D7ABEF94D8}" type="pres">
      <dgm:prSet presAssocID="{47A04A7E-DFDD-4490-8397-6E424919BB6A}" presName="sibTrans" presStyleCnt="0"/>
      <dgm:spPr/>
    </dgm:pt>
    <dgm:pt modelId="{9FC98806-538E-4890-97E1-158CAA5DDA65}" type="pres">
      <dgm:prSet presAssocID="{AA7A50C8-0582-4561-A7EE-B6140CFF3139}" presName="compNode" presStyleCnt="0"/>
      <dgm:spPr/>
    </dgm:pt>
    <dgm:pt modelId="{20166BEF-555B-4242-9C40-25808B6CCD9C}" type="pres">
      <dgm:prSet presAssocID="{AA7A50C8-0582-4561-A7EE-B6140CFF3139}" presName="iconBgRect" presStyleLbl="bgShp" presStyleIdx="4" presStyleCnt="5"/>
      <dgm:spPr/>
    </dgm:pt>
    <dgm:pt modelId="{FE10DA80-6CA9-4B2F-A953-8956B7183860}" type="pres">
      <dgm:prSet presAssocID="{AA7A50C8-0582-4561-A7EE-B6140CFF31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B7C1575-43CC-4DB9-B6A2-3CAB3D91ED62}" type="pres">
      <dgm:prSet presAssocID="{AA7A50C8-0582-4561-A7EE-B6140CFF3139}" presName="spaceRect" presStyleCnt="0"/>
      <dgm:spPr/>
    </dgm:pt>
    <dgm:pt modelId="{54C6305D-78C0-4711-854E-BE704BB9DEFE}" type="pres">
      <dgm:prSet presAssocID="{AA7A50C8-0582-4561-A7EE-B6140CFF31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C1811-59D3-4FB5-9A08-A30B7A814842}" type="presOf" srcId="{975263C9-0169-4C82-9270-BDCC3AC83063}" destId="{8BDB7FC6-3629-4ED4-88DD-A0024D5B44B1}" srcOrd="0" destOrd="0" presId="urn:microsoft.com/office/officeart/2018/5/layout/IconCircleLabelList"/>
    <dgm:cxn modelId="{8F2E092C-ABAA-4D3E-B8A0-CFEE6F1FF186}" srcId="{D8A7DD2A-4A9A-4E4F-ACE4-758B78219A47}" destId="{80FFF8C2-FCB5-4355-9319-F231F51184FE}" srcOrd="2" destOrd="0" parTransId="{09C067CB-35B3-4C3E-A3F3-67F69DB4C27D}" sibTransId="{CDEF22DD-0961-4662-866C-A341DF33C096}"/>
    <dgm:cxn modelId="{0A69545B-50C9-40DC-B424-69B323FCE23E}" srcId="{D8A7DD2A-4A9A-4E4F-ACE4-758B78219A47}" destId="{AA7A50C8-0582-4561-A7EE-B6140CFF3139}" srcOrd="4" destOrd="0" parTransId="{5B7C765E-FCA9-4992-893A-41212F47A2E2}" sibTransId="{90221CD6-041F-49DA-9144-957AD449598E}"/>
    <dgm:cxn modelId="{B4344569-52EF-48A3-AE1F-4AD43B011519}" type="presOf" srcId="{0D913822-0B7E-49DA-8261-11C96D4CC81A}" destId="{9C554E8F-DE3F-4BF2-AC1E-EA2642B7E6F2}" srcOrd="0" destOrd="0" presId="urn:microsoft.com/office/officeart/2018/5/layout/IconCircleLabelList"/>
    <dgm:cxn modelId="{5D35234F-BCBE-4429-B374-3378C13123E9}" type="presOf" srcId="{D8A7DD2A-4A9A-4E4F-ACE4-758B78219A47}" destId="{96B0714B-14DA-4B8C-BF89-B797148E823C}" srcOrd="0" destOrd="0" presId="urn:microsoft.com/office/officeart/2018/5/layout/IconCircleLabelList"/>
    <dgm:cxn modelId="{08E89971-E0C2-44E8-9D9B-17AC3EE11303}" type="presOf" srcId="{810C0FDC-6358-4702-8B8A-1A16406194AA}" destId="{AE10E7D9-444A-414B-9750-7993D504F3EC}" srcOrd="0" destOrd="0" presId="urn:microsoft.com/office/officeart/2018/5/layout/IconCircleLabelList"/>
    <dgm:cxn modelId="{1F337774-B933-4AA9-A8DE-4BF7FFABBAE5}" srcId="{D8A7DD2A-4A9A-4E4F-ACE4-758B78219A47}" destId="{975263C9-0169-4C82-9270-BDCC3AC83063}" srcOrd="0" destOrd="0" parTransId="{8B0742F2-1EE1-42A7-91B9-98495559E5D9}" sibTransId="{D233358B-99F3-4A99-83C2-4D1B93F4B7A8}"/>
    <dgm:cxn modelId="{D3935676-412B-4034-A692-314D2E7E0FFB}" srcId="{D8A7DD2A-4A9A-4E4F-ACE4-758B78219A47}" destId="{0D913822-0B7E-49DA-8261-11C96D4CC81A}" srcOrd="1" destOrd="0" parTransId="{BE57CCF6-3D0E-4366-8112-04246572507D}" sibTransId="{6333204B-026F-481A-8465-4875870086C1}"/>
    <dgm:cxn modelId="{77F07DC4-05A5-4F15-BF10-EF58C7FD470B}" type="presOf" srcId="{80FFF8C2-FCB5-4355-9319-F231F51184FE}" destId="{B7F221A8-A55D-4AF6-AB94-E9F03F3AA433}" srcOrd="0" destOrd="0" presId="urn:microsoft.com/office/officeart/2018/5/layout/IconCircleLabelList"/>
    <dgm:cxn modelId="{FE1ADFCE-B9ED-4AF1-B226-D6F43C9A4A1A}" srcId="{D8A7DD2A-4A9A-4E4F-ACE4-758B78219A47}" destId="{810C0FDC-6358-4702-8B8A-1A16406194AA}" srcOrd="3" destOrd="0" parTransId="{4515FDA4-C697-4272-B868-1B73F67F79DA}" sibTransId="{47A04A7E-DFDD-4490-8397-6E424919BB6A}"/>
    <dgm:cxn modelId="{B505E2DA-A1F5-40EE-A3DC-BB366856F3C3}" type="presOf" srcId="{AA7A50C8-0582-4561-A7EE-B6140CFF3139}" destId="{54C6305D-78C0-4711-854E-BE704BB9DEFE}" srcOrd="0" destOrd="0" presId="urn:microsoft.com/office/officeart/2018/5/layout/IconCircleLabelList"/>
    <dgm:cxn modelId="{36D9CB3A-2207-40C0-B2D0-9190CC67FF45}" type="presParOf" srcId="{96B0714B-14DA-4B8C-BF89-B797148E823C}" destId="{85B6DA97-4395-4D36-B175-677B3D78C61C}" srcOrd="0" destOrd="0" presId="urn:microsoft.com/office/officeart/2018/5/layout/IconCircleLabelList"/>
    <dgm:cxn modelId="{DAB32B9B-41F6-4CF8-A29C-A3892F83B4D1}" type="presParOf" srcId="{85B6DA97-4395-4D36-B175-677B3D78C61C}" destId="{FE2F25E8-7619-4C68-BE11-9E065060A405}" srcOrd="0" destOrd="0" presId="urn:microsoft.com/office/officeart/2018/5/layout/IconCircleLabelList"/>
    <dgm:cxn modelId="{37EF2A72-809A-40EE-A1C1-51CE621BAD5E}" type="presParOf" srcId="{85B6DA97-4395-4D36-B175-677B3D78C61C}" destId="{654779EF-9045-43FB-9974-02F25537DE50}" srcOrd="1" destOrd="0" presId="urn:microsoft.com/office/officeart/2018/5/layout/IconCircleLabelList"/>
    <dgm:cxn modelId="{585B2177-08F0-45E9-ACE4-8C19D84D320A}" type="presParOf" srcId="{85B6DA97-4395-4D36-B175-677B3D78C61C}" destId="{1060BF4A-D2BA-4E0F-8E01-7E487337AA8E}" srcOrd="2" destOrd="0" presId="urn:microsoft.com/office/officeart/2018/5/layout/IconCircleLabelList"/>
    <dgm:cxn modelId="{6ABB6687-198E-4B81-9782-ACDCD90F4F0B}" type="presParOf" srcId="{85B6DA97-4395-4D36-B175-677B3D78C61C}" destId="{8BDB7FC6-3629-4ED4-88DD-A0024D5B44B1}" srcOrd="3" destOrd="0" presId="urn:microsoft.com/office/officeart/2018/5/layout/IconCircleLabelList"/>
    <dgm:cxn modelId="{255661DD-8677-43C8-B719-F34927AB4398}" type="presParOf" srcId="{96B0714B-14DA-4B8C-BF89-B797148E823C}" destId="{DCA65710-FB36-46FA-870C-5263A08C9D39}" srcOrd="1" destOrd="0" presId="urn:microsoft.com/office/officeart/2018/5/layout/IconCircleLabelList"/>
    <dgm:cxn modelId="{7533E8EC-C89D-4F32-B3BC-92C3BA8F3A36}" type="presParOf" srcId="{96B0714B-14DA-4B8C-BF89-B797148E823C}" destId="{354270CB-8415-40D2-A75A-792D501EB518}" srcOrd="2" destOrd="0" presId="urn:microsoft.com/office/officeart/2018/5/layout/IconCircleLabelList"/>
    <dgm:cxn modelId="{95D181ED-3BDB-4DA8-B20B-FB905A9BF2BA}" type="presParOf" srcId="{354270CB-8415-40D2-A75A-792D501EB518}" destId="{9B9BBAFE-43E8-40C4-A0C5-B39FEF6932C8}" srcOrd="0" destOrd="0" presId="urn:microsoft.com/office/officeart/2018/5/layout/IconCircleLabelList"/>
    <dgm:cxn modelId="{10EFCC1B-EA30-4745-84A8-B644D028CE37}" type="presParOf" srcId="{354270CB-8415-40D2-A75A-792D501EB518}" destId="{4B5056EB-24EB-4F35-8E59-2C92DAD14BD4}" srcOrd="1" destOrd="0" presId="urn:microsoft.com/office/officeart/2018/5/layout/IconCircleLabelList"/>
    <dgm:cxn modelId="{2B23AA60-CD52-4DD2-B2A8-62138EBCA1BF}" type="presParOf" srcId="{354270CB-8415-40D2-A75A-792D501EB518}" destId="{1F0A4BE0-9F5E-4122-BAE5-A1F535A21236}" srcOrd="2" destOrd="0" presId="urn:microsoft.com/office/officeart/2018/5/layout/IconCircleLabelList"/>
    <dgm:cxn modelId="{7088FA07-8BF7-4F6A-8F2B-CF64BE3FEECF}" type="presParOf" srcId="{354270CB-8415-40D2-A75A-792D501EB518}" destId="{9C554E8F-DE3F-4BF2-AC1E-EA2642B7E6F2}" srcOrd="3" destOrd="0" presId="urn:microsoft.com/office/officeart/2018/5/layout/IconCircleLabelList"/>
    <dgm:cxn modelId="{E9D0FA8D-C025-4843-A894-61AB623FE9C4}" type="presParOf" srcId="{96B0714B-14DA-4B8C-BF89-B797148E823C}" destId="{982ED7F2-E2DC-461E-B996-501A85B30069}" srcOrd="3" destOrd="0" presId="urn:microsoft.com/office/officeart/2018/5/layout/IconCircleLabelList"/>
    <dgm:cxn modelId="{7DFAEBE3-04C8-4448-BFB1-7D05907BFB2C}" type="presParOf" srcId="{96B0714B-14DA-4B8C-BF89-B797148E823C}" destId="{2124DF94-6CD4-429A-A0A6-062C2607BBD9}" srcOrd="4" destOrd="0" presId="urn:microsoft.com/office/officeart/2018/5/layout/IconCircleLabelList"/>
    <dgm:cxn modelId="{50FB3521-B3D3-4AAC-A6D7-85D2AA48E439}" type="presParOf" srcId="{2124DF94-6CD4-429A-A0A6-062C2607BBD9}" destId="{1C3838D6-4E3E-4670-B9F8-75666CD7CE2C}" srcOrd="0" destOrd="0" presId="urn:microsoft.com/office/officeart/2018/5/layout/IconCircleLabelList"/>
    <dgm:cxn modelId="{778DCEB3-F3B2-41F4-BA63-63698A35B367}" type="presParOf" srcId="{2124DF94-6CD4-429A-A0A6-062C2607BBD9}" destId="{F0DD5B62-867E-41BB-AC3B-E74E8F8CBD7D}" srcOrd="1" destOrd="0" presId="urn:microsoft.com/office/officeart/2018/5/layout/IconCircleLabelList"/>
    <dgm:cxn modelId="{A2CCE0FC-57B6-49DC-9FA9-D70136380237}" type="presParOf" srcId="{2124DF94-6CD4-429A-A0A6-062C2607BBD9}" destId="{330F699B-449A-400C-A210-E2692BD869E1}" srcOrd="2" destOrd="0" presId="urn:microsoft.com/office/officeart/2018/5/layout/IconCircleLabelList"/>
    <dgm:cxn modelId="{C40FA19E-31F2-4089-BBB5-DD88E6CBC5E6}" type="presParOf" srcId="{2124DF94-6CD4-429A-A0A6-062C2607BBD9}" destId="{B7F221A8-A55D-4AF6-AB94-E9F03F3AA433}" srcOrd="3" destOrd="0" presId="urn:microsoft.com/office/officeart/2018/5/layout/IconCircleLabelList"/>
    <dgm:cxn modelId="{6DFC7C65-ECD5-4886-9EB0-4A9418B00183}" type="presParOf" srcId="{96B0714B-14DA-4B8C-BF89-B797148E823C}" destId="{DB7A8F93-85AA-4C77-9F0F-A573A5FBE156}" srcOrd="5" destOrd="0" presId="urn:microsoft.com/office/officeart/2018/5/layout/IconCircleLabelList"/>
    <dgm:cxn modelId="{5E7D3104-4D47-4F42-A4A7-27978DF88980}" type="presParOf" srcId="{96B0714B-14DA-4B8C-BF89-B797148E823C}" destId="{830464E8-2389-4D9A-9EEE-CEF8F0D52248}" srcOrd="6" destOrd="0" presId="urn:microsoft.com/office/officeart/2018/5/layout/IconCircleLabelList"/>
    <dgm:cxn modelId="{68DFB68B-6C74-4915-8CA9-4C9E3332B6BD}" type="presParOf" srcId="{830464E8-2389-4D9A-9EEE-CEF8F0D52248}" destId="{1D8638D5-4FA9-42F9-BBBF-6CD51B157F3D}" srcOrd="0" destOrd="0" presId="urn:microsoft.com/office/officeart/2018/5/layout/IconCircleLabelList"/>
    <dgm:cxn modelId="{C4440870-DDD1-44B6-B38A-DDC590CEEE96}" type="presParOf" srcId="{830464E8-2389-4D9A-9EEE-CEF8F0D52248}" destId="{D10C5F6D-62FC-4A05-BE90-9095192342D3}" srcOrd="1" destOrd="0" presId="urn:microsoft.com/office/officeart/2018/5/layout/IconCircleLabelList"/>
    <dgm:cxn modelId="{5530C956-A41D-401A-809C-133EA53FFF6B}" type="presParOf" srcId="{830464E8-2389-4D9A-9EEE-CEF8F0D52248}" destId="{F5BE87BB-6EFE-4AA9-B231-DFB92B33CCBA}" srcOrd="2" destOrd="0" presId="urn:microsoft.com/office/officeart/2018/5/layout/IconCircleLabelList"/>
    <dgm:cxn modelId="{ADD59F09-DEAF-4A86-B2DB-9235C6593FC4}" type="presParOf" srcId="{830464E8-2389-4D9A-9EEE-CEF8F0D52248}" destId="{AE10E7D9-444A-414B-9750-7993D504F3EC}" srcOrd="3" destOrd="0" presId="urn:microsoft.com/office/officeart/2018/5/layout/IconCircleLabelList"/>
    <dgm:cxn modelId="{C6C41403-2451-4AE1-B957-EF896A933A2C}" type="presParOf" srcId="{96B0714B-14DA-4B8C-BF89-B797148E823C}" destId="{DBB8C896-A766-4B9D-956C-65D7ABEF94D8}" srcOrd="7" destOrd="0" presId="urn:microsoft.com/office/officeart/2018/5/layout/IconCircleLabelList"/>
    <dgm:cxn modelId="{C59BE470-80B9-4C52-85B0-795ACD1AC7EB}" type="presParOf" srcId="{96B0714B-14DA-4B8C-BF89-B797148E823C}" destId="{9FC98806-538E-4890-97E1-158CAA5DDA65}" srcOrd="8" destOrd="0" presId="urn:microsoft.com/office/officeart/2018/5/layout/IconCircleLabelList"/>
    <dgm:cxn modelId="{87F3453F-8473-43C8-98B9-2DE545D05ADB}" type="presParOf" srcId="{9FC98806-538E-4890-97E1-158CAA5DDA65}" destId="{20166BEF-555B-4242-9C40-25808B6CCD9C}" srcOrd="0" destOrd="0" presId="urn:microsoft.com/office/officeart/2018/5/layout/IconCircleLabelList"/>
    <dgm:cxn modelId="{0CD32D48-BC60-4DAF-92EB-94D573CBF8CA}" type="presParOf" srcId="{9FC98806-538E-4890-97E1-158CAA5DDA65}" destId="{FE10DA80-6CA9-4B2F-A953-8956B7183860}" srcOrd="1" destOrd="0" presId="urn:microsoft.com/office/officeart/2018/5/layout/IconCircleLabelList"/>
    <dgm:cxn modelId="{1E8A2341-1B32-4848-AF49-CC34F4C5CA2A}" type="presParOf" srcId="{9FC98806-538E-4890-97E1-158CAA5DDA65}" destId="{0B7C1575-43CC-4DB9-B6A2-3CAB3D91ED62}" srcOrd="2" destOrd="0" presId="urn:microsoft.com/office/officeart/2018/5/layout/IconCircleLabelList"/>
    <dgm:cxn modelId="{E6C23C7B-BCEF-43CE-84F9-89ECFBB2631D}" type="presParOf" srcId="{9FC98806-538E-4890-97E1-158CAA5DDA65}" destId="{54C6305D-78C0-4711-854E-BE704BB9DE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1C740-91E0-4F76-95A7-A486871C14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32CEE-2B8F-415B-A882-9EF342B221A4}">
      <dgm:prSet/>
      <dgm:spPr/>
      <dgm:t>
        <a:bodyPr/>
        <a:lstStyle/>
        <a:p>
          <a:r>
            <a:rPr lang="en-US"/>
            <a:t>Develop a Seamless and Efficient Delivery Network</a:t>
          </a:r>
        </a:p>
      </dgm:t>
    </dgm:pt>
    <dgm:pt modelId="{75A4E76F-0C2F-42F7-8DD7-04F89E96C90C}" type="parTrans" cxnId="{25B3E3B1-3916-42FD-90F8-21AD7D355264}">
      <dgm:prSet/>
      <dgm:spPr/>
      <dgm:t>
        <a:bodyPr/>
        <a:lstStyle/>
        <a:p>
          <a:endParaRPr lang="en-US"/>
        </a:p>
      </dgm:t>
    </dgm:pt>
    <dgm:pt modelId="{717FCEBB-3017-43AC-8511-7FF49C3303D0}" type="sibTrans" cxnId="{25B3E3B1-3916-42FD-90F8-21AD7D35526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092B309-E2DA-4B7E-937C-A004596850D6}">
      <dgm:prSet/>
      <dgm:spPr/>
      <dgm:t>
        <a:bodyPr/>
        <a:lstStyle/>
        <a:p>
          <a:r>
            <a:rPr lang="en-US"/>
            <a:t>Enhance Delivery Speed and Convenience</a:t>
          </a:r>
        </a:p>
      </dgm:t>
    </dgm:pt>
    <dgm:pt modelId="{D6BDFE84-DD28-403A-8FDE-DFE6445C4C02}" type="parTrans" cxnId="{FF200405-3648-4427-AD02-3F05738E3991}">
      <dgm:prSet/>
      <dgm:spPr/>
      <dgm:t>
        <a:bodyPr/>
        <a:lstStyle/>
        <a:p>
          <a:endParaRPr lang="en-US"/>
        </a:p>
      </dgm:t>
    </dgm:pt>
    <dgm:pt modelId="{9AEA05BD-44D0-43F5-8CBE-2ADF8B8A9419}" type="sibTrans" cxnId="{FF200405-3648-4427-AD02-3F05738E399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298E96F-9023-4A5D-9F34-BADF59B87A40}">
      <dgm:prSet/>
      <dgm:spPr/>
      <dgm:t>
        <a:bodyPr/>
        <a:lstStyle/>
        <a:p>
          <a:r>
            <a:rPr lang="en-US"/>
            <a:t>Foster Economic Opportunities</a:t>
          </a:r>
        </a:p>
      </dgm:t>
    </dgm:pt>
    <dgm:pt modelId="{6B3A8D6D-D28E-481D-BC47-0DA1BF677255}" type="parTrans" cxnId="{AA244018-D7FD-4094-A2F3-A12D58BD9F84}">
      <dgm:prSet/>
      <dgm:spPr/>
      <dgm:t>
        <a:bodyPr/>
        <a:lstStyle/>
        <a:p>
          <a:endParaRPr lang="en-US"/>
        </a:p>
      </dgm:t>
    </dgm:pt>
    <dgm:pt modelId="{26E308A5-B655-494D-A56E-5A16D1E790F2}" type="sibTrans" cxnId="{AA244018-D7FD-4094-A2F3-A12D58BD9F8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1D0AD99-02AC-47FE-8432-826E20EAF6E1}">
      <dgm:prSet/>
      <dgm:spPr/>
      <dgm:t>
        <a:bodyPr/>
        <a:lstStyle/>
        <a:p>
          <a:r>
            <a:rPr lang="en-US"/>
            <a:t>Ensure Real-Time Tracking and Security</a:t>
          </a:r>
        </a:p>
      </dgm:t>
    </dgm:pt>
    <dgm:pt modelId="{8F651864-43E9-4998-B50F-58C0B8209DA0}" type="parTrans" cxnId="{CDF85957-7AFB-43E7-9012-A31E790AC981}">
      <dgm:prSet/>
      <dgm:spPr/>
      <dgm:t>
        <a:bodyPr/>
        <a:lstStyle/>
        <a:p>
          <a:endParaRPr lang="en-US"/>
        </a:p>
      </dgm:t>
    </dgm:pt>
    <dgm:pt modelId="{6A93C59D-B279-4592-AC8B-4CC82F15B517}" type="sibTrans" cxnId="{CDF85957-7AFB-43E7-9012-A31E790AC98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AA361F0-C8DF-42B1-8B54-E5C8CA52D4C1}">
      <dgm:prSet/>
      <dgm:spPr/>
      <dgm:t>
        <a:bodyPr/>
        <a:lstStyle/>
        <a:p>
          <a:r>
            <a:rPr lang="en-US"/>
            <a:t>Support Local Businesses</a:t>
          </a:r>
        </a:p>
      </dgm:t>
    </dgm:pt>
    <dgm:pt modelId="{733AF11A-B620-494C-8D6F-114131CC4BAD}" type="parTrans" cxnId="{29698B91-2E26-4B88-AC58-589F65678CFF}">
      <dgm:prSet/>
      <dgm:spPr/>
      <dgm:t>
        <a:bodyPr/>
        <a:lstStyle/>
        <a:p>
          <a:endParaRPr lang="en-US"/>
        </a:p>
      </dgm:t>
    </dgm:pt>
    <dgm:pt modelId="{2BF24692-C77D-4F77-AC3E-26AE2BAA9E9A}" type="sibTrans" cxnId="{29698B91-2E26-4B88-AC58-589F65678CF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7D1747C-2CEC-49FE-982C-47B1EEBCA0DC}" type="pres">
      <dgm:prSet presAssocID="{E2E1C740-91E0-4F76-95A7-A486871C14F2}" presName="Name0" presStyleCnt="0">
        <dgm:presLayoutVars>
          <dgm:animLvl val="lvl"/>
          <dgm:resizeHandles val="exact"/>
        </dgm:presLayoutVars>
      </dgm:prSet>
      <dgm:spPr/>
    </dgm:pt>
    <dgm:pt modelId="{4EFC33BB-81D8-49E6-AA7E-89E38C6E98C3}" type="pres">
      <dgm:prSet presAssocID="{28432CEE-2B8F-415B-A882-9EF342B221A4}" presName="compositeNode" presStyleCnt="0">
        <dgm:presLayoutVars>
          <dgm:bulletEnabled val="1"/>
        </dgm:presLayoutVars>
      </dgm:prSet>
      <dgm:spPr/>
    </dgm:pt>
    <dgm:pt modelId="{F9A7C21D-9B5D-4221-B635-64E572E9CBB1}" type="pres">
      <dgm:prSet presAssocID="{28432CEE-2B8F-415B-A882-9EF342B221A4}" presName="bgRect" presStyleLbl="alignNode1" presStyleIdx="0" presStyleCnt="5"/>
      <dgm:spPr/>
    </dgm:pt>
    <dgm:pt modelId="{15BC2233-1F2D-4A96-9052-3714EEA5FE6F}" type="pres">
      <dgm:prSet presAssocID="{717FCEBB-3017-43AC-8511-7FF49C3303D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6A62999-2F26-4C62-902F-36EBAB1F3491}" type="pres">
      <dgm:prSet presAssocID="{28432CEE-2B8F-415B-A882-9EF342B221A4}" presName="nodeRect" presStyleLbl="alignNode1" presStyleIdx="0" presStyleCnt="5">
        <dgm:presLayoutVars>
          <dgm:bulletEnabled val="1"/>
        </dgm:presLayoutVars>
      </dgm:prSet>
      <dgm:spPr/>
    </dgm:pt>
    <dgm:pt modelId="{FCB5AA1A-1DFA-4F6E-8331-41E83A3F4C37}" type="pres">
      <dgm:prSet presAssocID="{717FCEBB-3017-43AC-8511-7FF49C3303D0}" presName="sibTrans" presStyleCnt="0"/>
      <dgm:spPr/>
    </dgm:pt>
    <dgm:pt modelId="{CAEBB86B-C59B-431C-9868-EC558041E7B3}" type="pres">
      <dgm:prSet presAssocID="{3092B309-E2DA-4B7E-937C-A004596850D6}" presName="compositeNode" presStyleCnt="0">
        <dgm:presLayoutVars>
          <dgm:bulletEnabled val="1"/>
        </dgm:presLayoutVars>
      </dgm:prSet>
      <dgm:spPr/>
    </dgm:pt>
    <dgm:pt modelId="{CD2F7362-4D52-416D-9783-389EB9A4395F}" type="pres">
      <dgm:prSet presAssocID="{3092B309-E2DA-4B7E-937C-A004596850D6}" presName="bgRect" presStyleLbl="alignNode1" presStyleIdx="1" presStyleCnt="5"/>
      <dgm:spPr/>
    </dgm:pt>
    <dgm:pt modelId="{75EE4340-F674-433B-A95C-D8912B542850}" type="pres">
      <dgm:prSet presAssocID="{9AEA05BD-44D0-43F5-8CBE-2ADF8B8A941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CA3434A-7554-44A3-BE58-7AC1C0077DBF}" type="pres">
      <dgm:prSet presAssocID="{3092B309-E2DA-4B7E-937C-A004596850D6}" presName="nodeRect" presStyleLbl="alignNode1" presStyleIdx="1" presStyleCnt="5">
        <dgm:presLayoutVars>
          <dgm:bulletEnabled val="1"/>
        </dgm:presLayoutVars>
      </dgm:prSet>
      <dgm:spPr/>
    </dgm:pt>
    <dgm:pt modelId="{696C442B-E4E5-4C60-A076-99B8EB7CF047}" type="pres">
      <dgm:prSet presAssocID="{9AEA05BD-44D0-43F5-8CBE-2ADF8B8A9419}" presName="sibTrans" presStyleCnt="0"/>
      <dgm:spPr/>
    </dgm:pt>
    <dgm:pt modelId="{FD32904C-E27D-42F3-BE5E-90FC274B741E}" type="pres">
      <dgm:prSet presAssocID="{B298E96F-9023-4A5D-9F34-BADF59B87A40}" presName="compositeNode" presStyleCnt="0">
        <dgm:presLayoutVars>
          <dgm:bulletEnabled val="1"/>
        </dgm:presLayoutVars>
      </dgm:prSet>
      <dgm:spPr/>
    </dgm:pt>
    <dgm:pt modelId="{C841CCA6-20D3-4F58-9C2B-C34CBB5CBC38}" type="pres">
      <dgm:prSet presAssocID="{B298E96F-9023-4A5D-9F34-BADF59B87A40}" presName="bgRect" presStyleLbl="alignNode1" presStyleIdx="2" presStyleCnt="5"/>
      <dgm:spPr/>
    </dgm:pt>
    <dgm:pt modelId="{28361B01-0A43-4814-99F8-08DB9DCBBA4E}" type="pres">
      <dgm:prSet presAssocID="{26E308A5-B655-494D-A56E-5A16D1E790F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99C22D4-E142-4C0F-BED7-D17FD3501718}" type="pres">
      <dgm:prSet presAssocID="{B298E96F-9023-4A5D-9F34-BADF59B87A40}" presName="nodeRect" presStyleLbl="alignNode1" presStyleIdx="2" presStyleCnt="5">
        <dgm:presLayoutVars>
          <dgm:bulletEnabled val="1"/>
        </dgm:presLayoutVars>
      </dgm:prSet>
      <dgm:spPr/>
    </dgm:pt>
    <dgm:pt modelId="{034307D6-121F-4544-854E-8DB1FF28C203}" type="pres">
      <dgm:prSet presAssocID="{26E308A5-B655-494D-A56E-5A16D1E790F2}" presName="sibTrans" presStyleCnt="0"/>
      <dgm:spPr/>
    </dgm:pt>
    <dgm:pt modelId="{C497DFBE-4180-44C3-8E82-3007607B94DC}" type="pres">
      <dgm:prSet presAssocID="{51D0AD99-02AC-47FE-8432-826E20EAF6E1}" presName="compositeNode" presStyleCnt="0">
        <dgm:presLayoutVars>
          <dgm:bulletEnabled val="1"/>
        </dgm:presLayoutVars>
      </dgm:prSet>
      <dgm:spPr/>
    </dgm:pt>
    <dgm:pt modelId="{F0F2F70F-8E5C-4D73-8542-98D0F14A3FDF}" type="pres">
      <dgm:prSet presAssocID="{51D0AD99-02AC-47FE-8432-826E20EAF6E1}" presName="bgRect" presStyleLbl="alignNode1" presStyleIdx="3" presStyleCnt="5"/>
      <dgm:spPr/>
    </dgm:pt>
    <dgm:pt modelId="{1B091D6C-04A9-491E-8EF7-8180522D5C27}" type="pres">
      <dgm:prSet presAssocID="{6A93C59D-B279-4592-AC8B-4CC82F15B517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1236504-4111-4328-87EA-D9975300DF9D}" type="pres">
      <dgm:prSet presAssocID="{51D0AD99-02AC-47FE-8432-826E20EAF6E1}" presName="nodeRect" presStyleLbl="alignNode1" presStyleIdx="3" presStyleCnt="5">
        <dgm:presLayoutVars>
          <dgm:bulletEnabled val="1"/>
        </dgm:presLayoutVars>
      </dgm:prSet>
      <dgm:spPr/>
    </dgm:pt>
    <dgm:pt modelId="{DA45BF6F-31A6-4A9D-8149-2F630E3C08E7}" type="pres">
      <dgm:prSet presAssocID="{6A93C59D-B279-4592-AC8B-4CC82F15B517}" presName="sibTrans" presStyleCnt="0"/>
      <dgm:spPr/>
    </dgm:pt>
    <dgm:pt modelId="{36BFBB39-BFCF-4F4D-A89B-E3CBD83C66B0}" type="pres">
      <dgm:prSet presAssocID="{9AA361F0-C8DF-42B1-8B54-E5C8CA52D4C1}" presName="compositeNode" presStyleCnt="0">
        <dgm:presLayoutVars>
          <dgm:bulletEnabled val="1"/>
        </dgm:presLayoutVars>
      </dgm:prSet>
      <dgm:spPr/>
    </dgm:pt>
    <dgm:pt modelId="{66D8D227-3597-4721-8ED2-4C258AF0E048}" type="pres">
      <dgm:prSet presAssocID="{9AA361F0-C8DF-42B1-8B54-E5C8CA52D4C1}" presName="bgRect" presStyleLbl="alignNode1" presStyleIdx="4" presStyleCnt="5"/>
      <dgm:spPr/>
    </dgm:pt>
    <dgm:pt modelId="{83420CC8-1515-4FC5-9000-107AE4E3D2DC}" type="pres">
      <dgm:prSet presAssocID="{2BF24692-C77D-4F77-AC3E-26AE2BAA9E9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F81F546-95DB-4E73-BE20-C179075A6E50}" type="pres">
      <dgm:prSet presAssocID="{9AA361F0-C8DF-42B1-8B54-E5C8CA52D4C1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F200405-3648-4427-AD02-3F05738E3991}" srcId="{E2E1C740-91E0-4F76-95A7-A486871C14F2}" destId="{3092B309-E2DA-4B7E-937C-A004596850D6}" srcOrd="1" destOrd="0" parTransId="{D6BDFE84-DD28-403A-8FDE-DFE6445C4C02}" sibTransId="{9AEA05BD-44D0-43F5-8CBE-2ADF8B8A9419}"/>
    <dgm:cxn modelId="{CFC3C808-72C2-4E79-A744-309C9075D728}" type="presOf" srcId="{51D0AD99-02AC-47FE-8432-826E20EAF6E1}" destId="{F0F2F70F-8E5C-4D73-8542-98D0F14A3FDF}" srcOrd="0" destOrd="0" presId="urn:microsoft.com/office/officeart/2016/7/layout/LinearBlockProcessNumbered"/>
    <dgm:cxn modelId="{DEC9D70E-181C-4F28-B606-E0E9C0D5F165}" type="presOf" srcId="{28432CEE-2B8F-415B-A882-9EF342B221A4}" destId="{46A62999-2F26-4C62-902F-36EBAB1F3491}" srcOrd="1" destOrd="0" presId="urn:microsoft.com/office/officeart/2016/7/layout/LinearBlockProcessNumbered"/>
    <dgm:cxn modelId="{7A8DC816-71C5-4A82-98C0-92CD3132F56E}" type="presOf" srcId="{9AEA05BD-44D0-43F5-8CBE-2ADF8B8A9419}" destId="{75EE4340-F674-433B-A95C-D8912B542850}" srcOrd="0" destOrd="0" presId="urn:microsoft.com/office/officeart/2016/7/layout/LinearBlockProcessNumbered"/>
    <dgm:cxn modelId="{AA244018-D7FD-4094-A2F3-A12D58BD9F84}" srcId="{E2E1C740-91E0-4F76-95A7-A486871C14F2}" destId="{B298E96F-9023-4A5D-9F34-BADF59B87A40}" srcOrd="2" destOrd="0" parTransId="{6B3A8D6D-D28E-481D-BC47-0DA1BF677255}" sibTransId="{26E308A5-B655-494D-A56E-5A16D1E790F2}"/>
    <dgm:cxn modelId="{0FEACD27-2C8D-455F-AEDD-A56550584BE3}" type="presOf" srcId="{28432CEE-2B8F-415B-A882-9EF342B221A4}" destId="{F9A7C21D-9B5D-4221-B635-64E572E9CBB1}" srcOrd="0" destOrd="0" presId="urn:microsoft.com/office/officeart/2016/7/layout/LinearBlockProcessNumbered"/>
    <dgm:cxn modelId="{8661D937-4C07-47B0-A647-1444BE70E43A}" type="presOf" srcId="{6A93C59D-B279-4592-AC8B-4CC82F15B517}" destId="{1B091D6C-04A9-491E-8EF7-8180522D5C27}" srcOrd="0" destOrd="0" presId="urn:microsoft.com/office/officeart/2016/7/layout/LinearBlockProcessNumbered"/>
    <dgm:cxn modelId="{2EAD2B4A-1C15-4514-A9EA-6C087268E36F}" type="presOf" srcId="{51D0AD99-02AC-47FE-8432-826E20EAF6E1}" destId="{11236504-4111-4328-87EA-D9975300DF9D}" srcOrd="1" destOrd="0" presId="urn:microsoft.com/office/officeart/2016/7/layout/LinearBlockProcessNumbered"/>
    <dgm:cxn modelId="{CDF85957-7AFB-43E7-9012-A31E790AC981}" srcId="{E2E1C740-91E0-4F76-95A7-A486871C14F2}" destId="{51D0AD99-02AC-47FE-8432-826E20EAF6E1}" srcOrd="3" destOrd="0" parTransId="{8F651864-43E9-4998-B50F-58C0B8209DA0}" sibTransId="{6A93C59D-B279-4592-AC8B-4CC82F15B517}"/>
    <dgm:cxn modelId="{D7D3745A-3603-49A7-8B0A-5BEF38B6188D}" type="presOf" srcId="{E2E1C740-91E0-4F76-95A7-A486871C14F2}" destId="{77D1747C-2CEC-49FE-982C-47B1EEBCA0DC}" srcOrd="0" destOrd="0" presId="urn:microsoft.com/office/officeart/2016/7/layout/LinearBlockProcessNumbered"/>
    <dgm:cxn modelId="{9551A88A-BC78-4F13-BED8-EA1A8B6CA20C}" type="presOf" srcId="{9AA361F0-C8DF-42B1-8B54-E5C8CA52D4C1}" destId="{66D8D227-3597-4721-8ED2-4C258AF0E048}" srcOrd="0" destOrd="0" presId="urn:microsoft.com/office/officeart/2016/7/layout/LinearBlockProcessNumbered"/>
    <dgm:cxn modelId="{29698B91-2E26-4B88-AC58-589F65678CFF}" srcId="{E2E1C740-91E0-4F76-95A7-A486871C14F2}" destId="{9AA361F0-C8DF-42B1-8B54-E5C8CA52D4C1}" srcOrd="4" destOrd="0" parTransId="{733AF11A-B620-494C-8D6F-114131CC4BAD}" sibTransId="{2BF24692-C77D-4F77-AC3E-26AE2BAA9E9A}"/>
    <dgm:cxn modelId="{2749AA97-D2AE-418C-8954-6ED5139A78D6}" type="presOf" srcId="{26E308A5-B655-494D-A56E-5A16D1E790F2}" destId="{28361B01-0A43-4814-99F8-08DB9DCBBA4E}" srcOrd="0" destOrd="0" presId="urn:microsoft.com/office/officeart/2016/7/layout/LinearBlockProcessNumbered"/>
    <dgm:cxn modelId="{1B9D9A98-5788-4F34-99C4-F8B25B1A9234}" type="presOf" srcId="{B298E96F-9023-4A5D-9F34-BADF59B87A40}" destId="{C841CCA6-20D3-4F58-9C2B-C34CBB5CBC38}" srcOrd="0" destOrd="0" presId="urn:microsoft.com/office/officeart/2016/7/layout/LinearBlockProcessNumbered"/>
    <dgm:cxn modelId="{F96266A4-E911-4775-AA11-DB3B92D299E7}" type="presOf" srcId="{9AA361F0-C8DF-42B1-8B54-E5C8CA52D4C1}" destId="{BF81F546-95DB-4E73-BE20-C179075A6E50}" srcOrd="1" destOrd="0" presId="urn:microsoft.com/office/officeart/2016/7/layout/LinearBlockProcessNumbered"/>
    <dgm:cxn modelId="{25B3E3B1-3916-42FD-90F8-21AD7D355264}" srcId="{E2E1C740-91E0-4F76-95A7-A486871C14F2}" destId="{28432CEE-2B8F-415B-A882-9EF342B221A4}" srcOrd="0" destOrd="0" parTransId="{75A4E76F-0C2F-42F7-8DD7-04F89E96C90C}" sibTransId="{717FCEBB-3017-43AC-8511-7FF49C3303D0}"/>
    <dgm:cxn modelId="{5582B1BC-3BDE-44A5-B7A5-30CE6022A162}" type="presOf" srcId="{717FCEBB-3017-43AC-8511-7FF49C3303D0}" destId="{15BC2233-1F2D-4A96-9052-3714EEA5FE6F}" srcOrd="0" destOrd="0" presId="urn:microsoft.com/office/officeart/2016/7/layout/LinearBlockProcessNumbered"/>
    <dgm:cxn modelId="{411F10C2-B7AC-4394-B0BF-5A40537D8B53}" type="presOf" srcId="{2BF24692-C77D-4F77-AC3E-26AE2BAA9E9A}" destId="{83420CC8-1515-4FC5-9000-107AE4E3D2DC}" srcOrd="0" destOrd="0" presId="urn:microsoft.com/office/officeart/2016/7/layout/LinearBlockProcessNumbered"/>
    <dgm:cxn modelId="{7E9071E4-10D8-4FB1-ADBB-0C706DC488A9}" type="presOf" srcId="{B298E96F-9023-4A5D-9F34-BADF59B87A40}" destId="{399C22D4-E142-4C0F-BED7-D17FD3501718}" srcOrd="1" destOrd="0" presId="urn:microsoft.com/office/officeart/2016/7/layout/LinearBlockProcessNumbered"/>
    <dgm:cxn modelId="{B2397BEA-7CA2-4B9E-A512-3C1F19A21FAB}" type="presOf" srcId="{3092B309-E2DA-4B7E-937C-A004596850D6}" destId="{CD2F7362-4D52-416D-9783-389EB9A4395F}" srcOrd="0" destOrd="0" presId="urn:microsoft.com/office/officeart/2016/7/layout/LinearBlockProcessNumbered"/>
    <dgm:cxn modelId="{D2FE52EF-BEA0-4558-804B-B5BA4C7DC854}" type="presOf" srcId="{3092B309-E2DA-4B7E-937C-A004596850D6}" destId="{CCA3434A-7554-44A3-BE58-7AC1C0077DBF}" srcOrd="1" destOrd="0" presId="urn:microsoft.com/office/officeart/2016/7/layout/LinearBlockProcessNumbered"/>
    <dgm:cxn modelId="{271E69AF-1C6B-45C4-8268-0D0E5CA1B8BC}" type="presParOf" srcId="{77D1747C-2CEC-49FE-982C-47B1EEBCA0DC}" destId="{4EFC33BB-81D8-49E6-AA7E-89E38C6E98C3}" srcOrd="0" destOrd="0" presId="urn:microsoft.com/office/officeart/2016/7/layout/LinearBlockProcessNumbered"/>
    <dgm:cxn modelId="{B0E2E3BB-EA1C-404E-9003-9D15FA8C03C8}" type="presParOf" srcId="{4EFC33BB-81D8-49E6-AA7E-89E38C6E98C3}" destId="{F9A7C21D-9B5D-4221-B635-64E572E9CBB1}" srcOrd="0" destOrd="0" presId="urn:microsoft.com/office/officeart/2016/7/layout/LinearBlockProcessNumbered"/>
    <dgm:cxn modelId="{159A3765-126A-45CB-9FC9-B72210E6ACF9}" type="presParOf" srcId="{4EFC33BB-81D8-49E6-AA7E-89E38C6E98C3}" destId="{15BC2233-1F2D-4A96-9052-3714EEA5FE6F}" srcOrd="1" destOrd="0" presId="urn:microsoft.com/office/officeart/2016/7/layout/LinearBlockProcessNumbered"/>
    <dgm:cxn modelId="{06D57CB1-D31D-406A-B32D-FC0CE3437421}" type="presParOf" srcId="{4EFC33BB-81D8-49E6-AA7E-89E38C6E98C3}" destId="{46A62999-2F26-4C62-902F-36EBAB1F3491}" srcOrd="2" destOrd="0" presId="urn:microsoft.com/office/officeart/2016/7/layout/LinearBlockProcessNumbered"/>
    <dgm:cxn modelId="{0B65BDAB-34ED-4400-866F-2467F3BBD012}" type="presParOf" srcId="{77D1747C-2CEC-49FE-982C-47B1EEBCA0DC}" destId="{FCB5AA1A-1DFA-4F6E-8331-41E83A3F4C37}" srcOrd="1" destOrd="0" presId="urn:microsoft.com/office/officeart/2016/7/layout/LinearBlockProcessNumbered"/>
    <dgm:cxn modelId="{804FD17C-A74C-4A4B-B705-F31DA989DB1F}" type="presParOf" srcId="{77D1747C-2CEC-49FE-982C-47B1EEBCA0DC}" destId="{CAEBB86B-C59B-431C-9868-EC558041E7B3}" srcOrd="2" destOrd="0" presId="urn:microsoft.com/office/officeart/2016/7/layout/LinearBlockProcessNumbered"/>
    <dgm:cxn modelId="{73860765-E4F4-442D-B180-9741C8C86C8B}" type="presParOf" srcId="{CAEBB86B-C59B-431C-9868-EC558041E7B3}" destId="{CD2F7362-4D52-416D-9783-389EB9A4395F}" srcOrd="0" destOrd="0" presId="urn:microsoft.com/office/officeart/2016/7/layout/LinearBlockProcessNumbered"/>
    <dgm:cxn modelId="{809E27A3-04E7-4DE7-9DA4-D601BDEEB20D}" type="presParOf" srcId="{CAEBB86B-C59B-431C-9868-EC558041E7B3}" destId="{75EE4340-F674-433B-A95C-D8912B542850}" srcOrd="1" destOrd="0" presId="urn:microsoft.com/office/officeart/2016/7/layout/LinearBlockProcessNumbered"/>
    <dgm:cxn modelId="{62648B2B-2CF1-40CA-870C-C0CCE2C0A358}" type="presParOf" srcId="{CAEBB86B-C59B-431C-9868-EC558041E7B3}" destId="{CCA3434A-7554-44A3-BE58-7AC1C0077DBF}" srcOrd="2" destOrd="0" presId="urn:microsoft.com/office/officeart/2016/7/layout/LinearBlockProcessNumbered"/>
    <dgm:cxn modelId="{8BF6366A-6819-49BB-9E77-0CD2972F099B}" type="presParOf" srcId="{77D1747C-2CEC-49FE-982C-47B1EEBCA0DC}" destId="{696C442B-E4E5-4C60-A076-99B8EB7CF047}" srcOrd="3" destOrd="0" presId="urn:microsoft.com/office/officeart/2016/7/layout/LinearBlockProcessNumbered"/>
    <dgm:cxn modelId="{2663AA54-D84C-4FB8-AD3D-7F15D47719BE}" type="presParOf" srcId="{77D1747C-2CEC-49FE-982C-47B1EEBCA0DC}" destId="{FD32904C-E27D-42F3-BE5E-90FC274B741E}" srcOrd="4" destOrd="0" presId="urn:microsoft.com/office/officeart/2016/7/layout/LinearBlockProcessNumbered"/>
    <dgm:cxn modelId="{A3237EE4-2E02-4E57-B3E6-3E37AFE14D50}" type="presParOf" srcId="{FD32904C-E27D-42F3-BE5E-90FC274B741E}" destId="{C841CCA6-20D3-4F58-9C2B-C34CBB5CBC38}" srcOrd="0" destOrd="0" presId="urn:microsoft.com/office/officeart/2016/7/layout/LinearBlockProcessNumbered"/>
    <dgm:cxn modelId="{C83F8147-DA54-4F81-8E42-BB01345781D5}" type="presParOf" srcId="{FD32904C-E27D-42F3-BE5E-90FC274B741E}" destId="{28361B01-0A43-4814-99F8-08DB9DCBBA4E}" srcOrd="1" destOrd="0" presId="urn:microsoft.com/office/officeart/2016/7/layout/LinearBlockProcessNumbered"/>
    <dgm:cxn modelId="{F153A71B-F557-44DF-BA48-6FFB1299D2E6}" type="presParOf" srcId="{FD32904C-E27D-42F3-BE5E-90FC274B741E}" destId="{399C22D4-E142-4C0F-BED7-D17FD3501718}" srcOrd="2" destOrd="0" presId="urn:microsoft.com/office/officeart/2016/7/layout/LinearBlockProcessNumbered"/>
    <dgm:cxn modelId="{F1BFC3CD-E310-4477-BE08-FA138B67F4B4}" type="presParOf" srcId="{77D1747C-2CEC-49FE-982C-47B1EEBCA0DC}" destId="{034307D6-121F-4544-854E-8DB1FF28C203}" srcOrd="5" destOrd="0" presId="urn:microsoft.com/office/officeart/2016/7/layout/LinearBlockProcessNumbered"/>
    <dgm:cxn modelId="{E85E7F9D-AF6F-4D9E-92C2-392CD2F53187}" type="presParOf" srcId="{77D1747C-2CEC-49FE-982C-47B1EEBCA0DC}" destId="{C497DFBE-4180-44C3-8E82-3007607B94DC}" srcOrd="6" destOrd="0" presId="urn:microsoft.com/office/officeart/2016/7/layout/LinearBlockProcessNumbered"/>
    <dgm:cxn modelId="{A3DBE629-E306-48BC-A0C0-4C9BDD2EE7ED}" type="presParOf" srcId="{C497DFBE-4180-44C3-8E82-3007607B94DC}" destId="{F0F2F70F-8E5C-4D73-8542-98D0F14A3FDF}" srcOrd="0" destOrd="0" presId="urn:microsoft.com/office/officeart/2016/7/layout/LinearBlockProcessNumbered"/>
    <dgm:cxn modelId="{002D8348-09D1-4A08-832C-1158EE2CF67F}" type="presParOf" srcId="{C497DFBE-4180-44C3-8E82-3007607B94DC}" destId="{1B091D6C-04A9-491E-8EF7-8180522D5C27}" srcOrd="1" destOrd="0" presId="urn:microsoft.com/office/officeart/2016/7/layout/LinearBlockProcessNumbered"/>
    <dgm:cxn modelId="{ABB550F7-3A73-4F5C-B3BD-1A458D6E99D1}" type="presParOf" srcId="{C497DFBE-4180-44C3-8E82-3007607B94DC}" destId="{11236504-4111-4328-87EA-D9975300DF9D}" srcOrd="2" destOrd="0" presId="urn:microsoft.com/office/officeart/2016/7/layout/LinearBlockProcessNumbered"/>
    <dgm:cxn modelId="{5A131A04-F270-4D7A-87CB-E22277E348EB}" type="presParOf" srcId="{77D1747C-2CEC-49FE-982C-47B1EEBCA0DC}" destId="{DA45BF6F-31A6-4A9D-8149-2F630E3C08E7}" srcOrd="7" destOrd="0" presId="urn:microsoft.com/office/officeart/2016/7/layout/LinearBlockProcessNumbered"/>
    <dgm:cxn modelId="{081E58A9-1CFE-42B0-B2B5-F9EF59FBEEF4}" type="presParOf" srcId="{77D1747C-2CEC-49FE-982C-47B1EEBCA0DC}" destId="{36BFBB39-BFCF-4F4D-A89B-E3CBD83C66B0}" srcOrd="8" destOrd="0" presId="urn:microsoft.com/office/officeart/2016/7/layout/LinearBlockProcessNumbered"/>
    <dgm:cxn modelId="{4050FEFE-0D6E-498A-90D1-A44613881DA4}" type="presParOf" srcId="{36BFBB39-BFCF-4F4D-A89B-E3CBD83C66B0}" destId="{66D8D227-3597-4721-8ED2-4C258AF0E048}" srcOrd="0" destOrd="0" presId="urn:microsoft.com/office/officeart/2016/7/layout/LinearBlockProcessNumbered"/>
    <dgm:cxn modelId="{1700F3A7-297D-47FD-BDB6-94560E1C2663}" type="presParOf" srcId="{36BFBB39-BFCF-4F4D-A89B-E3CBD83C66B0}" destId="{83420CC8-1515-4FC5-9000-107AE4E3D2DC}" srcOrd="1" destOrd="0" presId="urn:microsoft.com/office/officeart/2016/7/layout/LinearBlockProcessNumbered"/>
    <dgm:cxn modelId="{3FF13807-661C-4679-984B-CB92B9383775}" type="presParOf" srcId="{36BFBB39-BFCF-4F4D-A89B-E3CBD83C66B0}" destId="{BF81F546-95DB-4E73-BE20-C179075A6E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07E39-AAA1-4949-89F9-A776BC60541C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BE998C-DDD5-451B-83E1-9D5DDB30E692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Data Collection</a:t>
          </a:r>
        </a:p>
      </dgm:t>
    </dgm:pt>
    <dgm:pt modelId="{E1B0E13D-747F-45CC-BD36-74D78D882C14}" type="parTrans" cxnId="{D67E159E-6243-4CAD-96AF-8FB57C2B0980}">
      <dgm:prSet/>
      <dgm:spPr/>
    </dgm:pt>
    <dgm:pt modelId="{6BCC05B6-0239-4C33-87B6-0DDD89BF5C72}" type="sibTrans" cxnId="{D67E159E-6243-4CAD-96AF-8FB57C2B0980}">
      <dgm:prSet/>
      <dgm:spPr/>
      <dgm:t>
        <a:bodyPr/>
        <a:lstStyle/>
        <a:p>
          <a:endParaRPr lang="en-US"/>
        </a:p>
      </dgm:t>
    </dgm:pt>
    <dgm:pt modelId="{2CAA265D-5FED-40CA-BEE1-B9B666DA11B2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Requirements Analysis</a:t>
          </a:r>
        </a:p>
      </dgm:t>
    </dgm:pt>
    <dgm:pt modelId="{92CA8B7E-665E-479E-8321-80AEC8FD8C03}" type="parTrans" cxnId="{F395F6DC-78E9-4401-9BA7-AA08D207FBA0}">
      <dgm:prSet/>
      <dgm:spPr/>
    </dgm:pt>
    <dgm:pt modelId="{7B1B1082-AF8C-47CE-8A95-896C5245FD0F}" type="sibTrans" cxnId="{F395F6DC-78E9-4401-9BA7-AA08D207FBA0}">
      <dgm:prSet/>
      <dgm:spPr/>
      <dgm:t>
        <a:bodyPr/>
        <a:lstStyle/>
        <a:p>
          <a:endParaRPr lang="en-US"/>
        </a:p>
      </dgm:t>
    </dgm:pt>
    <dgm:pt modelId="{1F6E2663-CA6A-4F8F-A7E4-A42299BE7695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System Design</a:t>
          </a:r>
        </a:p>
      </dgm:t>
    </dgm:pt>
    <dgm:pt modelId="{B6732FA1-B676-4898-9340-41A773A032A5}" type="parTrans" cxnId="{8E90CB4A-607A-4B05-BF6B-B397EC2388AC}">
      <dgm:prSet/>
      <dgm:spPr/>
    </dgm:pt>
    <dgm:pt modelId="{DB3EF1F4-25F9-408F-B091-499A618D9000}" type="sibTrans" cxnId="{8E90CB4A-607A-4B05-BF6B-B397EC2388AC}">
      <dgm:prSet/>
      <dgm:spPr/>
      <dgm:t>
        <a:bodyPr/>
        <a:lstStyle/>
        <a:p>
          <a:endParaRPr lang="en-US"/>
        </a:p>
      </dgm:t>
    </dgm:pt>
    <dgm:pt modelId="{E9DFAF93-6F4D-4A54-90AE-D64248C99572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Technology Selection</a:t>
          </a:r>
        </a:p>
      </dgm:t>
    </dgm:pt>
    <dgm:pt modelId="{8E01AADC-AED0-4B95-88B0-D57272B0D892}" type="parTrans" cxnId="{80928642-5923-4D0E-88E8-B4A0A30B74D4}">
      <dgm:prSet/>
      <dgm:spPr/>
    </dgm:pt>
    <dgm:pt modelId="{5F99A1C4-5727-482A-948B-2067D4EFC22F}" type="sibTrans" cxnId="{80928642-5923-4D0E-88E8-B4A0A30B74D4}">
      <dgm:prSet/>
      <dgm:spPr/>
      <dgm:t>
        <a:bodyPr/>
        <a:lstStyle/>
        <a:p>
          <a:endParaRPr lang="en-US"/>
        </a:p>
      </dgm:t>
    </dgm:pt>
    <dgm:pt modelId="{E9C4AA0B-D710-45D0-8B4D-C6CA53233085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Development and Testing</a:t>
          </a:r>
        </a:p>
      </dgm:t>
    </dgm:pt>
    <dgm:pt modelId="{437A8279-E5EC-4FEE-8E0C-834E2EF83025}" type="parTrans" cxnId="{447CB535-D16D-405D-9BB1-6FF0166D446D}">
      <dgm:prSet/>
      <dgm:spPr/>
    </dgm:pt>
    <dgm:pt modelId="{9BF7001D-1ED8-479C-B90E-5BEC962F8592}" type="sibTrans" cxnId="{447CB535-D16D-405D-9BB1-6FF0166D446D}">
      <dgm:prSet/>
      <dgm:spPr/>
      <dgm:t>
        <a:bodyPr/>
        <a:lstStyle/>
        <a:p>
          <a:endParaRPr lang="en-US"/>
        </a:p>
      </dgm:t>
    </dgm:pt>
    <dgm:pt modelId="{530C0A95-03F8-4ECC-9FA1-7D0783D7798E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User Feedback and Iteration</a:t>
          </a:r>
        </a:p>
      </dgm:t>
    </dgm:pt>
    <dgm:pt modelId="{C5B6D7CD-8755-44B1-BA00-B02567564B3D}" type="parTrans" cxnId="{409ED772-5D9F-4A37-922C-C9C78A03A946}">
      <dgm:prSet/>
      <dgm:spPr/>
    </dgm:pt>
    <dgm:pt modelId="{492066FC-C02A-41B6-9C91-1240FABC50EF}" type="sibTrans" cxnId="{409ED772-5D9F-4A37-922C-C9C78A03A946}">
      <dgm:prSet/>
      <dgm:spPr/>
      <dgm:t>
        <a:bodyPr/>
        <a:lstStyle/>
        <a:p>
          <a:endParaRPr lang="en-US"/>
        </a:p>
      </dgm:t>
    </dgm:pt>
    <dgm:pt modelId="{AC90C398-CAE1-4796-8EBD-937C560983F8}" type="pres">
      <dgm:prSet presAssocID="{CCD07E39-AAA1-4949-89F9-A776BC60541C}" presName="cycle" presStyleCnt="0">
        <dgm:presLayoutVars>
          <dgm:dir/>
          <dgm:resizeHandles val="exact"/>
        </dgm:presLayoutVars>
      </dgm:prSet>
      <dgm:spPr/>
    </dgm:pt>
    <dgm:pt modelId="{F3A3D0AE-8803-4939-B720-719EAEF5FC6F}" type="pres">
      <dgm:prSet presAssocID="{CBBE998C-DDD5-451B-83E1-9D5DDB30E692}" presName="node" presStyleLbl="node1" presStyleIdx="0" presStyleCnt="6">
        <dgm:presLayoutVars>
          <dgm:bulletEnabled val="1"/>
        </dgm:presLayoutVars>
      </dgm:prSet>
      <dgm:spPr/>
    </dgm:pt>
    <dgm:pt modelId="{F0A3C101-2024-4900-8D19-7B4545652EB2}" type="pres">
      <dgm:prSet presAssocID="{6BCC05B6-0239-4C33-87B6-0DDD89BF5C72}" presName="sibTrans" presStyleLbl="sibTrans2D1" presStyleIdx="0" presStyleCnt="6"/>
      <dgm:spPr/>
    </dgm:pt>
    <dgm:pt modelId="{E4A66956-44DD-4646-B4C2-70A30259D8F5}" type="pres">
      <dgm:prSet presAssocID="{6BCC05B6-0239-4C33-87B6-0DDD89BF5C72}" presName="connectorText" presStyleLbl="sibTrans2D1" presStyleIdx="0" presStyleCnt="6"/>
      <dgm:spPr/>
    </dgm:pt>
    <dgm:pt modelId="{24D8DFE5-D530-4205-8FB2-70178CF491AD}" type="pres">
      <dgm:prSet presAssocID="{2CAA265D-5FED-40CA-BEE1-B9B666DA11B2}" presName="node" presStyleLbl="node1" presStyleIdx="1" presStyleCnt="6">
        <dgm:presLayoutVars>
          <dgm:bulletEnabled val="1"/>
        </dgm:presLayoutVars>
      </dgm:prSet>
      <dgm:spPr/>
    </dgm:pt>
    <dgm:pt modelId="{45813C41-0590-42C6-86AE-FF163E0C34DB}" type="pres">
      <dgm:prSet presAssocID="{7B1B1082-AF8C-47CE-8A95-896C5245FD0F}" presName="sibTrans" presStyleLbl="sibTrans2D1" presStyleIdx="1" presStyleCnt="6"/>
      <dgm:spPr/>
    </dgm:pt>
    <dgm:pt modelId="{12A440C0-7558-41BF-B607-C235C6BCB770}" type="pres">
      <dgm:prSet presAssocID="{7B1B1082-AF8C-47CE-8A95-896C5245FD0F}" presName="connectorText" presStyleLbl="sibTrans2D1" presStyleIdx="1" presStyleCnt="6"/>
      <dgm:spPr/>
    </dgm:pt>
    <dgm:pt modelId="{0DAEAE37-6C84-485F-B6B6-32E5FD45C1E6}" type="pres">
      <dgm:prSet presAssocID="{1F6E2663-CA6A-4F8F-A7E4-A42299BE7695}" presName="node" presStyleLbl="node1" presStyleIdx="2" presStyleCnt="6">
        <dgm:presLayoutVars>
          <dgm:bulletEnabled val="1"/>
        </dgm:presLayoutVars>
      </dgm:prSet>
      <dgm:spPr/>
    </dgm:pt>
    <dgm:pt modelId="{13A2CE53-4563-4927-934F-28DE306244A9}" type="pres">
      <dgm:prSet presAssocID="{DB3EF1F4-25F9-408F-B091-499A618D9000}" presName="sibTrans" presStyleLbl="sibTrans2D1" presStyleIdx="2" presStyleCnt="6"/>
      <dgm:spPr/>
    </dgm:pt>
    <dgm:pt modelId="{95EECF3F-5951-4429-B6B9-874C940E8079}" type="pres">
      <dgm:prSet presAssocID="{DB3EF1F4-25F9-408F-B091-499A618D9000}" presName="connectorText" presStyleLbl="sibTrans2D1" presStyleIdx="2" presStyleCnt="6"/>
      <dgm:spPr/>
    </dgm:pt>
    <dgm:pt modelId="{1AB270DE-AE8F-44A1-A774-69222C490485}" type="pres">
      <dgm:prSet presAssocID="{E9DFAF93-6F4D-4A54-90AE-D64248C99572}" presName="node" presStyleLbl="node1" presStyleIdx="3" presStyleCnt="6">
        <dgm:presLayoutVars>
          <dgm:bulletEnabled val="1"/>
        </dgm:presLayoutVars>
      </dgm:prSet>
      <dgm:spPr/>
    </dgm:pt>
    <dgm:pt modelId="{DABA3ED5-BC49-4EA7-883E-FA9023508CE0}" type="pres">
      <dgm:prSet presAssocID="{5F99A1C4-5727-482A-948B-2067D4EFC22F}" presName="sibTrans" presStyleLbl="sibTrans2D1" presStyleIdx="3" presStyleCnt="6"/>
      <dgm:spPr/>
    </dgm:pt>
    <dgm:pt modelId="{1159DB86-4876-4B75-80FA-0A04970A4C52}" type="pres">
      <dgm:prSet presAssocID="{5F99A1C4-5727-482A-948B-2067D4EFC22F}" presName="connectorText" presStyleLbl="sibTrans2D1" presStyleIdx="3" presStyleCnt="6"/>
      <dgm:spPr/>
    </dgm:pt>
    <dgm:pt modelId="{0C08C2E7-0EB4-4F09-BBB5-5F235533EE64}" type="pres">
      <dgm:prSet presAssocID="{E9C4AA0B-D710-45D0-8B4D-C6CA53233085}" presName="node" presStyleLbl="node1" presStyleIdx="4" presStyleCnt="6">
        <dgm:presLayoutVars>
          <dgm:bulletEnabled val="1"/>
        </dgm:presLayoutVars>
      </dgm:prSet>
      <dgm:spPr/>
    </dgm:pt>
    <dgm:pt modelId="{2BCC4679-DA56-468D-8CEC-42C33242F59E}" type="pres">
      <dgm:prSet presAssocID="{9BF7001D-1ED8-479C-B90E-5BEC962F8592}" presName="sibTrans" presStyleLbl="sibTrans2D1" presStyleIdx="4" presStyleCnt="6"/>
      <dgm:spPr/>
    </dgm:pt>
    <dgm:pt modelId="{7376D721-3629-4B72-BA0E-F1A913C34816}" type="pres">
      <dgm:prSet presAssocID="{9BF7001D-1ED8-479C-B90E-5BEC962F8592}" presName="connectorText" presStyleLbl="sibTrans2D1" presStyleIdx="4" presStyleCnt="6"/>
      <dgm:spPr/>
    </dgm:pt>
    <dgm:pt modelId="{99C8C38A-404C-4BCA-A388-CF0377324253}" type="pres">
      <dgm:prSet presAssocID="{530C0A95-03F8-4ECC-9FA1-7D0783D7798E}" presName="node" presStyleLbl="node1" presStyleIdx="5" presStyleCnt="6">
        <dgm:presLayoutVars>
          <dgm:bulletEnabled val="1"/>
        </dgm:presLayoutVars>
      </dgm:prSet>
      <dgm:spPr/>
    </dgm:pt>
    <dgm:pt modelId="{C2BF7289-A775-4DAF-A0A1-A4774C987E4B}" type="pres">
      <dgm:prSet presAssocID="{492066FC-C02A-41B6-9C91-1240FABC50EF}" presName="sibTrans" presStyleLbl="sibTrans2D1" presStyleIdx="5" presStyleCnt="6"/>
      <dgm:spPr/>
    </dgm:pt>
    <dgm:pt modelId="{D3754BA0-FBC6-4BFD-B53D-3260E72F20C5}" type="pres">
      <dgm:prSet presAssocID="{492066FC-C02A-41B6-9C91-1240FABC50EF}" presName="connectorText" presStyleLbl="sibTrans2D1" presStyleIdx="5" presStyleCnt="6"/>
      <dgm:spPr/>
    </dgm:pt>
  </dgm:ptLst>
  <dgm:cxnLst>
    <dgm:cxn modelId="{80675207-00CB-469A-BB6B-5A15719071F7}" type="presOf" srcId="{CBBE998C-DDD5-451B-83E1-9D5DDB30E692}" destId="{F3A3D0AE-8803-4939-B720-719EAEF5FC6F}" srcOrd="0" destOrd="0" presId="urn:microsoft.com/office/officeart/2005/8/layout/cycle2"/>
    <dgm:cxn modelId="{95B5EA24-5D2D-4A4F-842B-4B6B0B8A681C}" type="presOf" srcId="{E9C4AA0B-D710-45D0-8B4D-C6CA53233085}" destId="{0C08C2E7-0EB4-4F09-BBB5-5F235533EE64}" srcOrd="0" destOrd="0" presId="urn:microsoft.com/office/officeart/2005/8/layout/cycle2"/>
    <dgm:cxn modelId="{447CB535-D16D-405D-9BB1-6FF0166D446D}" srcId="{CCD07E39-AAA1-4949-89F9-A776BC60541C}" destId="{E9C4AA0B-D710-45D0-8B4D-C6CA53233085}" srcOrd="4" destOrd="0" parTransId="{437A8279-E5EC-4FEE-8E0C-834E2EF83025}" sibTransId="{9BF7001D-1ED8-479C-B90E-5BEC962F8592}"/>
    <dgm:cxn modelId="{DA8F4D3B-9DAA-47F0-BF09-4E616828A1F0}" type="presOf" srcId="{492066FC-C02A-41B6-9C91-1240FABC50EF}" destId="{C2BF7289-A775-4DAF-A0A1-A4774C987E4B}" srcOrd="0" destOrd="0" presId="urn:microsoft.com/office/officeart/2005/8/layout/cycle2"/>
    <dgm:cxn modelId="{9BED8D3D-4C86-4F9B-9B4F-8D1CF5D16BF6}" type="presOf" srcId="{7B1B1082-AF8C-47CE-8A95-896C5245FD0F}" destId="{45813C41-0590-42C6-86AE-FF163E0C34DB}" srcOrd="0" destOrd="0" presId="urn:microsoft.com/office/officeart/2005/8/layout/cycle2"/>
    <dgm:cxn modelId="{80928642-5923-4D0E-88E8-B4A0A30B74D4}" srcId="{CCD07E39-AAA1-4949-89F9-A776BC60541C}" destId="{E9DFAF93-6F4D-4A54-90AE-D64248C99572}" srcOrd="3" destOrd="0" parTransId="{8E01AADC-AED0-4B95-88B0-D57272B0D892}" sibTransId="{5F99A1C4-5727-482A-948B-2067D4EFC22F}"/>
    <dgm:cxn modelId="{5D633E46-9F4F-42FD-A8B8-3FC4E02C6AF3}" type="presOf" srcId="{5F99A1C4-5727-482A-948B-2067D4EFC22F}" destId="{1159DB86-4876-4B75-80FA-0A04970A4C52}" srcOrd="1" destOrd="0" presId="urn:microsoft.com/office/officeart/2005/8/layout/cycle2"/>
    <dgm:cxn modelId="{B9309D66-1D58-41A2-8D6F-65463FA8BD4C}" type="presOf" srcId="{9BF7001D-1ED8-479C-B90E-5BEC962F8592}" destId="{2BCC4679-DA56-468D-8CEC-42C33242F59E}" srcOrd="0" destOrd="0" presId="urn:microsoft.com/office/officeart/2005/8/layout/cycle2"/>
    <dgm:cxn modelId="{B13BC348-8604-4424-B6F1-C06E5123E867}" type="presOf" srcId="{530C0A95-03F8-4ECC-9FA1-7D0783D7798E}" destId="{99C8C38A-404C-4BCA-A388-CF0377324253}" srcOrd="0" destOrd="0" presId="urn:microsoft.com/office/officeart/2005/8/layout/cycle2"/>
    <dgm:cxn modelId="{8E90CB4A-607A-4B05-BF6B-B397EC2388AC}" srcId="{CCD07E39-AAA1-4949-89F9-A776BC60541C}" destId="{1F6E2663-CA6A-4F8F-A7E4-A42299BE7695}" srcOrd="2" destOrd="0" parTransId="{B6732FA1-B676-4898-9340-41A773A032A5}" sibTransId="{DB3EF1F4-25F9-408F-B091-499A618D9000}"/>
    <dgm:cxn modelId="{409ED772-5D9F-4A37-922C-C9C78A03A946}" srcId="{CCD07E39-AAA1-4949-89F9-A776BC60541C}" destId="{530C0A95-03F8-4ECC-9FA1-7D0783D7798E}" srcOrd="5" destOrd="0" parTransId="{C5B6D7CD-8755-44B1-BA00-B02567564B3D}" sibTransId="{492066FC-C02A-41B6-9C91-1240FABC50EF}"/>
    <dgm:cxn modelId="{EFD1C757-5C26-4D7E-B7BA-864774F6A402}" type="presOf" srcId="{9BF7001D-1ED8-479C-B90E-5BEC962F8592}" destId="{7376D721-3629-4B72-BA0E-F1A913C34816}" srcOrd="1" destOrd="0" presId="urn:microsoft.com/office/officeart/2005/8/layout/cycle2"/>
    <dgm:cxn modelId="{F499558A-248B-4BA0-83AE-14237EE306AB}" type="presOf" srcId="{E9DFAF93-6F4D-4A54-90AE-D64248C99572}" destId="{1AB270DE-AE8F-44A1-A774-69222C490485}" srcOrd="0" destOrd="0" presId="urn:microsoft.com/office/officeart/2005/8/layout/cycle2"/>
    <dgm:cxn modelId="{9DAB0A9B-743E-4273-9436-2F0677B1A047}" type="presOf" srcId="{6BCC05B6-0239-4C33-87B6-0DDD89BF5C72}" destId="{E4A66956-44DD-4646-B4C2-70A30259D8F5}" srcOrd="1" destOrd="0" presId="urn:microsoft.com/office/officeart/2005/8/layout/cycle2"/>
    <dgm:cxn modelId="{D67E159E-6243-4CAD-96AF-8FB57C2B0980}" srcId="{CCD07E39-AAA1-4949-89F9-A776BC60541C}" destId="{CBBE998C-DDD5-451B-83E1-9D5DDB30E692}" srcOrd="0" destOrd="0" parTransId="{E1B0E13D-747F-45CC-BD36-74D78D882C14}" sibTransId="{6BCC05B6-0239-4C33-87B6-0DDD89BF5C72}"/>
    <dgm:cxn modelId="{CF4214A1-8C44-4F14-BDA0-D2013BD9F805}" type="presOf" srcId="{CCD07E39-AAA1-4949-89F9-A776BC60541C}" destId="{AC90C398-CAE1-4796-8EBD-937C560983F8}" srcOrd="0" destOrd="0" presId="urn:microsoft.com/office/officeart/2005/8/layout/cycle2"/>
    <dgm:cxn modelId="{487615A2-4198-4C32-A251-5FB9AF55B3B7}" type="presOf" srcId="{5F99A1C4-5727-482A-948B-2067D4EFC22F}" destId="{DABA3ED5-BC49-4EA7-883E-FA9023508CE0}" srcOrd="0" destOrd="0" presId="urn:microsoft.com/office/officeart/2005/8/layout/cycle2"/>
    <dgm:cxn modelId="{2DE797AF-1DFC-47E2-BA16-5218AB8EDADF}" type="presOf" srcId="{2CAA265D-5FED-40CA-BEE1-B9B666DA11B2}" destId="{24D8DFE5-D530-4205-8FB2-70178CF491AD}" srcOrd="0" destOrd="0" presId="urn:microsoft.com/office/officeart/2005/8/layout/cycle2"/>
    <dgm:cxn modelId="{FBD254D5-97B8-4423-A772-0B38C91C5006}" type="presOf" srcId="{7B1B1082-AF8C-47CE-8A95-896C5245FD0F}" destId="{12A440C0-7558-41BF-B607-C235C6BCB770}" srcOrd="1" destOrd="0" presId="urn:microsoft.com/office/officeart/2005/8/layout/cycle2"/>
    <dgm:cxn modelId="{F395F6DC-78E9-4401-9BA7-AA08D207FBA0}" srcId="{CCD07E39-AAA1-4949-89F9-A776BC60541C}" destId="{2CAA265D-5FED-40CA-BEE1-B9B666DA11B2}" srcOrd="1" destOrd="0" parTransId="{92CA8B7E-665E-479E-8321-80AEC8FD8C03}" sibTransId="{7B1B1082-AF8C-47CE-8A95-896C5245FD0F}"/>
    <dgm:cxn modelId="{9E919DE2-A119-44F9-AF93-F29006D083F7}" type="presOf" srcId="{6BCC05B6-0239-4C33-87B6-0DDD89BF5C72}" destId="{F0A3C101-2024-4900-8D19-7B4545652EB2}" srcOrd="0" destOrd="0" presId="urn:microsoft.com/office/officeart/2005/8/layout/cycle2"/>
    <dgm:cxn modelId="{2F369FE5-B22E-4CD5-B989-CB90BB40D67F}" type="presOf" srcId="{1F6E2663-CA6A-4F8F-A7E4-A42299BE7695}" destId="{0DAEAE37-6C84-485F-B6B6-32E5FD45C1E6}" srcOrd="0" destOrd="0" presId="urn:microsoft.com/office/officeart/2005/8/layout/cycle2"/>
    <dgm:cxn modelId="{1255C4FB-3D2A-471C-8C34-CE2EFCCB7BDF}" type="presOf" srcId="{492066FC-C02A-41B6-9C91-1240FABC50EF}" destId="{D3754BA0-FBC6-4BFD-B53D-3260E72F20C5}" srcOrd="1" destOrd="0" presId="urn:microsoft.com/office/officeart/2005/8/layout/cycle2"/>
    <dgm:cxn modelId="{CE5B9CFC-D908-4A35-946F-F019DDF1D543}" type="presOf" srcId="{DB3EF1F4-25F9-408F-B091-499A618D9000}" destId="{13A2CE53-4563-4927-934F-28DE306244A9}" srcOrd="0" destOrd="0" presId="urn:microsoft.com/office/officeart/2005/8/layout/cycle2"/>
    <dgm:cxn modelId="{059B8EFD-E30A-498F-B687-3344399BFF1C}" type="presOf" srcId="{DB3EF1F4-25F9-408F-B091-499A618D9000}" destId="{95EECF3F-5951-4429-B6B9-874C940E8079}" srcOrd="1" destOrd="0" presId="urn:microsoft.com/office/officeart/2005/8/layout/cycle2"/>
    <dgm:cxn modelId="{6403FDA2-0E9A-4F37-BCD7-CD607A869553}" type="presParOf" srcId="{AC90C398-CAE1-4796-8EBD-937C560983F8}" destId="{F3A3D0AE-8803-4939-B720-719EAEF5FC6F}" srcOrd="0" destOrd="0" presId="urn:microsoft.com/office/officeart/2005/8/layout/cycle2"/>
    <dgm:cxn modelId="{CBB523DB-391D-441D-8673-7AD117820CA4}" type="presParOf" srcId="{AC90C398-CAE1-4796-8EBD-937C560983F8}" destId="{F0A3C101-2024-4900-8D19-7B4545652EB2}" srcOrd="1" destOrd="0" presId="urn:microsoft.com/office/officeart/2005/8/layout/cycle2"/>
    <dgm:cxn modelId="{9248A41A-3F5A-418C-AC05-349EE628ADAA}" type="presParOf" srcId="{F0A3C101-2024-4900-8D19-7B4545652EB2}" destId="{E4A66956-44DD-4646-B4C2-70A30259D8F5}" srcOrd="0" destOrd="0" presId="urn:microsoft.com/office/officeart/2005/8/layout/cycle2"/>
    <dgm:cxn modelId="{E6407BCB-3575-4DB8-91A5-A62B1A783E5E}" type="presParOf" srcId="{AC90C398-CAE1-4796-8EBD-937C560983F8}" destId="{24D8DFE5-D530-4205-8FB2-70178CF491AD}" srcOrd="2" destOrd="0" presId="urn:microsoft.com/office/officeart/2005/8/layout/cycle2"/>
    <dgm:cxn modelId="{7DB5278D-4D14-483D-ADBE-4F0626B98532}" type="presParOf" srcId="{AC90C398-CAE1-4796-8EBD-937C560983F8}" destId="{45813C41-0590-42C6-86AE-FF163E0C34DB}" srcOrd="3" destOrd="0" presId="urn:microsoft.com/office/officeart/2005/8/layout/cycle2"/>
    <dgm:cxn modelId="{33FCE90D-9774-475B-86A5-61AFEFA5DF59}" type="presParOf" srcId="{45813C41-0590-42C6-86AE-FF163E0C34DB}" destId="{12A440C0-7558-41BF-B607-C235C6BCB770}" srcOrd="0" destOrd="0" presId="urn:microsoft.com/office/officeart/2005/8/layout/cycle2"/>
    <dgm:cxn modelId="{148A8B46-2800-45BA-B5F5-2C10C3A73DB0}" type="presParOf" srcId="{AC90C398-CAE1-4796-8EBD-937C560983F8}" destId="{0DAEAE37-6C84-485F-B6B6-32E5FD45C1E6}" srcOrd="4" destOrd="0" presId="urn:microsoft.com/office/officeart/2005/8/layout/cycle2"/>
    <dgm:cxn modelId="{9CB42BEE-8204-4DD0-BB09-1E4DBE07B4EE}" type="presParOf" srcId="{AC90C398-CAE1-4796-8EBD-937C560983F8}" destId="{13A2CE53-4563-4927-934F-28DE306244A9}" srcOrd="5" destOrd="0" presId="urn:microsoft.com/office/officeart/2005/8/layout/cycle2"/>
    <dgm:cxn modelId="{72E13AF3-3BFB-4C00-9AC1-8AEAC0B53B4A}" type="presParOf" srcId="{13A2CE53-4563-4927-934F-28DE306244A9}" destId="{95EECF3F-5951-4429-B6B9-874C940E8079}" srcOrd="0" destOrd="0" presId="urn:microsoft.com/office/officeart/2005/8/layout/cycle2"/>
    <dgm:cxn modelId="{3E422317-07EF-4A1B-91CE-AFCC29E31ABF}" type="presParOf" srcId="{AC90C398-CAE1-4796-8EBD-937C560983F8}" destId="{1AB270DE-AE8F-44A1-A774-69222C490485}" srcOrd="6" destOrd="0" presId="urn:microsoft.com/office/officeart/2005/8/layout/cycle2"/>
    <dgm:cxn modelId="{D96A2A23-183D-4E63-8F65-1A09DC3B14ED}" type="presParOf" srcId="{AC90C398-CAE1-4796-8EBD-937C560983F8}" destId="{DABA3ED5-BC49-4EA7-883E-FA9023508CE0}" srcOrd="7" destOrd="0" presId="urn:microsoft.com/office/officeart/2005/8/layout/cycle2"/>
    <dgm:cxn modelId="{66CCC7B4-1205-4CE5-BEB5-D0EF99346141}" type="presParOf" srcId="{DABA3ED5-BC49-4EA7-883E-FA9023508CE0}" destId="{1159DB86-4876-4B75-80FA-0A04970A4C52}" srcOrd="0" destOrd="0" presId="urn:microsoft.com/office/officeart/2005/8/layout/cycle2"/>
    <dgm:cxn modelId="{CF9EC57A-BBF6-4DF3-BECD-CDA601F0FDA9}" type="presParOf" srcId="{AC90C398-CAE1-4796-8EBD-937C560983F8}" destId="{0C08C2E7-0EB4-4F09-BBB5-5F235533EE64}" srcOrd="8" destOrd="0" presId="urn:microsoft.com/office/officeart/2005/8/layout/cycle2"/>
    <dgm:cxn modelId="{F93215CC-2628-4EDE-B7A6-FD886FB16A54}" type="presParOf" srcId="{AC90C398-CAE1-4796-8EBD-937C560983F8}" destId="{2BCC4679-DA56-468D-8CEC-42C33242F59E}" srcOrd="9" destOrd="0" presId="urn:microsoft.com/office/officeart/2005/8/layout/cycle2"/>
    <dgm:cxn modelId="{70807C62-F4F4-4DD2-8198-39F8FB9C97CB}" type="presParOf" srcId="{2BCC4679-DA56-468D-8CEC-42C33242F59E}" destId="{7376D721-3629-4B72-BA0E-F1A913C34816}" srcOrd="0" destOrd="0" presId="urn:microsoft.com/office/officeart/2005/8/layout/cycle2"/>
    <dgm:cxn modelId="{6BE247D6-E4C2-4FFA-92FC-FCE0C6DA0B77}" type="presParOf" srcId="{AC90C398-CAE1-4796-8EBD-937C560983F8}" destId="{99C8C38A-404C-4BCA-A388-CF0377324253}" srcOrd="10" destOrd="0" presId="urn:microsoft.com/office/officeart/2005/8/layout/cycle2"/>
    <dgm:cxn modelId="{1C42143F-37F4-41EA-8748-4B72FC7A247C}" type="presParOf" srcId="{AC90C398-CAE1-4796-8EBD-937C560983F8}" destId="{C2BF7289-A775-4DAF-A0A1-A4774C987E4B}" srcOrd="11" destOrd="0" presId="urn:microsoft.com/office/officeart/2005/8/layout/cycle2"/>
    <dgm:cxn modelId="{33769F04-9585-4339-A253-9191835A391A}" type="presParOf" srcId="{C2BF7289-A775-4DAF-A0A1-A4774C987E4B}" destId="{D3754BA0-FBC6-4BFD-B53D-3260E72F20C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F25E8-7619-4C68-BE11-9E065060A405}">
      <dsp:nvSpPr>
        <dsp:cNvPr id="0" name=""/>
        <dsp:cNvSpPr/>
      </dsp:nvSpPr>
      <dsp:spPr>
        <a:xfrm>
          <a:off x="348206" y="953828"/>
          <a:ext cx="1075482" cy="10754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779EF-9045-43FB-9974-02F25537DE50}">
      <dsp:nvSpPr>
        <dsp:cNvPr id="0" name=""/>
        <dsp:cNvSpPr/>
      </dsp:nvSpPr>
      <dsp:spPr>
        <a:xfrm>
          <a:off x="577408" y="118302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7FC6-3629-4ED4-88DD-A0024D5B44B1}">
      <dsp:nvSpPr>
        <dsp:cNvPr id="0" name=""/>
        <dsp:cNvSpPr/>
      </dsp:nvSpPr>
      <dsp:spPr>
        <a:xfrm>
          <a:off x="4405" y="236429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Long Delivery Times</a:t>
          </a:r>
        </a:p>
      </dsp:txBody>
      <dsp:txXfrm>
        <a:off x="4405" y="2364297"/>
        <a:ext cx="1763085" cy="705234"/>
      </dsp:txXfrm>
    </dsp:sp>
    <dsp:sp modelId="{9B9BBAFE-43E8-40C4-A0C5-B39FEF6932C8}">
      <dsp:nvSpPr>
        <dsp:cNvPr id="0" name=""/>
        <dsp:cNvSpPr/>
      </dsp:nvSpPr>
      <dsp:spPr>
        <a:xfrm>
          <a:off x="2419832" y="953828"/>
          <a:ext cx="1075482" cy="10754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056EB-24EB-4F35-8E59-2C92DAD14BD4}">
      <dsp:nvSpPr>
        <dsp:cNvPr id="0" name=""/>
        <dsp:cNvSpPr/>
      </dsp:nvSpPr>
      <dsp:spPr>
        <a:xfrm>
          <a:off x="2649033" y="118302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54E8F-DE3F-4BF2-AC1E-EA2642B7E6F2}">
      <dsp:nvSpPr>
        <dsp:cNvPr id="0" name=""/>
        <dsp:cNvSpPr/>
      </dsp:nvSpPr>
      <dsp:spPr>
        <a:xfrm>
          <a:off x="2076031" y="236429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Inefficiency in Rural Areas</a:t>
          </a:r>
        </a:p>
      </dsp:txBody>
      <dsp:txXfrm>
        <a:off x="2076031" y="2364297"/>
        <a:ext cx="1763085" cy="705234"/>
      </dsp:txXfrm>
    </dsp:sp>
    <dsp:sp modelId="{1C3838D6-4E3E-4670-B9F8-75666CD7CE2C}">
      <dsp:nvSpPr>
        <dsp:cNvPr id="0" name=""/>
        <dsp:cNvSpPr/>
      </dsp:nvSpPr>
      <dsp:spPr>
        <a:xfrm>
          <a:off x="4491458" y="953828"/>
          <a:ext cx="1075482" cy="10754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D5B62-867E-41BB-AC3B-E74E8F8CBD7D}">
      <dsp:nvSpPr>
        <dsp:cNvPr id="0" name=""/>
        <dsp:cNvSpPr/>
      </dsp:nvSpPr>
      <dsp:spPr>
        <a:xfrm>
          <a:off x="4720659" y="118302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221A8-A55D-4AF6-AB94-E9F03F3AA433}">
      <dsp:nvSpPr>
        <dsp:cNvPr id="0" name=""/>
        <dsp:cNvSpPr/>
      </dsp:nvSpPr>
      <dsp:spPr>
        <a:xfrm>
          <a:off x="4147657" y="236429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High Costs</a:t>
          </a:r>
        </a:p>
      </dsp:txBody>
      <dsp:txXfrm>
        <a:off x="4147657" y="2364297"/>
        <a:ext cx="1763085" cy="705234"/>
      </dsp:txXfrm>
    </dsp:sp>
    <dsp:sp modelId="{1D8638D5-4FA9-42F9-BBBF-6CD51B157F3D}">
      <dsp:nvSpPr>
        <dsp:cNvPr id="0" name=""/>
        <dsp:cNvSpPr/>
      </dsp:nvSpPr>
      <dsp:spPr>
        <a:xfrm>
          <a:off x="6563084" y="953828"/>
          <a:ext cx="1075482" cy="10754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C5F6D-62FC-4A05-BE90-9095192342D3}">
      <dsp:nvSpPr>
        <dsp:cNvPr id="0" name=""/>
        <dsp:cNvSpPr/>
      </dsp:nvSpPr>
      <dsp:spPr>
        <a:xfrm>
          <a:off x="6792285" y="118302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0E7D9-444A-414B-9750-7993D504F3EC}">
      <dsp:nvSpPr>
        <dsp:cNvPr id="0" name=""/>
        <dsp:cNvSpPr/>
      </dsp:nvSpPr>
      <dsp:spPr>
        <a:xfrm>
          <a:off x="6219283" y="236429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Customer Dissatisfaction</a:t>
          </a:r>
        </a:p>
      </dsp:txBody>
      <dsp:txXfrm>
        <a:off x="6219283" y="2364297"/>
        <a:ext cx="1763085" cy="705234"/>
      </dsp:txXfrm>
    </dsp:sp>
    <dsp:sp modelId="{20166BEF-555B-4242-9C40-25808B6CCD9C}">
      <dsp:nvSpPr>
        <dsp:cNvPr id="0" name=""/>
        <dsp:cNvSpPr/>
      </dsp:nvSpPr>
      <dsp:spPr>
        <a:xfrm>
          <a:off x="8634710" y="953828"/>
          <a:ext cx="1075482" cy="107548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0DA80-6CA9-4B2F-A953-8956B7183860}">
      <dsp:nvSpPr>
        <dsp:cNvPr id="0" name=""/>
        <dsp:cNvSpPr/>
      </dsp:nvSpPr>
      <dsp:spPr>
        <a:xfrm>
          <a:off x="8863911" y="118302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305D-78C0-4711-854E-BE704BB9DEFE}">
      <dsp:nvSpPr>
        <dsp:cNvPr id="0" name=""/>
        <dsp:cNvSpPr/>
      </dsp:nvSpPr>
      <dsp:spPr>
        <a:xfrm>
          <a:off x="8290908" y="236429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Growing E-commerce Demand</a:t>
          </a:r>
        </a:p>
      </dsp:txBody>
      <dsp:txXfrm>
        <a:off x="8290908" y="236429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7C21D-9B5D-4221-B635-64E572E9CBB1}">
      <dsp:nvSpPr>
        <dsp:cNvPr id="0" name=""/>
        <dsp:cNvSpPr/>
      </dsp:nvSpPr>
      <dsp:spPr>
        <a:xfrm>
          <a:off x="6040" y="759996"/>
          <a:ext cx="1888405" cy="2266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a Seamless and Efficient Delivery Network</a:t>
          </a:r>
        </a:p>
      </dsp:txBody>
      <dsp:txXfrm>
        <a:off x="6040" y="1666431"/>
        <a:ext cx="1888405" cy="1359652"/>
      </dsp:txXfrm>
    </dsp:sp>
    <dsp:sp modelId="{15BC2233-1F2D-4A96-9052-3714EEA5FE6F}">
      <dsp:nvSpPr>
        <dsp:cNvPr id="0" name=""/>
        <dsp:cNvSpPr/>
      </dsp:nvSpPr>
      <dsp:spPr>
        <a:xfrm>
          <a:off x="6040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6040" y="759996"/>
        <a:ext cx="1888405" cy="906434"/>
      </dsp:txXfrm>
    </dsp:sp>
    <dsp:sp modelId="{CD2F7362-4D52-416D-9783-389EB9A4395F}">
      <dsp:nvSpPr>
        <dsp:cNvPr id="0" name=""/>
        <dsp:cNvSpPr/>
      </dsp:nvSpPr>
      <dsp:spPr>
        <a:xfrm>
          <a:off x="2045519" y="759996"/>
          <a:ext cx="1888405" cy="2266086"/>
        </a:xfrm>
        <a:prstGeom prst="rect">
          <a:avLst/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accent2">
              <a:hueOff val="9759"/>
              <a:satOff val="-6719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 Delivery Speed and Convenience</a:t>
          </a:r>
        </a:p>
      </dsp:txBody>
      <dsp:txXfrm>
        <a:off x="2045519" y="1666431"/>
        <a:ext cx="1888405" cy="1359652"/>
      </dsp:txXfrm>
    </dsp:sp>
    <dsp:sp modelId="{75EE4340-F674-433B-A95C-D8912B542850}">
      <dsp:nvSpPr>
        <dsp:cNvPr id="0" name=""/>
        <dsp:cNvSpPr/>
      </dsp:nvSpPr>
      <dsp:spPr>
        <a:xfrm>
          <a:off x="2045519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45519" y="759996"/>
        <a:ext cx="1888405" cy="906434"/>
      </dsp:txXfrm>
    </dsp:sp>
    <dsp:sp modelId="{C841CCA6-20D3-4F58-9C2B-C34CBB5CBC38}">
      <dsp:nvSpPr>
        <dsp:cNvPr id="0" name=""/>
        <dsp:cNvSpPr/>
      </dsp:nvSpPr>
      <dsp:spPr>
        <a:xfrm>
          <a:off x="4084997" y="759996"/>
          <a:ext cx="1888405" cy="2266086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Foster Economic Opportunities</a:t>
          </a:r>
        </a:p>
      </dsp:txBody>
      <dsp:txXfrm>
        <a:off x="4084997" y="1666431"/>
        <a:ext cx="1888405" cy="1359652"/>
      </dsp:txXfrm>
    </dsp:sp>
    <dsp:sp modelId="{28361B01-0A43-4814-99F8-08DB9DCBBA4E}">
      <dsp:nvSpPr>
        <dsp:cNvPr id="0" name=""/>
        <dsp:cNvSpPr/>
      </dsp:nvSpPr>
      <dsp:spPr>
        <a:xfrm>
          <a:off x="4084997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084997" y="759996"/>
        <a:ext cx="1888405" cy="906434"/>
      </dsp:txXfrm>
    </dsp:sp>
    <dsp:sp modelId="{F0F2F70F-8E5C-4D73-8542-98D0F14A3FDF}">
      <dsp:nvSpPr>
        <dsp:cNvPr id="0" name=""/>
        <dsp:cNvSpPr/>
      </dsp:nvSpPr>
      <dsp:spPr>
        <a:xfrm>
          <a:off x="6124475" y="759996"/>
          <a:ext cx="1888405" cy="2266086"/>
        </a:xfrm>
        <a:prstGeom prst="rect">
          <a:avLst/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accent2">
              <a:hueOff val="29278"/>
              <a:satOff val="-20157"/>
              <a:lumOff val="-5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 Real-Time Tracking and Security</a:t>
          </a:r>
        </a:p>
      </dsp:txBody>
      <dsp:txXfrm>
        <a:off x="6124475" y="1666431"/>
        <a:ext cx="1888405" cy="1359652"/>
      </dsp:txXfrm>
    </dsp:sp>
    <dsp:sp modelId="{1B091D6C-04A9-491E-8EF7-8180522D5C27}">
      <dsp:nvSpPr>
        <dsp:cNvPr id="0" name=""/>
        <dsp:cNvSpPr/>
      </dsp:nvSpPr>
      <dsp:spPr>
        <a:xfrm>
          <a:off x="6124475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24475" y="759996"/>
        <a:ext cx="1888405" cy="906434"/>
      </dsp:txXfrm>
    </dsp:sp>
    <dsp:sp modelId="{66D8D227-3597-4721-8ED2-4C258AF0E048}">
      <dsp:nvSpPr>
        <dsp:cNvPr id="0" name=""/>
        <dsp:cNvSpPr/>
      </dsp:nvSpPr>
      <dsp:spPr>
        <a:xfrm>
          <a:off x="8163953" y="759996"/>
          <a:ext cx="1888405" cy="2266086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Local Businesses</a:t>
          </a:r>
        </a:p>
      </dsp:txBody>
      <dsp:txXfrm>
        <a:off x="8163953" y="1666431"/>
        <a:ext cx="1888405" cy="1359652"/>
      </dsp:txXfrm>
    </dsp:sp>
    <dsp:sp modelId="{83420CC8-1515-4FC5-9000-107AE4E3D2DC}">
      <dsp:nvSpPr>
        <dsp:cNvPr id="0" name=""/>
        <dsp:cNvSpPr/>
      </dsp:nvSpPr>
      <dsp:spPr>
        <a:xfrm>
          <a:off x="8163953" y="759996"/>
          <a:ext cx="1888405" cy="90643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05</a:t>
          </a:r>
        </a:p>
      </dsp:txBody>
      <dsp:txXfrm>
        <a:off x="8163953" y="759996"/>
        <a:ext cx="1888405" cy="90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3D0AE-8803-4939-B720-719EAEF5FC6F}">
      <dsp:nvSpPr>
        <dsp:cNvPr id="0" name=""/>
        <dsp:cNvSpPr/>
      </dsp:nvSpPr>
      <dsp:spPr>
        <a:xfrm>
          <a:off x="4589659" y="1433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Data Collection</a:t>
          </a:r>
        </a:p>
      </dsp:txBody>
      <dsp:txXfrm>
        <a:off x="4727325" y="139099"/>
        <a:ext cx="664711" cy="664711"/>
      </dsp:txXfrm>
    </dsp:sp>
    <dsp:sp modelId="{F0A3C101-2024-4900-8D19-7B4545652EB2}">
      <dsp:nvSpPr>
        <dsp:cNvPr id="0" name=""/>
        <dsp:cNvSpPr/>
      </dsp:nvSpPr>
      <dsp:spPr>
        <a:xfrm rot="1800000">
          <a:off x="5539774" y="662094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44792" y="706818"/>
        <a:ext cx="174807" cy="190358"/>
      </dsp:txXfrm>
    </dsp:sp>
    <dsp:sp modelId="{24D8DFE5-D530-4205-8FB2-70178CF491AD}">
      <dsp:nvSpPr>
        <dsp:cNvPr id="0" name=""/>
        <dsp:cNvSpPr/>
      </dsp:nvSpPr>
      <dsp:spPr>
        <a:xfrm>
          <a:off x="5811813" y="707044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Requirements Analysis</a:t>
          </a:r>
        </a:p>
      </dsp:txBody>
      <dsp:txXfrm>
        <a:off x="5949479" y="844710"/>
        <a:ext cx="664711" cy="664711"/>
      </dsp:txXfrm>
    </dsp:sp>
    <dsp:sp modelId="{45813C41-0590-42C6-86AE-FF163E0C34DB}">
      <dsp:nvSpPr>
        <dsp:cNvPr id="0" name=""/>
        <dsp:cNvSpPr/>
      </dsp:nvSpPr>
      <dsp:spPr>
        <a:xfrm rot="5400000">
          <a:off x="6156972" y="1716977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94431" y="1742972"/>
        <a:ext cx="174807" cy="190358"/>
      </dsp:txXfrm>
    </dsp:sp>
    <dsp:sp modelId="{0DAEAE37-6C84-485F-B6B6-32E5FD45C1E6}">
      <dsp:nvSpPr>
        <dsp:cNvPr id="0" name=""/>
        <dsp:cNvSpPr/>
      </dsp:nvSpPr>
      <dsp:spPr>
        <a:xfrm>
          <a:off x="5811813" y="2118266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System Design</a:t>
          </a:r>
        </a:p>
      </dsp:txBody>
      <dsp:txXfrm>
        <a:off x="5949479" y="2255932"/>
        <a:ext cx="664711" cy="664711"/>
      </dsp:txXfrm>
    </dsp:sp>
    <dsp:sp modelId="{13A2CE53-4563-4927-934F-28DE306244A9}">
      <dsp:nvSpPr>
        <dsp:cNvPr id="0" name=""/>
        <dsp:cNvSpPr/>
      </dsp:nvSpPr>
      <dsp:spPr>
        <a:xfrm rot="9000000">
          <a:off x="5552016" y="2778927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621915" y="2823651"/>
        <a:ext cx="174807" cy="190358"/>
      </dsp:txXfrm>
    </dsp:sp>
    <dsp:sp modelId="{1AB270DE-AE8F-44A1-A774-69222C490485}">
      <dsp:nvSpPr>
        <dsp:cNvPr id="0" name=""/>
        <dsp:cNvSpPr/>
      </dsp:nvSpPr>
      <dsp:spPr>
        <a:xfrm>
          <a:off x="4589659" y="2823878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Technology Selection</a:t>
          </a:r>
        </a:p>
      </dsp:txBody>
      <dsp:txXfrm>
        <a:off x="4727325" y="2961544"/>
        <a:ext cx="664711" cy="664711"/>
      </dsp:txXfrm>
    </dsp:sp>
    <dsp:sp modelId="{DABA3ED5-BC49-4EA7-883E-FA9023508CE0}">
      <dsp:nvSpPr>
        <dsp:cNvPr id="0" name=""/>
        <dsp:cNvSpPr/>
      </dsp:nvSpPr>
      <dsp:spPr>
        <a:xfrm rot="12600000">
          <a:off x="4329862" y="2785995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399761" y="2868177"/>
        <a:ext cx="174807" cy="190358"/>
      </dsp:txXfrm>
    </dsp:sp>
    <dsp:sp modelId="{0C08C2E7-0EB4-4F09-BBB5-5F235533EE64}">
      <dsp:nvSpPr>
        <dsp:cNvPr id="0" name=""/>
        <dsp:cNvSpPr/>
      </dsp:nvSpPr>
      <dsp:spPr>
        <a:xfrm>
          <a:off x="3367505" y="2118266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Development and Testing</a:t>
          </a:r>
        </a:p>
      </dsp:txBody>
      <dsp:txXfrm>
        <a:off x="3505171" y="2255932"/>
        <a:ext cx="664711" cy="664711"/>
      </dsp:txXfrm>
    </dsp:sp>
    <dsp:sp modelId="{2BCC4679-DA56-468D-8CEC-42C33242F59E}">
      <dsp:nvSpPr>
        <dsp:cNvPr id="0" name=""/>
        <dsp:cNvSpPr/>
      </dsp:nvSpPr>
      <dsp:spPr>
        <a:xfrm rot="16200000">
          <a:off x="3712664" y="1731112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750123" y="1832024"/>
        <a:ext cx="174807" cy="190358"/>
      </dsp:txXfrm>
    </dsp:sp>
    <dsp:sp modelId="{99C8C38A-404C-4BCA-A388-CF0377324253}">
      <dsp:nvSpPr>
        <dsp:cNvPr id="0" name=""/>
        <dsp:cNvSpPr/>
      </dsp:nvSpPr>
      <dsp:spPr>
        <a:xfrm>
          <a:off x="3367505" y="707044"/>
          <a:ext cx="940043" cy="9400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cs typeface="Arial"/>
            </a:rPr>
            <a:t>User Feedback and Iteration</a:t>
          </a:r>
        </a:p>
      </dsp:txBody>
      <dsp:txXfrm>
        <a:off x="3505171" y="844710"/>
        <a:ext cx="664711" cy="664711"/>
      </dsp:txXfrm>
    </dsp:sp>
    <dsp:sp modelId="{C2BF7289-A775-4DAF-A0A1-A4774C987E4B}">
      <dsp:nvSpPr>
        <dsp:cNvPr id="0" name=""/>
        <dsp:cNvSpPr/>
      </dsp:nvSpPr>
      <dsp:spPr>
        <a:xfrm rot="19800000">
          <a:off x="4317620" y="669162"/>
          <a:ext cx="249724" cy="317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322638" y="751344"/>
        <a:ext cx="174807" cy="19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143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41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27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9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7146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60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9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635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03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1276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4774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9712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415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370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1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9773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Insta Del Instant Delivery 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799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Insta Del Instant Delivery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 dirty="0" err="1"/>
              <a:t>InstaDel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Crowd Sourced Delivery Network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for Local Service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A picture containing LEGO, toy, vector graphics&#10;&#10;Description automatically generated">
            <a:extLst>
              <a:ext uri="{FF2B5EF4-FFF2-40B4-BE49-F238E27FC236}">
                <a16:creationId xmlns:a16="http://schemas.microsoft.com/office/drawing/2014/main" id="{2895F07F-111F-2E82-7AC2-AD0B7954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5250"/>
            <a:ext cx="6912217" cy="442381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3FF-1778-82F7-A74B-34909661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7AEC-52DA-C947-BDBB-36599E4C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Limited Availability of Reliable Delivery Services</a:t>
            </a: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Inadequate Infrastructure for Rural Deliveries</a:t>
            </a: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Costly and Inefficient Delivery Options</a:t>
            </a: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Customer Dissatisfaction and Negative Impact on Businesses</a:t>
            </a:r>
          </a:p>
          <a:p>
            <a:r>
              <a:rPr lang="en-US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Growing E-commerce Sector and Increased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BA4C6-1F31-B6F2-6BC2-AA2E0AED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A766-FD70-5046-9D28-BD4CA814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120621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9DC66-8381-7CDE-0081-C13B5462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Methodology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99D2418-CC2B-A150-A0E9-F027FE732E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115326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" name="Slide Number Placeholder 162">
            <a:extLst>
              <a:ext uri="{FF2B5EF4-FFF2-40B4-BE49-F238E27FC236}">
                <a16:creationId xmlns:a16="http://schemas.microsoft.com/office/drawing/2014/main" id="{65B39034-BFC3-67B5-8B0D-C469595D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11</a:t>
            </a:fld>
            <a:endParaRPr lang="en-US"/>
          </a:p>
        </p:txBody>
      </p:sp>
      <p:sp>
        <p:nvSpPr>
          <p:cNvPr id="177" name="Footer Placeholder 176">
            <a:extLst>
              <a:ext uri="{FF2B5EF4-FFF2-40B4-BE49-F238E27FC236}">
                <a16:creationId xmlns:a16="http://schemas.microsoft.com/office/drawing/2014/main" id="{D3A827B3-B526-4D40-A8F9-25963000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12059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771ED-98A5-97B0-F864-29EB7374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Engineering and Technical Aspects</a:t>
            </a:r>
            <a:endParaRPr lang="en-US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14D5D08-C55C-F285-7A5A-E43AD0CC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77078"/>
            <a:ext cx="5451627" cy="47838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6FDE-360C-C6EA-4C15-364AD5E2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500839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cs typeface="Calibri"/>
              </a:rPr>
              <a:t>Mobile Application </a:t>
            </a:r>
          </a:p>
          <a:p>
            <a:r>
              <a:rPr lang="en-US" dirty="0">
                <a:cs typeface="Calibri"/>
              </a:rPr>
              <a:t>Multiple point Tracking System</a:t>
            </a:r>
          </a:p>
          <a:p>
            <a:r>
              <a:rPr lang="en-US" dirty="0">
                <a:cs typeface="Calibri"/>
              </a:rPr>
              <a:t>GPS based location tracking system</a:t>
            </a:r>
          </a:p>
          <a:p>
            <a:r>
              <a:rPr lang="en-US" dirty="0">
                <a:cs typeface="Calibri"/>
              </a:rPr>
              <a:t>Scalability and Reliability</a:t>
            </a: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9B1AB-8418-085A-105B-9B2A0569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B491F-8310-E745-B6D2-F08F02C9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369319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549C-6D45-E928-F5D5-E24DC3C6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Technology will be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6DF1-839C-06FD-6E86-F7271176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cs typeface="Calibri"/>
              </a:rPr>
              <a:t>Operating System: </a:t>
            </a:r>
          </a:p>
          <a:p>
            <a:pPr marL="383540" lvl="1"/>
            <a:r>
              <a:rPr lang="en-US" sz="1500">
                <a:cs typeface="Calibri"/>
              </a:rPr>
              <a:t>Windows 10</a:t>
            </a:r>
          </a:p>
          <a:p>
            <a:r>
              <a:rPr lang="en-US" sz="1500">
                <a:cs typeface="Calibri"/>
              </a:rPr>
              <a:t>IDE:</a:t>
            </a:r>
          </a:p>
          <a:p>
            <a:pPr marL="383540" lvl="1"/>
            <a:r>
              <a:rPr lang="en-US" sz="1500">
                <a:cs typeface="Calibri"/>
              </a:rPr>
              <a:t>Visual Studio Code</a:t>
            </a:r>
          </a:p>
          <a:p>
            <a:r>
              <a:rPr lang="en-US" sz="1500">
                <a:cs typeface="Calibri"/>
              </a:rPr>
              <a:t>Client Side:</a:t>
            </a:r>
          </a:p>
          <a:p>
            <a:pPr marL="383540" lvl="1"/>
            <a:r>
              <a:rPr lang="en-US" sz="1500">
                <a:cs typeface="Calibri"/>
              </a:rPr>
              <a:t>HTML, CSS</a:t>
            </a:r>
          </a:p>
          <a:p>
            <a:pPr marL="383540" lvl="1"/>
            <a:r>
              <a:rPr lang="en-US" sz="1500">
                <a:cs typeface="Calibri"/>
              </a:rPr>
              <a:t>Java Script, React </a:t>
            </a:r>
            <a:r>
              <a:rPr lang="en-US" sz="1500" err="1">
                <a:cs typeface="Calibri"/>
              </a:rPr>
              <a:t>Js</a:t>
            </a:r>
            <a:endParaRPr lang="en-US" sz="1500" err="1"/>
          </a:p>
          <a:p>
            <a:pPr marL="383540" lvl="1"/>
            <a:r>
              <a:rPr lang="en-US" sz="1500">
                <a:cs typeface="Calibri" panose="020F0502020204030204"/>
              </a:rPr>
              <a:t>React Native</a:t>
            </a:r>
          </a:p>
          <a:p>
            <a:r>
              <a:rPr lang="en-US" sz="1500">
                <a:cs typeface="Calibri" panose="020F0502020204030204"/>
              </a:rPr>
              <a:t>Server Side: </a:t>
            </a:r>
          </a:p>
          <a:p>
            <a:pPr marL="383540" lvl="1"/>
            <a:r>
              <a:rPr lang="en-US" sz="1500">
                <a:cs typeface="Calibri" panose="020F0502020204030204"/>
              </a:rPr>
              <a:t>Node </a:t>
            </a:r>
            <a:r>
              <a:rPr lang="en-US" sz="1500" err="1">
                <a:cs typeface="Calibri"/>
              </a:rPr>
              <a:t>Js</a:t>
            </a:r>
            <a:r>
              <a:rPr lang="en-US" sz="1500">
                <a:cs typeface="Calibri"/>
              </a:rPr>
              <a:t>, Express </a:t>
            </a:r>
            <a:r>
              <a:rPr lang="en-US" sz="1500" err="1">
                <a:cs typeface="Calibri"/>
              </a:rPr>
              <a:t>Js</a:t>
            </a:r>
          </a:p>
          <a:p>
            <a:r>
              <a:rPr lang="en-US" sz="1500">
                <a:cs typeface="Calibri"/>
              </a:rPr>
              <a:t>Database: </a:t>
            </a:r>
          </a:p>
          <a:p>
            <a:pPr marL="383540" lvl="1"/>
            <a:r>
              <a:rPr lang="en-US" sz="1500">
                <a:cs typeface="Calibri"/>
              </a:rPr>
              <a:t>PostgreSQL</a:t>
            </a:r>
          </a:p>
        </p:txBody>
      </p:sp>
      <p:pic>
        <p:nvPicPr>
          <p:cNvPr id="4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FF65008C-0E65-7204-ED08-0FF32962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BD18-CC63-A35A-F0D9-ADB0758C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31C2-C76D-26B2-9826-E3206ADF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358007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B95BB-BE55-AED0-23DD-B81ADA45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  <a:b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FEFD3C-E196-C8C2-7067-1CEA118E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37969"/>
            <a:ext cx="6912217" cy="44583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3477B-D3CE-AD0D-8DA2-D156E8DE508B}"/>
              </a:ext>
            </a:extLst>
          </p:cNvPr>
          <p:cNvSpPr txBox="1"/>
          <p:nvPr/>
        </p:nvSpPr>
        <p:spPr>
          <a:xfrm>
            <a:off x="2109408" y="5393384"/>
            <a:ext cx="3644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Fig: Insta Del Use Case 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22F03-790B-4095-F36B-0936B8FF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5D388-3E39-3BFE-5781-C535D520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0649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36E4-6404-1028-2963-B3A7F696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Gantt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B97490-8F0C-A0D8-5D5A-31B9AF59A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93917"/>
              </p:ext>
            </p:extLst>
          </p:nvPr>
        </p:nvGraphicFramePr>
        <p:xfrm>
          <a:off x="646981" y="1797169"/>
          <a:ext cx="10527468" cy="4018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089">
                  <a:extLst>
                    <a:ext uri="{9D8B030D-6E8A-4147-A177-3AD203B41FA5}">
                      <a16:colId xmlns:a16="http://schemas.microsoft.com/office/drawing/2014/main" val="1402084351"/>
                    </a:ext>
                  </a:extLst>
                </a:gridCol>
                <a:gridCol w="890403">
                  <a:extLst>
                    <a:ext uri="{9D8B030D-6E8A-4147-A177-3AD203B41FA5}">
                      <a16:colId xmlns:a16="http://schemas.microsoft.com/office/drawing/2014/main" val="4234774819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397495188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789441107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2943592693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568453016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835304321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169105193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1844202472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3115956525"/>
                    </a:ext>
                  </a:extLst>
                </a:gridCol>
              </a:tblGrid>
              <a:tr h="625974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22995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✓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74388"/>
                  </a:ext>
                </a:extLst>
              </a:tr>
              <a:tr h="6259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✓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08875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497533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966719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4288"/>
                  </a:ext>
                </a:extLst>
              </a:tr>
              <a:tr h="5477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94175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A5483-F56B-B33C-0976-47988748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86C4-1B14-68C4-E136-ED18091F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137228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C6EE0-AECE-520E-DE20-7327BCE8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Budget Details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EEE06D4-C2A1-0470-4F3B-441FC89C5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46" y="640081"/>
            <a:ext cx="6500523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D3166-E4EF-4115-72F6-60AE32E4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3C8B7-E339-D253-FF9C-ED7346E4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57525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37BD6-4C5F-3690-B0D0-324255B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Conclusion 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F34C-AF06-C2A8-9261-C3781627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err="1">
                <a:latin typeface="Arial"/>
                <a:ea typeface="+mn-lt"/>
                <a:cs typeface="+mn-lt"/>
              </a:rPr>
              <a:t>InstaDel</a:t>
            </a:r>
            <a:r>
              <a:rPr lang="en-US">
                <a:latin typeface="Arial"/>
                <a:ea typeface="+mn-lt"/>
                <a:cs typeface="+mn-lt"/>
              </a:rPr>
              <a:t> has revolutionized the way we send and receive packages.</a:t>
            </a:r>
          </a:p>
          <a:p>
            <a:r>
              <a:rPr lang="en-US">
                <a:latin typeface="Arial"/>
                <a:ea typeface="+mn-lt"/>
                <a:cs typeface="+mn-lt"/>
              </a:rPr>
              <a:t>Providing an opportunity for them to earn additional income while utilizing their routine trips.</a:t>
            </a:r>
          </a:p>
          <a:p>
            <a:r>
              <a:rPr lang="en-US">
                <a:latin typeface="Arial"/>
                <a:ea typeface="+mn-lt"/>
                <a:cs typeface="+mn-lt"/>
              </a:rPr>
              <a:t>Enhancing customer satisfaction.</a:t>
            </a:r>
          </a:p>
          <a:p>
            <a:r>
              <a:rPr lang="en-US">
                <a:latin typeface="Arial"/>
                <a:ea typeface="+mn-lt"/>
                <a:cs typeface="+mn-lt"/>
              </a:rPr>
              <a:t>Create a vibrant and efficient delivery ecosystem.</a:t>
            </a:r>
            <a:endParaRPr lang="en-US">
              <a:latin typeface="Arial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0D85F-5816-6BD3-316D-E807BC25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48663-6C96-5F97-C424-8838F0E1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124841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591D-746E-D035-56C0-D048CD54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326913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8D37C-7C0A-415D-B87F-64F2FF8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EE44D-28D1-16C9-B826-A60B52FA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34817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0C43-0189-AFDE-3D3E-36D50D54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76A87-DDC3-E2D0-5811-77DE449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89705-032C-2974-4D54-8EA6B16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4284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B5F-7E9F-AAB4-6A86-7FA07DDF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Presented By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641E6-9626-C254-6253-B78969CBFC88}"/>
              </a:ext>
            </a:extLst>
          </p:cNvPr>
          <p:cNvSpPr txBox="1"/>
          <p:nvPr/>
        </p:nvSpPr>
        <p:spPr>
          <a:xfrm>
            <a:off x="8452011" y="2625744"/>
            <a:ext cx="33668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Rukiya Afroze</a:t>
            </a:r>
          </a:p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ID: 201002180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FD3C4-838C-6792-BD84-D06564D86F10}"/>
              </a:ext>
            </a:extLst>
          </p:cNvPr>
          <p:cNvSpPr txBox="1"/>
          <p:nvPr/>
        </p:nvSpPr>
        <p:spPr>
          <a:xfrm>
            <a:off x="1094242" y="2624492"/>
            <a:ext cx="284765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Md Jahid Hasan Pintu</a:t>
            </a:r>
          </a:p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ID: 201002001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78DB8D-38C2-DA7E-0286-548C7AA3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183D-57D2-885F-FBD4-6DC2C6E6601C}"/>
              </a:ext>
            </a:extLst>
          </p:cNvPr>
          <p:cNvSpPr txBox="1"/>
          <p:nvPr/>
        </p:nvSpPr>
        <p:spPr>
          <a:xfrm>
            <a:off x="4657326" y="2630431"/>
            <a:ext cx="27498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Parvez Mosaraf</a:t>
            </a:r>
          </a:p>
          <a:p>
            <a:r>
              <a:rPr lang="en-US" sz="2000" dirty="0">
                <a:solidFill>
                  <a:srgbClr val="404040"/>
                </a:solidFill>
                <a:cs typeface="Calibri"/>
              </a:rPr>
              <a:t>ID: 201002095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8E9F-EB8F-14B0-8605-002C71FA7F01}"/>
              </a:ext>
            </a:extLst>
          </p:cNvPr>
          <p:cNvSpPr txBox="1"/>
          <p:nvPr/>
        </p:nvSpPr>
        <p:spPr>
          <a:xfrm>
            <a:off x="1330843" y="3906891"/>
            <a:ext cx="866360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cs typeface="Calibri"/>
              </a:rPr>
              <a:t>Supervised By:</a:t>
            </a:r>
            <a:endParaRPr lang="en-US"/>
          </a:p>
          <a:p>
            <a:pPr algn="ctr"/>
            <a:r>
              <a:rPr lang="en-US" sz="2400" dirty="0">
                <a:cs typeface="Calibri"/>
              </a:rPr>
              <a:t>Sadia Afroze</a:t>
            </a:r>
            <a:br>
              <a:rPr lang="en-US" sz="10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Assistant Professor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Dept. of Computer Science and Engineering</a:t>
            </a:r>
          </a:p>
          <a:p>
            <a:pPr algn="ctr"/>
            <a:endParaRPr lang="en-US" sz="2400" dirty="0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93DE93A-C388-319E-8C1C-DEEF2092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406" y="5295721"/>
            <a:ext cx="2343150" cy="781050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78FD5666-31A3-2F1B-65DC-7416F959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" y="5208773"/>
            <a:ext cx="2743200" cy="86868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D76BFE3-1499-69F1-FDAA-E33AAEE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317920C-FBCA-02D3-82DA-E56F3E3C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411293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018F-5CD7-F792-5ACF-25E4452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6678"/>
            <a:ext cx="10058400" cy="71751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A200-0839-6453-4783-304595C0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INTRODUCTION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MOTIVATION 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OBJECTIVES 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LITERATURE REVIEW 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PROBLEM STATEMENT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METHODOLOGY</a:t>
            </a: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ENGINEERING AND TECHNICAL ASPECTS</a:t>
            </a: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PROJECT MANAGEMENT AND FINANCE 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r>
              <a:rPr lang="en-US" sz="1800" cap="all" dirty="0">
                <a:solidFill>
                  <a:srgbClr val="637052"/>
                </a:solidFill>
                <a:latin typeface="Arial"/>
                <a:cs typeface="Arial"/>
              </a:rPr>
              <a:t>CONCLUSION </a:t>
            </a: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pPr marL="285750" indent="-285750">
              <a:buFont typeface="Calibri,Sans-Serif" panose="020F0502020204030204" pitchFamily="34" charset="0"/>
              <a:buChar char="•"/>
            </a:pPr>
            <a:endParaRPr lang="en-US" sz="1800" dirty="0">
              <a:solidFill>
                <a:srgbClr val="637052"/>
              </a:solidFill>
              <a:latin typeface="Arial"/>
              <a:cs typeface="Arial"/>
            </a:endParaRPr>
          </a:p>
          <a:p>
            <a:endParaRPr lang="en-US" sz="1800" dirty="0">
              <a:latin typeface="Arial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27DFE-CE7F-4909-B2C3-58D1C76B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732C-C560-4A32-B6DB-B4F7EDA0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343655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54FB6-F649-1296-E3B9-3D15F7E7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730" y="807474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Introduction </a:t>
            </a:r>
            <a:endParaRPr lang="en-US" dirty="0"/>
          </a:p>
        </p:txBody>
      </p:sp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5E06478A-6131-96E9-DB5A-40A5FCFD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1" r="3" b="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B54-646D-250D-E6CA-39D3A5A9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221" y="2500838"/>
            <a:ext cx="3690257" cy="3755565"/>
          </a:xfrm>
        </p:spPr>
        <p:txBody>
          <a:bodyPr vert="horz" lIns="0" tIns="45720" rIns="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2400" dirty="0">
                <a:latin typeface="Arial"/>
                <a:cs typeface="Calibri"/>
              </a:rPr>
              <a:t>Crowd-Sourced Delivery Network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2400" dirty="0">
                <a:latin typeface="Arial"/>
                <a:cs typeface="Calibri"/>
              </a:rPr>
              <a:t>Empowering Individuals: 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2400" dirty="0">
                <a:latin typeface="Arial"/>
                <a:cs typeface="Calibri"/>
              </a:rPr>
              <a:t>Enhanced Convenience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r>
              <a:rPr lang="en-US" sz="2400" dirty="0">
                <a:latin typeface="Arial"/>
                <a:cs typeface="Calibri"/>
              </a:rPr>
              <a:t>Boosting Local Businesses: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anose="020F0502020204030204" pitchFamily="34" charset="0"/>
              <a:buChar char="•"/>
            </a:pPr>
            <a:endParaRPr lang="en-US">
              <a:latin typeface="Arial"/>
              <a:cs typeface="Calibri"/>
            </a:endParaRPr>
          </a:p>
          <a:p>
            <a:endParaRPr lang="en-US" dirty="0">
              <a:latin typeface="Arial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C4BE0-389F-2D54-9303-CBA855B4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720C-BF60-4499-9418-5877C713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30102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2BEF-B510-B07E-0017-3222216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0B7EFF-307F-30F9-9DE2-E54792792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C4FC1A8-1335-EB2E-9504-247E17F8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5</a:t>
            </a:fld>
            <a:endParaRPr lang="en-US"/>
          </a:p>
        </p:txBody>
      </p:sp>
      <p:sp>
        <p:nvSpPr>
          <p:cNvPr id="85" name="Footer Placeholder 84">
            <a:extLst>
              <a:ext uri="{FF2B5EF4-FFF2-40B4-BE49-F238E27FC236}">
                <a16:creationId xmlns:a16="http://schemas.microsoft.com/office/drawing/2014/main" id="{5C79AE32-A893-C478-4083-A97ED09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3625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9EC-885A-C433-1593-A85305D0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99D4E3-A72A-CF43-9C8E-6EFFE1ECC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07618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B908B4-C376-6B0F-52E1-2980785F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D5D32D75-C1E8-70F0-9717-3F27679D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195885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82A33-356C-BD71-6711-7910A2C0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Literature Review </a:t>
            </a:r>
            <a:endParaRPr lang="en-US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18398-1A75-68F4-1F28-6400446C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94" y="2707820"/>
            <a:ext cx="3487409" cy="3394801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1500" dirty="0">
              <a:cs typeface="Calibri"/>
            </a:endParaRPr>
          </a:p>
          <a:p>
            <a:r>
              <a:rPr lang="en-US" sz="1500" dirty="0" err="1">
                <a:cs typeface="Calibri"/>
              </a:rPr>
              <a:t>Ecourier</a:t>
            </a:r>
            <a:r>
              <a:rPr lang="en-US" sz="1500" dirty="0">
                <a:cs typeface="Calibri"/>
              </a:rPr>
              <a:t> is a new courier Service in Dhaka</a:t>
            </a:r>
          </a:p>
          <a:p>
            <a:r>
              <a:rPr lang="en-US" sz="1500" dirty="0">
                <a:cs typeface="Calibri"/>
              </a:rPr>
              <a:t>Deliver only Dhaka City within one day</a:t>
            </a:r>
            <a:endParaRPr lang="en-US" dirty="0">
              <a:cs typeface="Calibri"/>
            </a:endParaRPr>
          </a:p>
          <a:p>
            <a:r>
              <a:rPr lang="en-US" sz="1500" dirty="0">
                <a:cs typeface="Calibri"/>
              </a:rPr>
              <a:t>It takes long time for outside Dhaka</a:t>
            </a:r>
          </a:p>
        </p:txBody>
      </p:sp>
      <p:pic>
        <p:nvPicPr>
          <p:cNvPr id="6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244274-F7C2-D96B-0AD9-123BBF67A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4" r="3048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F278A-AE3D-6198-7B26-48507C6B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CC469-1DED-80FC-EA32-0A7AEFE4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81087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78CA-87FA-F884-812E-2FE32371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Literature Review  cont..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2FA799-218A-C61D-DF5A-34FC1431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51" y="1845734"/>
            <a:ext cx="8932659" cy="40233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3B7A4-D6FF-8EFC-8DFF-C86D6E3C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AF7E-97B3-599D-0F06-FF4B1CE4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1854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FD6-95A5-E49F-0DFD-42D16D39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Literature Review cont..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89748B-0523-5CCB-2049-AB36EB6F3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815" y="1845734"/>
            <a:ext cx="8491330" cy="402336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8F2CF-444F-3179-F944-63364DE1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1598-6157-3BAD-1171-B70035F1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Insta Del Instant Delivery Solution</a:t>
            </a:r>
          </a:p>
        </p:txBody>
      </p:sp>
    </p:spTree>
    <p:extLst>
      <p:ext uri="{BB962C8B-B14F-4D97-AF65-F5344CB8AC3E}">
        <p14:creationId xmlns:p14="http://schemas.microsoft.com/office/powerpoint/2010/main" val="25990133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441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InstaDel</vt:lpstr>
      <vt:lpstr>Presented By</vt:lpstr>
      <vt:lpstr>Contents</vt:lpstr>
      <vt:lpstr>Introduction </vt:lpstr>
      <vt:lpstr>Motivation</vt:lpstr>
      <vt:lpstr>Objectives</vt:lpstr>
      <vt:lpstr>Literature Review </vt:lpstr>
      <vt:lpstr>Literature Review  cont..</vt:lpstr>
      <vt:lpstr>Literature Review cont..</vt:lpstr>
      <vt:lpstr>Problem Statement</vt:lpstr>
      <vt:lpstr>Methodology</vt:lpstr>
      <vt:lpstr>Engineering and Technical Aspects</vt:lpstr>
      <vt:lpstr>Technology will be used</vt:lpstr>
      <vt:lpstr>Use Case Diagram </vt:lpstr>
      <vt:lpstr>Gantt Chart</vt:lpstr>
      <vt:lpstr>Budget Details</vt:lpstr>
      <vt:lpstr>Conclusion </vt:lpstr>
      <vt:lpstr>Any Question 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623</cp:revision>
  <dcterms:created xsi:type="dcterms:W3CDTF">2023-05-31T13:06:43Z</dcterms:created>
  <dcterms:modified xsi:type="dcterms:W3CDTF">2023-06-02T06:25:36Z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