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FCD98-B040-4597-B34B-C40B91F4696A}" v="218" dt="2022-04-26T23:38:1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906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5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6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9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6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8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52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6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25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41669" cy="1978346"/>
          </a:xfrm>
        </p:spPr>
        <p:txBody>
          <a:bodyPr>
            <a:normAutofit/>
          </a:bodyPr>
          <a:lstStyle/>
          <a:p>
            <a:r>
              <a:rPr lang="en-US" dirty="0"/>
              <a:t>Weather teller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EDF58CB-A71A-ED54-E5F2-7041F4FB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2" y="1520736"/>
            <a:ext cx="5677184" cy="3746941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740C-6689-125B-E007-AD75D58F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Output Screen Shot</a:t>
            </a:r>
            <a:endParaRPr lang="en-US" i="0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5B25888-4CFD-8EE3-6B4C-5AEC99230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320" y="3129595"/>
            <a:ext cx="5086350" cy="2333625"/>
          </a:xfrm>
        </p:spPr>
      </p:pic>
    </p:spTree>
    <p:extLst>
      <p:ext uri="{BB962C8B-B14F-4D97-AF65-F5344CB8AC3E}">
        <p14:creationId xmlns:p14="http://schemas.microsoft.com/office/powerpoint/2010/main" val="212136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B974-D6EA-54B0-8D60-F667B240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27C-7A4E-5FDE-2D99-02F0DA8E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is lots of work that can be done in this project. We are determined to do the tasks given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below: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1.Weather condition related perfect icon can be shown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Earthquake alert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Cyclone alert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Emergency contact support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5. Realtime location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0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84E3-8864-A5D8-8EB4-FB6241D9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7C2E-7093-4D74-DB47-C14A7612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app is very helpful in our practical days because every person needs to know the weather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update all the time to become safe when they are traveling long distances or farmers can protect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their crops from natural calamities.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E0FF-69B6-F265-C85E-67828768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Submitted by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AD76-77FE-2796-4175-DAAA120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Md. Jahid Hasan Pintu</a:t>
            </a:r>
          </a:p>
          <a:p>
            <a:pPr algn="ctr"/>
            <a:r>
              <a:rPr lang="en-US" dirty="0"/>
              <a:t>Id: 201002001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Parvez Mosaraf</a:t>
            </a:r>
          </a:p>
          <a:p>
            <a:pPr algn="ctr"/>
            <a:r>
              <a:rPr lang="en-US" dirty="0"/>
              <a:t>Id: 201002995</a:t>
            </a:r>
          </a:p>
        </p:txBody>
      </p:sp>
    </p:spTree>
    <p:extLst>
      <p:ext uri="{BB962C8B-B14F-4D97-AF65-F5344CB8AC3E}">
        <p14:creationId xmlns:p14="http://schemas.microsoft.com/office/powerpoint/2010/main" val="147351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7DF3D-ABB5-A3DA-E5D6-6EA12C37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406E-4327-1B41-E8D9-0A05F4ED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56" y="1822976"/>
            <a:ext cx="4193458" cy="4060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Introduction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Objective </a:t>
            </a:r>
            <a:endParaRPr lang="en-US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Tools</a:t>
            </a:r>
            <a:endParaRPr lang="en-US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Implementation Process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i="1" dirty="0">
                <a:ea typeface="+mn-lt"/>
                <a:cs typeface="+mn-lt"/>
              </a:rPr>
              <a:t>Output Screen Shot</a:t>
            </a:r>
            <a:endParaRPr lang="en-US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Future Scope </a:t>
            </a:r>
            <a:endParaRPr lang="en-US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Conclusion </a:t>
            </a:r>
            <a:endParaRPr lang="en-US">
              <a:ea typeface="+mn-lt"/>
              <a:cs typeface="+mn-lt"/>
            </a:endParaRPr>
          </a:p>
          <a:p>
            <a:endParaRPr lang="en-US" i="1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endParaRPr lang="en-US" i="1"/>
          </a:p>
          <a:p>
            <a:pPr>
              <a:spcBef>
                <a:spcPct val="0"/>
              </a:spcBef>
            </a:pPr>
            <a:endParaRPr lang="en-US"/>
          </a:p>
          <a:p>
            <a:endParaRPr lang="en-US" i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39A4-7265-5C13-0CE9-E9611B66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330E-B3C7-A376-2DAE-A35BE64C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Weather forecasting is the application of science and technology to predict the conditions of the atmosphere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080A3C4D-159C-ED51-BCC1-955F9BF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85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C71-2DB6-CE2A-BB89-3FAF7006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1850-2F46-3999-E81C-7B3C6A08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goal of the Weather Teller app is showing the current and real time weather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conditions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Showing Temperature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Humidity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Cloud condition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Temperature Feel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8256-8663-D6BE-A494-82304A2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3DE0-3E65-20EA-DD0F-D644DA60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● Nano (As code editor)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VS Code (As code editor)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Bash /Shell Scripting (As programming language)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Open Weather API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● JSON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● Necessary </a:t>
            </a:r>
            <a:r>
              <a:rPr lang="en-US" err="1">
                <a:ea typeface="+mn-lt"/>
                <a:cs typeface="+mn-lt"/>
              </a:rPr>
              <a:t>linux</a:t>
            </a:r>
            <a:r>
              <a:rPr lang="en-US">
                <a:ea typeface="+mn-lt"/>
                <a:cs typeface="+mn-lt"/>
              </a:rPr>
              <a:t> commands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8D1-F6CA-3F27-82E6-F2B6E94B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Process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06D3FF5-4F80-C0BD-2906-724A0CD82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56" y="2521885"/>
            <a:ext cx="5073278" cy="3549045"/>
          </a:xfrm>
        </p:spPr>
      </p:pic>
    </p:spTree>
    <p:extLst>
      <p:ext uri="{BB962C8B-B14F-4D97-AF65-F5344CB8AC3E}">
        <p14:creationId xmlns:p14="http://schemas.microsoft.com/office/powerpoint/2010/main" val="42892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55F0-4714-3517-3551-FE0BC82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Implementations Process</a:t>
            </a:r>
            <a:endParaRPr lang="en-US" i="0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8E1012-095C-845A-AA8F-31FAE4D9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541" y="2521885"/>
            <a:ext cx="5061909" cy="3549045"/>
          </a:xfrm>
        </p:spPr>
      </p:pic>
    </p:spTree>
    <p:extLst>
      <p:ext uri="{BB962C8B-B14F-4D97-AF65-F5344CB8AC3E}">
        <p14:creationId xmlns:p14="http://schemas.microsoft.com/office/powerpoint/2010/main" val="37119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8B74-811B-E007-B5A0-7B6F6D6D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Screen Shot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7467DD4-E97D-0EDD-1DEA-247723DB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56" y="2521885"/>
            <a:ext cx="5073278" cy="3549045"/>
          </a:xfrm>
        </p:spPr>
      </p:pic>
    </p:spTree>
    <p:extLst>
      <p:ext uri="{BB962C8B-B14F-4D97-AF65-F5344CB8AC3E}">
        <p14:creationId xmlns:p14="http://schemas.microsoft.com/office/powerpoint/2010/main" val="223333269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RocaVTI</vt:lpstr>
      <vt:lpstr>Weather teller</vt:lpstr>
      <vt:lpstr>Submitted by </vt:lpstr>
      <vt:lpstr>Content</vt:lpstr>
      <vt:lpstr>Introduction</vt:lpstr>
      <vt:lpstr>Objective </vt:lpstr>
      <vt:lpstr>Tools</vt:lpstr>
      <vt:lpstr>Implementation Process</vt:lpstr>
      <vt:lpstr>Implementations Process </vt:lpstr>
      <vt:lpstr>Output Screen Shot</vt:lpstr>
      <vt:lpstr>Output Screen Shot </vt:lpstr>
      <vt:lpstr>Future Scope 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</cp:revision>
  <dcterms:created xsi:type="dcterms:W3CDTF">2022-04-26T22:30:02Z</dcterms:created>
  <dcterms:modified xsi:type="dcterms:W3CDTF">2022-04-26T23:38:28Z</dcterms:modified>
</cp:coreProperties>
</file>