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8" r:id="rId6"/>
    <p:sldId id="257" r:id="rId7"/>
    <p:sldId id="259" r:id="rId8"/>
    <p:sldId id="268" r:id="rId9"/>
    <p:sldId id="269" r:id="rId10"/>
    <p:sldId id="262" r:id="rId11"/>
    <p:sldId id="271" r:id="rId12"/>
    <p:sldId id="270" r:id="rId13"/>
    <p:sldId id="272" r:id="rId14"/>
    <p:sldId id="265" r:id="rId15"/>
    <p:sldId id="264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F654496-F4B7-4692-B542-B33CC899898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925847-B8EA-44C3-B6E0-28014E8A6F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KULIAH\Sistem Manajemen Basis Data\Inventory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4894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1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PROSES BARANG KELUAR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3563"/>
          </a:xfrm>
        </p:spPr>
        <p:txBody>
          <a:bodyPr>
            <a:noAutofit/>
          </a:bodyPr>
          <a:lstStyle/>
          <a:p>
            <a:r>
              <a:rPr lang="en-US" sz="1600" dirty="0"/>
              <a:t> x Customer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marketing </a:t>
            </a:r>
          </a:p>
          <a:p>
            <a:r>
              <a:rPr lang="en-US" sz="1600" dirty="0"/>
              <a:t>x Marketing </a:t>
            </a:r>
            <a:r>
              <a:rPr lang="en-US" sz="1600" dirty="0" err="1"/>
              <a:t>menginput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</a:p>
          <a:p>
            <a:r>
              <a:rPr lang="en-US" sz="1600" dirty="0"/>
              <a:t>x Admin </a:t>
            </a:r>
            <a:r>
              <a:rPr lang="en-US" sz="1600" dirty="0" err="1"/>
              <a:t>dokumentasi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invoice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faktur</a:t>
            </a:r>
            <a:r>
              <a:rPr lang="en-US" sz="1600" dirty="0"/>
              <a:t>  yang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marketing.</a:t>
            </a:r>
          </a:p>
          <a:p>
            <a:r>
              <a:rPr lang="en-US" sz="1600" dirty="0"/>
              <a:t> x </a:t>
            </a:r>
            <a:r>
              <a:rPr lang="en-US" sz="1600" dirty="0" err="1"/>
              <a:t>Dokumen</a:t>
            </a:r>
            <a:r>
              <a:rPr lang="en-US" sz="1600" dirty="0"/>
              <a:t> invoice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kebagian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.</a:t>
            </a:r>
          </a:p>
          <a:p>
            <a:r>
              <a:rPr lang="en-US" sz="1600" dirty="0"/>
              <a:t> x Dari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yang </a:t>
            </a:r>
            <a:r>
              <a:rPr lang="en-US" sz="1600" dirty="0" err="1"/>
              <a:t>diterima</a:t>
            </a:r>
            <a:r>
              <a:rPr lang="en-US" sz="1600" dirty="0"/>
              <a:t> staff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menyiapkan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mencukupi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invoice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diterbitkan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kantor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invoice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dikembalikan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marketing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staff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packing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box. </a:t>
            </a:r>
          </a:p>
          <a:p>
            <a:r>
              <a:rPr lang="en-US" sz="1600" dirty="0"/>
              <a:t>x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pencatatan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dibuku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</a:p>
          <a:p>
            <a:r>
              <a:rPr lang="en-US" sz="1600" dirty="0"/>
              <a:t>x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pengawasan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customer.</a:t>
            </a:r>
          </a:p>
          <a:p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customer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invoice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customer</a:t>
            </a:r>
          </a:p>
          <a:p>
            <a:r>
              <a:rPr lang="en-US" sz="1600" dirty="0"/>
              <a:t> x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customer</a:t>
            </a:r>
          </a:p>
          <a:p>
            <a:pPr marL="1143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8266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15100" y="2420888"/>
            <a:ext cx="2290572" cy="36781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ACTIVITY </a:t>
            </a:r>
          </a:p>
          <a:p>
            <a:pPr marL="0" indent="0" algn="ctr">
              <a:buNone/>
            </a:pPr>
            <a:r>
              <a:rPr lang="en-US" dirty="0" smtClean="0"/>
              <a:t>DIAGRAM </a:t>
            </a:r>
          </a:p>
          <a:p>
            <a:pPr marL="0" indent="0" algn="ctr">
              <a:buNone/>
            </a:pPr>
            <a:r>
              <a:rPr lang="en-US" dirty="0" smtClean="0"/>
              <a:t>BARANG </a:t>
            </a:r>
          </a:p>
          <a:p>
            <a:pPr marL="0" indent="0" algn="ctr">
              <a:buNone/>
            </a:pPr>
            <a:r>
              <a:rPr lang="en-US" dirty="0" smtClean="0"/>
              <a:t>KELUAR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267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76056" y="2420888"/>
            <a:ext cx="2967112" cy="326082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Flowchart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inventory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</a:p>
          <a:p>
            <a:r>
              <a:rPr lang="en-US" dirty="0" smtClean="0"/>
              <a:t>Receiver </a:t>
            </a:r>
            <a:r>
              <a:rPr lang="en-US" dirty="0" err="1" smtClean="0"/>
              <a:t>dan</a:t>
            </a:r>
            <a:r>
              <a:rPr lang="en-US" dirty="0" smtClean="0"/>
              <a:t> Delivery Order</a:t>
            </a:r>
            <a:endParaRPr lang="en-US" dirty="0" smtClean="0"/>
          </a:p>
        </p:txBody>
      </p:sp>
      <p:pic>
        <p:nvPicPr>
          <p:cNvPr id="6146" name="Picture 2" descr="D:\KULIAH\Sistem Manajemen Basis Data\misy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b="12813"/>
          <a:stretch/>
        </p:blipFill>
        <p:spPr bwMode="auto">
          <a:xfrm>
            <a:off x="0" y="0"/>
            <a:ext cx="4939332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DATABASE</a:t>
            </a:r>
            <a:endParaRPr lang="en-US" dirty="0"/>
          </a:p>
        </p:txBody>
      </p:sp>
      <p:pic>
        <p:nvPicPr>
          <p:cNvPr id="8194" name="Picture 2" descr="D:\KULIAH\Sistem Manajemen Basis Data\da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6293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45271"/>
              </p:ext>
            </p:extLst>
          </p:nvPr>
        </p:nvGraphicFramePr>
        <p:xfrm>
          <a:off x="-14504" y="28451"/>
          <a:ext cx="9158503" cy="692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Acrobat Document" r:id="rId3" imgW="7543519" imgH="5828904" progId="AcroExch.Document.11">
                  <p:embed/>
                </p:oleObj>
              </mc:Choice>
              <mc:Fallback>
                <p:oleObj name="Acrobat Document" r:id="rId3" imgW="7543519" imgH="5828904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504" y="28451"/>
                        <a:ext cx="9158503" cy="692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1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4176464" cy="6408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NAMA ANGGOTA KEL.5 :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MISYI AMBAR MEISYARAH (311810457)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FATIHA NURMALASARI (311810462)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WIDYA CHAERUNISSA (311810181)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88024" y="332656"/>
            <a:ext cx="3255144" cy="5616624"/>
          </a:xfrm>
        </p:spPr>
        <p:txBody>
          <a:bodyPr/>
          <a:lstStyle/>
          <a:p>
            <a:pPr algn="ctr"/>
            <a:r>
              <a:rPr lang="en-US" sz="3200" b="1" dirty="0" smtClean="0"/>
              <a:t>SISTEM MANAGEMENT BASIS DATA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400" dirty="0" smtClean="0"/>
              <a:t>KELAS  :  TI. 18. D. 2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UNIVERSITAS PELITA BANGSA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DOSEN  DONNY MAULANA, S.KOM., </a:t>
            </a:r>
            <a:r>
              <a:rPr lang="en-US" sz="2400" dirty="0" err="1" smtClean="0"/>
              <a:t>M.Msi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3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ODOO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896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Odoo</a:t>
            </a:r>
            <a:r>
              <a:rPr lang="en-US" dirty="0" smtClean="0"/>
              <a:t>?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open source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management </a:t>
            </a:r>
            <a:r>
              <a:rPr lang="en-US" dirty="0" err="1" smtClean="0"/>
              <a:t>seperti</a:t>
            </a:r>
            <a:r>
              <a:rPr lang="en-US" dirty="0" smtClean="0"/>
              <a:t> CRM (Customer Relationship Management), e-commerce, </a:t>
            </a:r>
            <a:r>
              <a:rPr lang="en-US" dirty="0" err="1" smtClean="0"/>
              <a:t>akuntansi</a:t>
            </a:r>
            <a:r>
              <a:rPr lang="en-US" dirty="0" smtClean="0"/>
              <a:t>, </a:t>
            </a:r>
            <a:r>
              <a:rPr lang="en-US" dirty="0" err="1" smtClean="0"/>
              <a:t>tagihan</a:t>
            </a:r>
            <a:r>
              <a:rPr lang="en-US" dirty="0" smtClean="0"/>
              <a:t>, </a:t>
            </a:r>
            <a:r>
              <a:rPr lang="en-US" dirty="0" err="1" smtClean="0"/>
              <a:t>managemen</a:t>
            </a:r>
            <a:r>
              <a:rPr lang="en-US" dirty="0" smtClean="0"/>
              <a:t> </a:t>
            </a:r>
            <a:r>
              <a:rPr lang="en-US" dirty="0" err="1" smtClean="0"/>
              <a:t>inventori</a:t>
            </a:r>
            <a:r>
              <a:rPr lang="en-US" dirty="0" smtClean="0"/>
              <a:t>, </a:t>
            </a:r>
            <a:r>
              <a:rPr lang="en-US" dirty="0" err="1" smtClean="0"/>
              <a:t>managemen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, </a:t>
            </a:r>
            <a:r>
              <a:rPr lang="en-US" dirty="0" err="1" smtClean="0"/>
              <a:t>managemen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sales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, </a:t>
            </a:r>
            <a:r>
              <a:rPr lang="en-US" dirty="0" err="1" smtClean="0"/>
              <a:t>manufaktur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managemen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ERP (Enterprise Resource Planning) yang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inventori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inventory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inventori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data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inventori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35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BISNIS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885093"/>
              </p:ext>
            </p:extLst>
          </p:nvPr>
        </p:nvGraphicFramePr>
        <p:xfrm>
          <a:off x="1043608" y="2132856"/>
          <a:ext cx="7000821" cy="4103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263">
                  <a:extLst>
                    <a:ext uri="{9D8B030D-6E8A-4147-A177-3AD203B41FA5}">
                      <a16:colId xmlns:a16="http://schemas.microsoft.com/office/drawing/2014/main" val="926243090"/>
                    </a:ext>
                  </a:extLst>
                </a:gridCol>
                <a:gridCol w="2454966">
                  <a:extLst>
                    <a:ext uri="{9D8B030D-6E8A-4147-A177-3AD203B41FA5}">
                      <a16:colId xmlns:a16="http://schemas.microsoft.com/office/drawing/2014/main" val="469600753"/>
                    </a:ext>
                  </a:extLst>
                </a:gridCol>
                <a:gridCol w="1399287">
                  <a:extLst>
                    <a:ext uri="{9D8B030D-6E8A-4147-A177-3AD203B41FA5}">
                      <a16:colId xmlns:a16="http://schemas.microsoft.com/office/drawing/2014/main" val="927890367"/>
                    </a:ext>
                  </a:extLst>
                </a:gridCol>
                <a:gridCol w="1399287">
                  <a:extLst>
                    <a:ext uri="{9D8B030D-6E8A-4147-A177-3AD203B41FA5}">
                      <a16:colId xmlns:a16="http://schemas.microsoft.com/office/drawing/2014/main" val="775817994"/>
                    </a:ext>
                  </a:extLst>
                </a:gridCol>
                <a:gridCol w="1400018">
                  <a:extLst>
                    <a:ext uri="{9D8B030D-6E8A-4147-A177-3AD203B41FA5}">
                      <a16:colId xmlns:a16="http://schemas.microsoft.com/office/drawing/2014/main" val="325667451"/>
                    </a:ext>
                  </a:extLst>
                </a:gridCol>
              </a:tblGrid>
              <a:tr h="4295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Pelanggan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Staaf Operasional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Gudang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Kasir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82312"/>
                  </a:ext>
                </a:extLst>
              </a:tr>
              <a:tr h="6518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Pemesanan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Menerima pemesanan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Memerikas ketersedian Barang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342549"/>
                  </a:ext>
                </a:extLst>
              </a:tr>
              <a:tr h="8739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Menerima faktur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Memberi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tahu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barang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tersedia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Tidak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 dirty="0">
                          <a:effectLst/>
                        </a:rPr>
                        <a:t>Ada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286327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Memberikan Faktur dan melakukan pembayaran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Mengambilkan Barang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036475"/>
                  </a:ext>
                </a:extLst>
              </a:tr>
              <a:tr h="6518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Menerima Pemesanan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Membuat faktur persedian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Mempacking barang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Menerima Faktur dan Pembayaran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220887"/>
                  </a:ext>
                </a:extLst>
              </a:tr>
              <a:tr h="6518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Transaksi Selesai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Memuat barang ke mobil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752490"/>
                  </a:ext>
                </a:extLst>
              </a:tr>
              <a:tr h="207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018016"/>
                  </a:ext>
                </a:extLst>
              </a:tr>
              <a:tr h="207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3225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91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4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BISNIS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1.Pertama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staff </a:t>
            </a:r>
            <a:r>
              <a:rPr lang="en-US" dirty="0" err="1"/>
              <a:t>Operasional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dirty="0" err="1"/>
              <a:t>Sfaaff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)</a:t>
            </a:r>
          </a:p>
          <a:p>
            <a:r>
              <a:rPr lang="en-US" dirty="0"/>
              <a:t>4.staff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fatrur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</a:p>
          <a:p>
            <a:r>
              <a:rPr lang="en-US" dirty="0"/>
              <a:t>5.Pelanggan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(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</a:t>
            </a:r>
          </a:p>
          <a:p>
            <a:r>
              <a:rPr lang="en-US" dirty="0"/>
              <a:t>6.Pelanggan di </a:t>
            </a:r>
            <a:r>
              <a:rPr lang="en-US" dirty="0" err="1"/>
              <a:t>suruh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</a:p>
          <a:p>
            <a:r>
              <a:rPr lang="en-US" dirty="0"/>
              <a:t>7.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menstempel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bayar</a:t>
            </a:r>
            <a:endParaRPr lang="en-US" dirty="0"/>
          </a:p>
          <a:p>
            <a:r>
              <a:rPr lang="en-US" dirty="0"/>
              <a:t>8.Gudang </a:t>
            </a:r>
            <a:r>
              <a:rPr lang="en-US" dirty="0" err="1"/>
              <a:t>mempacking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di </a:t>
            </a: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r>
              <a:rPr lang="en-US" dirty="0"/>
              <a:t>9.Staff </a:t>
            </a:r>
            <a:r>
              <a:rPr lang="en-US" dirty="0" err="1"/>
              <a:t>Oprasional</a:t>
            </a:r>
            <a:r>
              <a:rPr lang="en-US" dirty="0"/>
              <a:t> </a:t>
            </a:r>
            <a:r>
              <a:rPr lang="en-US" dirty="0" err="1"/>
              <a:t>menghungui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espedisi</a:t>
            </a:r>
            <a:r>
              <a:rPr lang="en-US" dirty="0"/>
              <a:t> (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)</a:t>
            </a:r>
          </a:p>
          <a:p>
            <a:r>
              <a:rPr lang="en-US" dirty="0"/>
              <a:t>10.Pihak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di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2636911"/>
            <a:ext cx="2674640" cy="345638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ACTIVITY</a:t>
            </a:r>
          </a:p>
          <a:p>
            <a:pPr marL="114300" indent="0" algn="ctr">
              <a:buNone/>
            </a:pPr>
            <a:r>
              <a:rPr lang="en-US" sz="3200" dirty="0" smtClean="0"/>
              <a:t> DIAGRAM </a:t>
            </a:r>
          </a:p>
          <a:p>
            <a:pPr marL="114300" indent="0" algn="ctr">
              <a:buNone/>
            </a:pPr>
            <a:r>
              <a:rPr lang="en-US" sz="3200" dirty="0" smtClean="0"/>
              <a:t>PROSES BISNIS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7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4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PROSES BARANG MASUK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err="1"/>
              <a:t>Bisnis</a:t>
            </a:r>
            <a:r>
              <a:rPr lang="en-US" sz="1600" b="1" dirty="0"/>
              <a:t> proses </a:t>
            </a:r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berjalan</a:t>
            </a:r>
            <a:r>
              <a:rPr lang="en-US" sz="1600" b="1" dirty="0"/>
              <a:t> </a:t>
            </a:r>
            <a:r>
              <a:rPr lang="en-US" sz="1600" b="1" dirty="0" err="1"/>
              <a:t>barang</a:t>
            </a:r>
            <a:r>
              <a:rPr lang="en-US" sz="1600" b="1" dirty="0"/>
              <a:t> </a:t>
            </a:r>
            <a:r>
              <a:rPr lang="en-US" sz="1600" b="1" dirty="0" err="1"/>
              <a:t>masuk</a:t>
            </a:r>
            <a:r>
              <a:rPr lang="en-US" sz="1600" b="1" dirty="0"/>
              <a:t> :</a:t>
            </a:r>
            <a:endParaRPr lang="en-US" sz="1600" dirty="0"/>
          </a:p>
          <a:p>
            <a:r>
              <a:rPr lang="en-US" sz="1600" dirty="0"/>
              <a:t> x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ketersediaan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digudang</a:t>
            </a:r>
            <a:r>
              <a:rPr lang="en-US" sz="1600" dirty="0"/>
              <a:t>. </a:t>
            </a:r>
          </a:p>
          <a:p>
            <a:r>
              <a:rPr lang="en-US" sz="1600" dirty="0"/>
              <a:t>x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sisa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yang </a:t>
            </a:r>
            <a:r>
              <a:rPr lang="en-US" sz="1600" dirty="0" err="1"/>
              <a:t>tinggal</a:t>
            </a:r>
            <a:r>
              <a:rPr lang="en-US" sz="1600" dirty="0"/>
              <a:t> </a:t>
            </a:r>
            <a:r>
              <a:rPr lang="en-US" sz="1600" dirty="0" err="1"/>
              <a:t>sedikit</a:t>
            </a:r>
            <a:r>
              <a:rPr lang="en-US" sz="1600" dirty="0"/>
              <a:t>,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membuatkan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purchasing. </a:t>
            </a:r>
          </a:p>
          <a:p>
            <a:r>
              <a:rPr lang="en-US" sz="1600" dirty="0"/>
              <a:t>x Dari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pesanan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purchasing </a:t>
            </a:r>
            <a:r>
              <a:rPr lang="en-US" sz="1600" dirty="0" err="1"/>
              <a:t>membuatkan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supplier. </a:t>
            </a:r>
          </a:p>
          <a:p>
            <a:r>
              <a:rPr lang="en-US" sz="1600" dirty="0"/>
              <a:t>x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, supplier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invoice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. </a:t>
            </a:r>
          </a:p>
          <a:p>
            <a:r>
              <a:rPr lang="en-US" sz="1600" dirty="0"/>
              <a:t>x Staff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supplier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staff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di racking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pencatatan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dibuku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. </a:t>
            </a:r>
          </a:p>
          <a:p>
            <a:r>
              <a:rPr lang="en-US" sz="1600" dirty="0"/>
              <a:t>x Invoice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supplier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kebagian</a:t>
            </a:r>
            <a:r>
              <a:rPr lang="en-US" sz="1600" dirty="0"/>
              <a:t> purchasing </a:t>
            </a:r>
            <a:r>
              <a:rPr lang="en-US" sz="1600" dirty="0" err="1"/>
              <a:t>kantor</a:t>
            </a:r>
            <a:r>
              <a:rPr lang="en-US" sz="1600" dirty="0"/>
              <a:t>.</a:t>
            </a:r>
          </a:p>
          <a:p>
            <a:r>
              <a:rPr lang="en-US" sz="1600" dirty="0"/>
              <a:t>x </a:t>
            </a:r>
            <a:r>
              <a:rPr lang="en-US" sz="1600" dirty="0" err="1"/>
              <a:t>Bagian</a:t>
            </a:r>
            <a:r>
              <a:rPr lang="en-US" sz="1600" dirty="0"/>
              <a:t> purchasing </a:t>
            </a:r>
            <a:r>
              <a:rPr lang="en-US" sz="1600" dirty="0" err="1"/>
              <a:t>menginput</a:t>
            </a:r>
            <a:r>
              <a:rPr lang="en-US" sz="1600" dirty="0"/>
              <a:t> data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menyinpan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mengarsip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invoice </a:t>
            </a:r>
            <a:r>
              <a:rPr lang="en-US" sz="1600" dirty="0" err="1"/>
              <a:t>dan</a:t>
            </a:r>
            <a:r>
              <a:rPr lang="en-US" sz="1600" dirty="0"/>
              <a:t> juga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4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2636911"/>
            <a:ext cx="2674640" cy="345638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ACTIVITY</a:t>
            </a:r>
          </a:p>
          <a:p>
            <a:pPr marL="114300" indent="0" algn="ctr">
              <a:buNone/>
            </a:pPr>
            <a:r>
              <a:rPr lang="en-US" sz="3200" dirty="0" smtClean="0"/>
              <a:t> DIAGRAM </a:t>
            </a:r>
          </a:p>
          <a:p>
            <a:pPr marL="114300" indent="0" algn="ctr">
              <a:buNone/>
            </a:pPr>
            <a:r>
              <a:rPr lang="en-US" sz="3200" dirty="0" smtClean="0"/>
              <a:t>BARANG </a:t>
            </a:r>
          </a:p>
          <a:p>
            <a:pPr marL="114300" indent="0" algn="ctr">
              <a:buNone/>
            </a:pPr>
            <a:r>
              <a:rPr lang="en-US" sz="3200" dirty="0" smtClean="0"/>
              <a:t>MASUK</a:t>
            </a:r>
            <a:endParaRPr lang="en-US" sz="3200" dirty="0"/>
          </a:p>
        </p:txBody>
      </p:sp>
      <p:pic>
        <p:nvPicPr>
          <p:cNvPr id="4098" name="Picture 2" descr="D:\KULIAH\Sistem Manajemen Basis Data\misy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" y="-20114"/>
            <a:ext cx="5814156" cy="68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4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Aust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215</TotalTime>
  <Words>535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Book Antiqua</vt:lpstr>
      <vt:lpstr>Calibri</vt:lpstr>
      <vt:lpstr>Century Gothic</vt:lpstr>
      <vt:lpstr>Georgia</vt:lpstr>
      <vt:lpstr>Times New Roman</vt:lpstr>
      <vt:lpstr>Wingdings</vt:lpstr>
      <vt:lpstr>Wingdings 2</vt:lpstr>
      <vt:lpstr>Apothecary</vt:lpstr>
      <vt:lpstr>Austin</vt:lpstr>
      <vt:lpstr>Civic</vt:lpstr>
      <vt:lpstr>1_Austin</vt:lpstr>
      <vt:lpstr>Acrobat Document</vt:lpstr>
      <vt:lpstr>PowerPoint Presentation</vt:lpstr>
      <vt:lpstr>NAMA ANGGOTA KEL.5 :  MISYI AMBAR MEISYARAH (311810457) FATIHA NURMALASARI (311810462) WIDYA CHAERUNISSA (311810181)</vt:lpstr>
      <vt:lpstr>PENGERTIAN ODOO</vt:lpstr>
      <vt:lpstr>Pengertian inventori</vt:lpstr>
      <vt:lpstr>PROSES BISNIS </vt:lpstr>
      <vt:lpstr>PROSES BISNIS </vt:lpstr>
      <vt:lpstr>PowerPoint Presentation</vt:lpstr>
      <vt:lpstr>ALUR PROSES BARANG MASUK</vt:lpstr>
      <vt:lpstr>PowerPoint Presentation</vt:lpstr>
      <vt:lpstr>ALUR PROSES BARANG KELUAR</vt:lpstr>
      <vt:lpstr>PowerPoint Presentation</vt:lpstr>
      <vt:lpstr>PowerPoint Presentation</vt:lpstr>
      <vt:lpstr>DESIGN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</dc:creator>
  <cp:lastModifiedBy>Asus</cp:lastModifiedBy>
  <cp:revision>13</cp:revision>
  <dcterms:created xsi:type="dcterms:W3CDTF">2020-12-13T11:48:42Z</dcterms:created>
  <dcterms:modified xsi:type="dcterms:W3CDTF">2020-12-13T16:19:48Z</dcterms:modified>
</cp:coreProperties>
</file>