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7B6BF-78FC-4240-99FB-487FEA225D28}" type="doc">
      <dgm:prSet loTypeId="urn:microsoft.com/office/officeart/2005/8/layout/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EF2CD66-DC58-469C-8F15-3EB4C55A187B}">
      <dgm:prSet phldrT="[Text]"/>
      <dgm:spPr/>
      <dgm:t>
        <a:bodyPr/>
        <a:lstStyle/>
        <a:p>
          <a:r>
            <a:rPr lang="en-US" dirty="0" smtClean="0"/>
            <a:t>Genesis Block</a:t>
          </a:r>
          <a:endParaRPr lang="en-US" dirty="0"/>
        </a:p>
      </dgm:t>
    </dgm:pt>
    <dgm:pt modelId="{1C1A4306-C9F3-4F2A-B45F-05E024D88B14}" type="parTrans" cxnId="{F4447D97-A339-442D-A820-627908ECCAA1}">
      <dgm:prSet/>
      <dgm:spPr/>
      <dgm:t>
        <a:bodyPr/>
        <a:lstStyle/>
        <a:p>
          <a:endParaRPr lang="en-US"/>
        </a:p>
      </dgm:t>
    </dgm:pt>
    <dgm:pt modelId="{6F3AA2D0-41D0-4725-93AA-1615FF810272}" type="sibTrans" cxnId="{F4447D97-A339-442D-A820-627908ECCAA1}">
      <dgm:prSet/>
      <dgm:spPr/>
      <dgm:t>
        <a:bodyPr/>
        <a:lstStyle/>
        <a:p>
          <a:endParaRPr lang="en-US"/>
        </a:p>
      </dgm:t>
    </dgm:pt>
    <dgm:pt modelId="{96F197DB-24ED-4721-82AC-1AC1003B5353}">
      <dgm:prSet phldrT="[Text]"/>
      <dgm:spPr/>
      <dgm:t>
        <a:bodyPr/>
        <a:lstStyle/>
        <a:p>
          <a:pPr algn="ctr"/>
          <a:r>
            <a:rPr lang="en-US" dirty="0" smtClean="0"/>
            <a:t>Data</a:t>
          </a:r>
          <a:endParaRPr lang="en-US" dirty="0"/>
        </a:p>
      </dgm:t>
    </dgm:pt>
    <dgm:pt modelId="{8BC6318C-5D24-46BA-A654-523ECE87F497}" type="parTrans" cxnId="{FD75D129-B1BF-4BE4-82F7-DAFA1F71FCB9}">
      <dgm:prSet/>
      <dgm:spPr/>
      <dgm:t>
        <a:bodyPr/>
        <a:lstStyle/>
        <a:p>
          <a:endParaRPr lang="en-US"/>
        </a:p>
      </dgm:t>
    </dgm:pt>
    <dgm:pt modelId="{504F9451-F9FF-43B5-B547-A130233FF333}" type="sibTrans" cxnId="{FD75D129-B1BF-4BE4-82F7-DAFA1F71FCB9}">
      <dgm:prSet/>
      <dgm:spPr/>
      <dgm:t>
        <a:bodyPr/>
        <a:lstStyle/>
        <a:p>
          <a:endParaRPr lang="en-US"/>
        </a:p>
      </dgm:t>
    </dgm:pt>
    <dgm:pt modelId="{ECA5DCDD-3303-4483-9A6A-2A97E4407022}">
      <dgm:prSet phldrT="[Text]"/>
      <dgm:spPr/>
      <dgm:t>
        <a:bodyPr/>
        <a:lstStyle/>
        <a:p>
          <a:r>
            <a:rPr lang="en-US" dirty="0" smtClean="0"/>
            <a:t>Block N</a:t>
          </a:r>
          <a:endParaRPr lang="en-US" dirty="0"/>
        </a:p>
      </dgm:t>
    </dgm:pt>
    <dgm:pt modelId="{EF998E52-A222-40CD-BC04-59C2B0DB7139}" type="parTrans" cxnId="{A3BE6D13-6C17-4492-961A-D93819E18B75}">
      <dgm:prSet/>
      <dgm:spPr/>
      <dgm:t>
        <a:bodyPr/>
        <a:lstStyle/>
        <a:p>
          <a:endParaRPr lang="en-US"/>
        </a:p>
      </dgm:t>
    </dgm:pt>
    <dgm:pt modelId="{0DDEC1D0-2E13-46D2-8E48-F37AA7C38B4D}" type="sibTrans" cxnId="{A3BE6D13-6C17-4492-961A-D93819E18B75}">
      <dgm:prSet/>
      <dgm:spPr/>
      <dgm:t>
        <a:bodyPr/>
        <a:lstStyle/>
        <a:p>
          <a:endParaRPr lang="en-US"/>
        </a:p>
      </dgm:t>
    </dgm:pt>
    <dgm:pt modelId="{B5C25EE0-B9DF-4435-9144-583E6D015107}">
      <dgm:prSet phldrT="[Text]"/>
      <dgm:spPr/>
      <dgm:t>
        <a:bodyPr/>
        <a:lstStyle/>
        <a:p>
          <a:pPr algn="ctr"/>
          <a:r>
            <a:rPr lang="en-US" dirty="0" smtClean="0"/>
            <a:t>Data</a:t>
          </a:r>
          <a:endParaRPr lang="en-US" dirty="0"/>
        </a:p>
      </dgm:t>
    </dgm:pt>
    <dgm:pt modelId="{E0EE427B-4188-4DD4-936C-56B9068014FE}" type="parTrans" cxnId="{D22B26BC-1933-4954-9EBC-05AD07961558}">
      <dgm:prSet/>
      <dgm:spPr/>
      <dgm:t>
        <a:bodyPr/>
        <a:lstStyle/>
        <a:p>
          <a:endParaRPr lang="en-US"/>
        </a:p>
      </dgm:t>
    </dgm:pt>
    <dgm:pt modelId="{EBB3862E-24D7-4153-971B-8E05046317D9}" type="sibTrans" cxnId="{D22B26BC-1933-4954-9EBC-05AD07961558}">
      <dgm:prSet/>
      <dgm:spPr/>
      <dgm:t>
        <a:bodyPr/>
        <a:lstStyle/>
        <a:p>
          <a:endParaRPr lang="en-US"/>
        </a:p>
      </dgm:t>
    </dgm:pt>
    <dgm:pt modelId="{A2472416-B23E-4C64-B48B-5EED96A6BB55}">
      <dgm:prSet phldrT="[Text]"/>
      <dgm:spPr/>
      <dgm:t>
        <a:bodyPr/>
        <a:lstStyle/>
        <a:p>
          <a:r>
            <a:rPr lang="en-US" dirty="0" smtClean="0"/>
            <a:t>Block N+1</a:t>
          </a:r>
          <a:endParaRPr lang="en-US" dirty="0"/>
        </a:p>
      </dgm:t>
    </dgm:pt>
    <dgm:pt modelId="{C4CEA6F4-3D90-4DAB-9CD4-5808BC6599BB}" type="parTrans" cxnId="{25DE59BF-DFE3-48C7-8400-DD6BE6003733}">
      <dgm:prSet/>
      <dgm:spPr/>
      <dgm:t>
        <a:bodyPr/>
        <a:lstStyle/>
        <a:p>
          <a:endParaRPr lang="en-US"/>
        </a:p>
      </dgm:t>
    </dgm:pt>
    <dgm:pt modelId="{B92E46D5-F770-42D4-BA85-8652D2AE478C}" type="sibTrans" cxnId="{25DE59BF-DFE3-48C7-8400-DD6BE6003733}">
      <dgm:prSet/>
      <dgm:spPr/>
      <dgm:t>
        <a:bodyPr/>
        <a:lstStyle/>
        <a:p>
          <a:endParaRPr lang="en-US"/>
        </a:p>
      </dgm:t>
    </dgm:pt>
    <dgm:pt modelId="{76A45F23-9A9A-4127-B863-9DA56E4CDF76}">
      <dgm:prSet phldrT="[Text]"/>
      <dgm:spPr/>
      <dgm:t>
        <a:bodyPr/>
        <a:lstStyle/>
        <a:p>
          <a:pPr algn="ctr"/>
          <a:r>
            <a:rPr lang="en-US" dirty="0" smtClean="0"/>
            <a:t>Data</a:t>
          </a:r>
          <a:endParaRPr lang="en-US" dirty="0"/>
        </a:p>
      </dgm:t>
    </dgm:pt>
    <dgm:pt modelId="{280211F6-0D18-4A62-BD98-5132EFF50376}" type="parTrans" cxnId="{26026C59-BFAD-496C-B16B-3F35729A0504}">
      <dgm:prSet/>
      <dgm:spPr/>
      <dgm:t>
        <a:bodyPr/>
        <a:lstStyle/>
        <a:p>
          <a:endParaRPr lang="en-US"/>
        </a:p>
      </dgm:t>
    </dgm:pt>
    <dgm:pt modelId="{608CC7BD-ABDE-4498-92CA-9F420F1DB2B0}" type="sibTrans" cxnId="{26026C59-BFAD-496C-B16B-3F35729A0504}">
      <dgm:prSet/>
      <dgm:spPr/>
      <dgm:t>
        <a:bodyPr/>
        <a:lstStyle/>
        <a:p>
          <a:endParaRPr lang="en-US"/>
        </a:p>
      </dgm:t>
    </dgm:pt>
    <dgm:pt modelId="{710F6736-AAF8-42D3-BE2A-371F600AAC9E}" type="pres">
      <dgm:prSet presAssocID="{47C7B6BF-78FC-4240-99FB-487FEA225D28}" presName="linearFlow" presStyleCnt="0">
        <dgm:presLayoutVars>
          <dgm:dir/>
          <dgm:animLvl val="lvl"/>
          <dgm:resizeHandles val="exact"/>
        </dgm:presLayoutVars>
      </dgm:prSet>
      <dgm:spPr/>
    </dgm:pt>
    <dgm:pt modelId="{DE111FB4-BBD5-45DD-B49D-08CAF20DE9FA}" type="pres">
      <dgm:prSet presAssocID="{3EF2CD66-DC58-469C-8F15-3EB4C55A187B}" presName="composite" presStyleCnt="0"/>
      <dgm:spPr/>
    </dgm:pt>
    <dgm:pt modelId="{BDA4B9BC-C467-4B7A-8452-3AC23B98D18A}" type="pres">
      <dgm:prSet presAssocID="{3EF2CD66-DC58-469C-8F15-3EB4C55A187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98FEF-6BC4-46F9-9DD5-6EE880E62FE8}" type="pres">
      <dgm:prSet presAssocID="{3EF2CD66-DC58-469C-8F15-3EB4C55A187B}" presName="parSh" presStyleLbl="node1" presStyleIdx="0" presStyleCnt="3"/>
      <dgm:spPr/>
      <dgm:t>
        <a:bodyPr/>
        <a:lstStyle/>
        <a:p>
          <a:endParaRPr lang="en-US"/>
        </a:p>
      </dgm:t>
    </dgm:pt>
    <dgm:pt modelId="{CF1DB33E-143F-4B61-818C-14AF56AF2D40}" type="pres">
      <dgm:prSet presAssocID="{3EF2CD66-DC58-469C-8F15-3EB4C55A187B}" presName="desTx" presStyleLbl="fgAcc1" presStyleIdx="0" presStyleCnt="3">
        <dgm:presLayoutVars>
          <dgm:bulletEnabled val="1"/>
        </dgm:presLayoutVars>
      </dgm:prSet>
      <dgm:spPr/>
    </dgm:pt>
    <dgm:pt modelId="{97DBC39C-4EAB-4F9D-B782-384978BE1026}" type="pres">
      <dgm:prSet presAssocID="{6F3AA2D0-41D0-4725-93AA-1615FF810272}" presName="sibTrans" presStyleLbl="sibTrans2D1" presStyleIdx="0" presStyleCnt="2"/>
      <dgm:spPr/>
    </dgm:pt>
    <dgm:pt modelId="{7066C888-D97D-4490-9314-119E62B5F03B}" type="pres">
      <dgm:prSet presAssocID="{6F3AA2D0-41D0-4725-93AA-1615FF810272}" presName="connTx" presStyleLbl="sibTrans2D1" presStyleIdx="0" presStyleCnt="2"/>
      <dgm:spPr/>
    </dgm:pt>
    <dgm:pt modelId="{F16B69A7-CF85-4BA9-BFDA-86A8FE6F85CB}" type="pres">
      <dgm:prSet presAssocID="{ECA5DCDD-3303-4483-9A6A-2A97E4407022}" presName="composite" presStyleCnt="0"/>
      <dgm:spPr/>
    </dgm:pt>
    <dgm:pt modelId="{7B7E9858-CFA6-4CEE-A776-1713217C8C6A}" type="pres">
      <dgm:prSet presAssocID="{ECA5DCDD-3303-4483-9A6A-2A97E440702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ED6A71F-D4A7-4CDC-A207-688B13DC2B62}" type="pres">
      <dgm:prSet presAssocID="{ECA5DCDD-3303-4483-9A6A-2A97E4407022}" presName="parSh" presStyleLbl="node1" presStyleIdx="1" presStyleCnt="3"/>
      <dgm:spPr/>
    </dgm:pt>
    <dgm:pt modelId="{139F1D9F-986E-4CEB-B572-664C3CB2F7E3}" type="pres">
      <dgm:prSet presAssocID="{ECA5DCDD-3303-4483-9A6A-2A97E4407022}" presName="desTx" presStyleLbl="fgAcc1" presStyleIdx="1" presStyleCnt="3">
        <dgm:presLayoutVars>
          <dgm:bulletEnabled val="1"/>
        </dgm:presLayoutVars>
      </dgm:prSet>
      <dgm:spPr/>
    </dgm:pt>
    <dgm:pt modelId="{FC763D71-9627-4CDD-ACF2-9E5E0E4A99A2}" type="pres">
      <dgm:prSet presAssocID="{0DDEC1D0-2E13-46D2-8E48-F37AA7C38B4D}" presName="sibTrans" presStyleLbl="sibTrans2D1" presStyleIdx="1" presStyleCnt="2"/>
      <dgm:spPr/>
    </dgm:pt>
    <dgm:pt modelId="{C3C5D034-A13E-4C3D-BF66-FEE1FB9392FB}" type="pres">
      <dgm:prSet presAssocID="{0DDEC1D0-2E13-46D2-8E48-F37AA7C38B4D}" presName="connTx" presStyleLbl="sibTrans2D1" presStyleIdx="1" presStyleCnt="2"/>
      <dgm:spPr/>
    </dgm:pt>
    <dgm:pt modelId="{769447B9-E21A-4F49-B05F-6028CC0A82DD}" type="pres">
      <dgm:prSet presAssocID="{A2472416-B23E-4C64-B48B-5EED96A6BB55}" presName="composite" presStyleCnt="0"/>
      <dgm:spPr/>
    </dgm:pt>
    <dgm:pt modelId="{746B90B5-D4A4-441B-B5C4-7AFA8FEFD03A}" type="pres">
      <dgm:prSet presAssocID="{A2472416-B23E-4C64-B48B-5EED96A6BB55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1B31D-87F3-43E8-89CD-A71B25A47606}" type="pres">
      <dgm:prSet presAssocID="{A2472416-B23E-4C64-B48B-5EED96A6BB55}" presName="parSh" presStyleLbl="node1" presStyleIdx="2" presStyleCnt="3"/>
      <dgm:spPr/>
      <dgm:t>
        <a:bodyPr/>
        <a:lstStyle/>
        <a:p>
          <a:endParaRPr lang="en-US"/>
        </a:p>
      </dgm:t>
    </dgm:pt>
    <dgm:pt modelId="{F00922CA-806E-4C85-AD76-83844B540811}" type="pres">
      <dgm:prSet presAssocID="{A2472416-B23E-4C64-B48B-5EED96A6BB55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22B26BC-1933-4954-9EBC-05AD07961558}" srcId="{ECA5DCDD-3303-4483-9A6A-2A97E4407022}" destId="{B5C25EE0-B9DF-4435-9144-583E6D015107}" srcOrd="0" destOrd="0" parTransId="{E0EE427B-4188-4DD4-936C-56B9068014FE}" sibTransId="{EBB3862E-24D7-4153-971B-8E05046317D9}"/>
    <dgm:cxn modelId="{F4447D97-A339-442D-A820-627908ECCAA1}" srcId="{47C7B6BF-78FC-4240-99FB-487FEA225D28}" destId="{3EF2CD66-DC58-469C-8F15-3EB4C55A187B}" srcOrd="0" destOrd="0" parTransId="{1C1A4306-C9F3-4F2A-B45F-05E024D88B14}" sibTransId="{6F3AA2D0-41D0-4725-93AA-1615FF810272}"/>
    <dgm:cxn modelId="{706475F8-313E-4B9C-A69E-17DCE3EA634D}" type="presOf" srcId="{B5C25EE0-B9DF-4435-9144-583E6D015107}" destId="{139F1D9F-986E-4CEB-B572-664C3CB2F7E3}" srcOrd="0" destOrd="0" presId="urn:microsoft.com/office/officeart/2005/8/layout/process3"/>
    <dgm:cxn modelId="{95874968-575C-4D9A-8763-D45F11FC56BB}" type="presOf" srcId="{47C7B6BF-78FC-4240-99FB-487FEA225D28}" destId="{710F6736-AAF8-42D3-BE2A-371F600AAC9E}" srcOrd="0" destOrd="0" presId="urn:microsoft.com/office/officeart/2005/8/layout/process3"/>
    <dgm:cxn modelId="{0C18227E-D92D-40E2-B51E-21CE53B85954}" type="presOf" srcId="{ECA5DCDD-3303-4483-9A6A-2A97E4407022}" destId="{7B7E9858-CFA6-4CEE-A776-1713217C8C6A}" srcOrd="0" destOrd="0" presId="urn:microsoft.com/office/officeart/2005/8/layout/process3"/>
    <dgm:cxn modelId="{D95A70A2-779C-4C45-8DE6-4CDF699E4410}" type="presOf" srcId="{3EF2CD66-DC58-469C-8F15-3EB4C55A187B}" destId="{BDA4B9BC-C467-4B7A-8452-3AC23B98D18A}" srcOrd="0" destOrd="0" presId="urn:microsoft.com/office/officeart/2005/8/layout/process3"/>
    <dgm:cxn modelId="{25DE59BF-DFE3-48C7-8400-DD6BE6003733}" srcId="{47C7B6BF-78FC-4240-99FB-487FEA225D28}" destId="{A2472416-B23E-4C64-B48B-5EED96A6BB55}" srcOrd="2" destOrd="0" parTransId="{C4CEA6F4-3D90-4DAB-9CD4-5808BC6599BB}" sibTransId="{B92E46D5-F770-42D4-BA85-8652D2AE478C}"/>
    <dgm:cxn modelId="{AAF07254-E24A-40B7-9F91-CD5C4565E755}" type="presOf" srcId="{76A45F23-9A9A-4127-B863-9DA56E4CDF76}" destId="{F00922CA-806E-4C85-AD76-83844B540811}" srcOrd="0" destOrd="0" presId="urn:microsoft.com/office/officeart/2005/8/layout/process3"/>
    <dgm:cxn modelId="{68D05123-861E-4973-9DBB-6889ED7777D0}" type="presOf" srcId="{0DDEC1D0-2E13-46D2-8E48-F37AA7C38B4D}" destId="{C3C5D034-A13E-4C3D-BF66-FEE1FB9392FB}" srcOrd="1" destOrd="0" presId="urn:microsoft.com/office/officeart/2005/8/layout/process3"/>
    <dgm:cxn modelId="{AF2D25DB-C31E-449E-BC36-D20ADE60377A}" type="presOf" srcId="{96F197DB-24ED-4721-82AC-1AC1003B5353}" destId="{CF1DB33E-143F-4B61-818C-14AF56AF2D40}" srcOrd="0" destOrd="0" presId="urn:microsoft.com/office/officeart/2005/8/layout/process3"/>
    <dgm:cxn modelId="{850870BB-2743-4CE6-9B39-0F01DD6CA661}" type="presOf" srcId="{ECA5DCDD-3303-4483-9A6A-2A97E4407022}" destId="{CED6A71F-D4A7-4CDC-A207-688B13DC2B62}" srcOrd="1" destOrd="0" presId="urn:microsoft.com/office/officeart/2005/8/layout/process3"/>
    <dgm:cxn modelId="{A3BE6D13-6C17-4492-961A-D93819E18B75}" srcId="{47C7B6BF-78FC-4240-99FB-487FEA225D28}" destId="{ECA5DCDD-3303-4483-9A6A-2A97E4407022}" srcOrd="1" destOrd="0" parTransId="{EF998E52-A222-40CD-BC04-59C2B0DB7139}" sibTransId="{0DDEC1D0-2E13-46D2-8E48-F37AA7C38B4D}"/>
    <dgm:cxn modelId="{51900945-3F29-4D03-BE19-47086FE59A3B}" type="presOf" srcId="{A2472416-B23E-4C64-B48B-5EED96A6BB55}" destId="{DD41B31D-87F3-43E8-89CD-A71B25A47606}" srcOrd="1" destOrd="0" presId="urn:microsoft.com/office/officeart/2005/8/layout/process3"/>
    <dgm:cxn modelId="{51FCEA57-75DA-4EBE-AF45-E73CBB3E7A0B}" type="presOf" srcId="{A2472416-B23E-4C64-B48B-5EED96A6BB55}" destId="{746B90B5-D4A4-441B-B5C4-7AFA8FEFD03A}" srcOrd="0" destOrd="0" presId="urn:microsoft.com/office/officeart/2005/8/layout/process3"/>
    <dgm:cxn modelId="{FD75D129-B1BF-4BE4-82F7-DAFA1F71FCB9}" srcId="{3EF2CD66-DC58-469C-8F15-3EB4C55A187B}" destId="{96F197DB-24ED-4721-82AC-1AC1003B5353}" srcOrd="0" destOrd="0" parTransId="{8BC6318C-5D24-46BA-A654-523ECE87F497}" sibTransId="{504F9451-F9FF-43B5-B547-A130233FF333}"/>
    <dgm:cxn modelId="{26026C59-BFAD-496C-B16B-3F35729A0504}" srcId="{A2472416-B23E-4C64-B48B-5EED96A6BB55}" destId="{76A45F23-9A9A-4127-B863-9DA56E4CDF76}" srcOrd="0" destOrd="0" parTransId="{280211F6-0D18-4A62-BD98-5132EFF50376}" sibTransId="{608CC7BD-ABDE-4498-92CA-9F420F1DB2B0}"/>
    <dgm:cxn modelId="{885DF67F-B7C1-4A36-9490-F83BD9C9386C}" type="presOf" srcId="{6F3AA2D0-41D0-4725-93AA-1615FF810272}" destId="{7066C888-D97D-4490-9314-119E62B5F03B}" srcOrd="1" destOrd="0" presId="urn:microsoft.com/office/officeart/2005/8/layout/process3"/>
    <dgm:cxn modelId="{74BA059B-4097-48B1-BE9C-D4BA47A5691F}" type="presOf" srcId="{6F3AA2D0-41D0-4725-93AA-1615FF810272}" destId="{97DBC39C-4EAB-4F9D-B782-384978BE1026}" srcOrd="0" destOrd="0" presId="urn:microsoft.com/office/officeart/2005/8/layout/process3"/>
    <dgm:cxn modelId="{E56759B8-1983-4863-A577-DB925952E6D8}" type="presOf" srcId="{3EF2CD66-DC58-469C-8F15-3EB4C55A187B}" destId="{C7D98FEF-6BC4-46F9-9DD5-6EE880E62FE8}" srcOrd="1" destOrd="0" presId="urn:microsoft.com/office/officeart/2005/8/layout/process3"/>
    <dgm:cxn modelId="{F2322536-E852-4133-ADBD-E13BDDB6E68A}" type="presOf" srcId="{0DDEC1D0-2E13-46D2-8E48-F37AA7C38B4D}" destId="{FC763D71-9627-4CDD-ACF2-9E5E0E4A99A2}" srcOrd="0" destOrd="0" presId="urn:microsoft.com/office/officeart/2005/8/layout/process3"/>
    <dgm:cxn modelId="{DED648DA-0476-40B4-B5B5-D250AE9FD904}" type="presParOf" srcId="{710F6736-AAF8-42D3-BE2A-371F600AAC9E}" destId="{DE111FB4-BBD5-45DD-B49D-08CAF20DE9FA}" srcOrd="0" destOrd="0" presId="urn:microsoft.com/office/officeart/2005/8/layout/process3"/>
    <dgm:cxn modelId="{5292EC17-AF90-4FC4-ACAB-A9DE2F300A7C}" type="presParOf" srcId="{DE111FB4-BBD5-45DD-B49D-08CAF20DE9FA}" destId="{BDA4B9BC-C467-4B7A-8452-3AC23B98D18A}" srcOrd="0" destOrd="0" presId="urn:microsoft.com/office/officeart/2005/8/layout/process3"/>
    <dgm:cxn modelId="{8A107E0D-DF76-4AE3-A9CD-D10DFBEC801F}" type="presParOf" srcId="{DE111FB4-BBD5-45DD-B49D-08CAF20DE9FA}" destId="{C7D98FEF-6BC4-46F9-9DD5-6EE880E62FE8}" srcOrd="1" destOrd="0" presId="urn:microsoft.com/office/officeart/2005/8/layout/process3"/>
    <dgm:cxn modelId="{3A08C7E9-7152-40A7-82E1-57E22064D6E6}" type="presParOf" srcId="{DE111FB4-BBD5-45DD-B49D-08CAF20DE9FA}" destId="{CF1DB33E-143F-4B61-818C-14AF56AF2D40}" srcOrd="2" destOrd="0" presId="urn:microsoft.com/office/officeart/2005/8/layout/process3"/>
    <dgm:cxn modelId="{7F0A0A83-FF8B-4E4D-BBF7-92F3DB0B1F67}" type="presParOf" srcId="{710F6736-AAF8-42D3-BE2A-371F600AAC9E}" destId="{97DBC39C-4EAB-4F9D-B782-384978BE1026}" srcOrd="1" destOrd="0" presId="urn:microsoft.com/office/officeart/2005/8/layout/process3"/>
    <dgm:cxn modelId="{572A339C-FB71-47F3-B87C-F4A1F8B3F9BB}" type="presParOf" srcId="{97DBC39C-4EAB-4F9D-B782-384978BE1026}" destId="{7066C888-D97D-4490-9314-119E62B5F03B}" srcOrd="0" destOrd="0" presId="urn:microsoft.com/office/officeart/2005/8/layout/process3"/>
    <dgm:cxn modelId="{ED781941-7818-4084-ABEC-E99BB934C4E3}" type="presParOf" srcId="{710F6736-AAF8-42D3-BE2A-371F600AAC9E}" destId="{F16B69A7-CF85-4BA9-BFDA-86A8FE6F85CB}" srcOrd="2" destOrd="0" presId="urn:microsoft.com/office/officeart/2005/8/layout/process3"/>
    <dgm:cxn modelId="{54E31F44-7D02-4E36-9350-450F0E51C3E7}" type="presParOf" srcId="{F16B69A7-CF85-4BA9-BFDA-86A8FE6F85CB}" destId="{7B7E9858-CFA6-4CEE-A776-1713217C8C6A}" srcOrd="0" destOrd="0" presId="urn:microsoft.com/office/officeart/2005/8/layout/process3"/>
    <dgm:cxn modelId="{46E90C0C-D89C-4424-A197-90F6C1B63182}" type="presParOf" srcId="{F16B69A7-CF85-4BA9-BFDA-86A8FE6F85CB}" destId="{CED6A71F-D4A7-4CDC-A207-688B13DC2B62}" srcOrd="1" destOrd="0" presId="urn:microsoft.com/office/officeart/2005/8/layout/process3"/>
    <dgm:cxn modelId="{B63DD0B4-EA66-43A7-B661-FFF2DB628653}" type="presParOf" srcId="{F16B69A7-CF85-4BA9-BFDA-86A8FE6F85CB}" destId="{139F1D9F-986E-4CEB-B572-664C3CB2F7E3}" srcOrd="2" destOrd="0" presId="urn:microsoft.com/office/officeart/2005/8/layout/process3"/>
    <dgm:cxn modelId="{D193B7DA-28D2-41A2-A01C-C259403C76DB}" type="presParOf" srcId="{710F6736-AAF8-42D3-BE2A-371F600AAC9E}" destId="{FC763D71-9627-4CDD-ACF2-9E5E0E4A99A2}" srcOrd="3" destOrd="0" presId="urn:microsoft.com/office/officeart/2005/8/layout/process3"/>
    <dgm:cxn modelId="{FA3924DF-F274-4584-AA22-90B242CCCD51}" type="presParOf" srcId="{FC763D71-9627-4CDD-ACF2-9E5E0E4A99A2}" destId="{C3C5D034-A13E-4C3D-BF66-FEE1FB9392FB}" srcOrd="0" destOrd="0" presId="urn:microsoft.com/office/officeart/2005/8/layout/process3"/>
    <dgm:cxn modelId="{CD68005B-ECE4-453E-8332-9F36E64AB4CC}" type="presParOf" srcId="{710F6736-AAF8-42D3-BE2A-371F600AAC9E}" destId="{769447B9-E21A-4F49-B05F-6028CC0A82DD}" srcOrd="4" destOrd="0" presId="urn:microsoft.com/office/officeart/2005/8/layout/process3"/>
    <dgm:cxn modelId="{2629B149-F0A3-4F99-BA38-188D15841997}" type="presParOf" srcId="{769447B9-E21A-4F49-B05F-6028CC0A82DD}" destId="{746B90B5-D4A4-441B-B5C4-7AFA8FEFD03A}" srcOrd="0" destOrd="0" presId="urn:microsoft.com/office/officeart/2005/8/layout/process3"/>
    <dgm:cxn modelId="{DD872BC8-3548-4E23-AB3C-D5FC4C4466FA}" type="presParOf" srcId="{769447B9-E21A-4F49-B05F-6028CC0A82DD}" destId="{DD41B31D-87F3-43E8-89CD-A71B25A47606}" srcOrd="1" destOrd="0" presId="urn:microsoft.com/office/officeart/2005/8/layout/process3"/>
    <dgm:cxn modelId="{087F8471-C7C4-474E-A999-58D557B2AA3F}" type="presParOf" srcId="{769447B9-E21A-4F49-B05F-6028CC0A82DD}" destId="{F00922CA-806E-4C85-AD76-83844B54081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98FEF-6BC4-46F9-9DD5-6EE880E62FE8}">
      <dsp:nvSpPr>
        <dsp:cNvPr id="0" name=""/>
        <dsp:cNvSpPr/>
      </dsp:nvSpPr>
      <dsp:spPr>
        <a:xfrm>
          <a:off x="3031" y="1340799"/>
          <a:ext cx="1378565" cy="691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Genesis Block</a:t>
          </a:r>
          <a:endParaRPr lang="en-US" sz="1600" kern="1200" dirty="0"/>
        </a:p>
      </dsp:txBody>
      <dsp:txXfrm>
        <a:off x="3031" y="1340799"/>
        <a:ext cx="1378565" cy="460800"/>
      </dsp:txXfrm>
    </dsp:sp>
    <dsp:sp modelId="{CF1DB33E-143F-4B61-818C-14AF56AF2D40}">
      <dsp:nvSpPr>
        <dsp:cNvPr id="0" name=""/>
        <dsp:cNvSpPr/>
      </dsp:nvSpPr>
      <dsp:spPr>
        <a:xfrm>
          <a:off x="285388" y="1801599"/>
          <a:ext cx="1378565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312381" y="1828592"/>
        <a:ext cx="1324579" cy="867614"/>
      </dsp:txXfrm>
    </dsp:sp>
    <dsp:sp modelId="{97DBC39C-4EAB-4F9D-B782-384978BE1026}">
      <dsp:nvSpPr>
        <dsp:cNvPr id="0" name=""/>
        <dsp:cNvSpPr/>
      </dsp:nvSpPr>
      <dsp:spPr>
        <a:xfrm>
          <a:off x="1590582" y="13995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90582" y="1468232"/>
        <a:ext cx="340082" cy="205934"/>
      </dsp:txXfrm>
    </dsp:sp>
    <dsp:sp modelId="{CED6A71F-D4A7-4CDC-A207-688B13DC2B62}">
      <dsp:nvSpPr>
        <dsp:cNvPr id="0" name=""/>
        <dsp:cNvSpPr/>
      </dsp:nvSpPr>
      <dsp:spPr>
        <a:xfrm>
          <a:off x="2217539" y="1340799"/>
          <a:ext cx="1378565" cy="691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Block N</a:t>
          </a:r>
          <a:endParaRPr lang="en-US" sz="1600" kern="1200" dirty="0"/>
        </a:p>
      </dsp:txBody>
      <dsp:txXfrm>
        <a:off x="2217539" y="1340799"/>
        <a:ext cx="1378565" cy="460800"/>
      </dsp:txXfrm>
    </dsp:sp>
    <dsp:sp modelId="{139F1D9F-986E-4CEB-B572-664C3CB2F7E3}">
      <dsp:nvSpPr>
        <dsp:cNvPr id="0" name=""/>
        <dsp:cNvSpPr/>
      </dsp:nvSpPr>
      <dsp:spPr>
        <a:xfrm>
          <a:off x="2499895" y="1801599"/>
          <a:ext cx="1378565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2526888" y="1828592"/>
        <a:ext cx="1324579" cy="867614"/>
      </dsp:txXfrm>
    </dsp:sp>
    <dsp:sp modelId="{FC763D71-9627-4CDD-ACF2-9E5E0E4A99A2}">
      <dsp:nvSpPr>
        <dsp:cNvPr id="0" name=""/>
        <dsp:cNvSpPr/>
      </dsp:nvSpPr>
      <dsp:spPr>
        <a:xfrm>
          <a:off x="3805089" y="13995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805089" y="1468232"/>
        <a:ext cx="340082" cy="205934"/>
      </dsp:txXfrm>
    </dsp:sp>
    <dsp:sp modelId="{DD41B31D-87F3-43E8-89CD-A71B25A47606}">
      <dsp:nvSpPr>
        <dsp:cNvPr id="0" name=""/>
        <dsp:cNvSpPr/>
      </dsp:nvSpPr>
      <dsp:spPr>
        <a:xfrm>
          <a:off x="4432046" y="1340799"/>
          <a:ext cx="1378565" cy="691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Block N+1</a:t>
          </a:r>
          <a:endParaRPr lang="en-US" sz="1600" kern="1200" dirty="0"/>
        </a:p>
      </dsp:txBody>
      <dsp:txXfrm>
        <a:off x="4432046" y="1340799"/>
        <a:ext cx="1378565" cy="460800"/>
      </dsp:txXfrm>
    </dsp:sp>
    <dsp:sp modelId="{F00922CA-806E-4C85-AD76-83844B540811}">
      <dsp:nvSpPr>
        <dsp:cNvPr id="0" name=""/>
        <dsp:cNvSpPr/>
      </dsp:nvSpPr>
      <dsp:spPr>
        <a:xfrm>
          <a:off x="4714402" y="1801599"/>
          <a:ext cx="1378565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4741395" y="1828592"/>
        <a:ext cx="1324579" cy="867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AC4-A50A-439A-835D-E7BDBFD580E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73D-FDD8-47DC-AAE1-D6D8111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AC4-A50A-439A-835D-E7BDBFD580E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73D-FDD8-47DC-AAE1-D6D8111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4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AC4-A50A-439A-835D-E7BDBFD580E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73D-FDD8-47DC-AAE1-D6D8111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AC4-A50A-439A-835D-E7BDBFD580E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73D-FDD8-47DC-AAE1-D6D8111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AC4-A50A-439A-835D-E7BDBFD580E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73D-FDD8-47DC-AAE1-D6D8111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AC4-A50A-439A-835D-E7BDBFD580E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73D-FDD8-47DC-AAE1-D6D8111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0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AC4-A50A-439A-835D-E7BDBFD580E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73D-FDD8-47DC-AAE1-D6D8111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AC4-A50A-439A-835D-E7BDBFD580E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73D-FDD8-47DC-AAE1-D6D8111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AC4-A50A-439A-835D-E7BDBFD580E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73D-FDD8-47DC-AAE1-D6D8111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AC4-A50A-439A-835D-E7BDBFD580E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73D-FDD8-47DC-AAE1-D6D8111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8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AC4-A50A-439A-835D-E7BDBFD580E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73D-FDD8-47DC-AAE1-D6D8111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BAC4-A50A-439A-835D-E7BDBFD580E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673D-FDD8-47DC-AAE1-D6D8111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6769622"/>
              </p:ext>
            </p:extLst>
          </p:nvPr>
        </p:nvGraphicFramePr>
        <p:xfrm>
          <a:off x="914400" y="304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70011"/>
              </p:ext>
            </p:extLst>
          </p:nvPr>
        </p:nvGraphicFramePr>
        <p:xfrm>
          <a:off x="1205345" y="2489201"/>
          <a:ext cx="1357746" cy="1066799"/>
        </p:xfrm>
        <a:graphic>
          <a:graphicData uri="http://schemas.openxmlformats.org/drawingml/2006/table">
            <a:tbl>
              <a:tblPr/>
              <a:tblGrid>
                <a:gridCol w="1357746"/>
              </a:tblGrid>
              <a:tr h="10667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Hash of Block </a:t>
                      </a:r>
                      <a:endParaRPr lang="en-US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359"/>
              </p:ext>
            </p:extLst>
          </p:nvPr>
        </p:nvGraphicFramePr>
        <p:xfrm>
          <a:off x="3394364" y="2489201"/>
          <a:ext cx="1413163" cy="1066800"/>
        </p:xfrm>
        <a:graphic>
          <a:graphicData uri="http://schemas.openxmlformats.org/drawingml/2006/table">
            <a:tbl>
              <a:tblPr/>
              <a:tblGrid>
                <a:gridCol w="1413163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Hash of Block genesis </a:t>
                      </a:r>
                      <a:endParaRPr lang="en-US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37435"/>
              </p:ext>
            </p:extLst>
          </p:nvPr>
        </p:nvGraphicFramePr>
        <p:xfrm>
          <a:off x="5624945" y="2489200"/>
          <a:ext cx="1385455" cy="1066800"/>
        </p:xfrm>
        <a:graphic>
          <a:graphicData uri="http://schemas.openxmlformats.org/drawingml/2006/table">
            <a:tbl>
              <a:tblPr/>
              <a:tblGrid>
                <a:gridCol w="1385455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Hash of Block N</a:t>
                      </a:r>
                      <a:endParaRPr lang="en-US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9" name="Elbow Connector 8"/>
          <p:cNvCxnSpPr>
            <a:stCxn id="14" idx="1"/>
          </p:cNvCxnSpPr>
          <p:nvPr/>
        </p:nvCxnSpPr>
        <p:spPr>
          <a:xfrm rot="10800000">
            <a:off x="4780473" y="2678605"/>
            <a:ext cx="865254" cy="67869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>
            <a:off x="2574555" y="2746335"/>
            <a:ext cx="848591" cy="6098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31740" y="3171536"/>
            <a:ext cx="13220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2364" y="3172629"/>
            <a:ext cx="13781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45727" y="3172629"/>
            <a:ext cx="13335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705600" y="1879600"/>
            <a:ext cx="533400" cy="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1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Anik</cp:lastModifiedBy>
  <cp:revision>4</cp:revision>
  <dcterms:created xsi:type="dcterms:W3CDTF">2020-04-15T03:31:43Z</dcterms:created>
  <dcterms:modified xsi:type="dcterms:W3CDTF">2020-04-15T04:10:35Z</dcterms:modified>
</cp:coreProperties>
</file>