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7" r:id="rId3"/>
    <p:sldId id="268" r:id="rId4"/>
    <p:sldId id="269" r:id="rId5"/>
    <p:sldId id="270" r:id="rId6"/>
    <p:sldId id="277" r:id="rId7"/>
    <p:sldId id="278" r:id="rId8"/>
    <p:sldId id="280" r:id="rId9"/>
    <p:sldId id="271" r:id="rId10"/>
    <p:sldId id="272" r:id="rId11"/>
    <p:sldId id="273" r:id="rId12"/>
    <p:sldId id="279" r:id="rId13"/>
    <p:sldId id="27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1" autoAdjust="0"/>
  </p:normalViewPr>
  <p:slideViewPr>
    <p:cSldViewPr>
      <p:cViewPr varScale="1">
        <p:scale>
          <a:sx n="92" d="100"/>
          <a:sy n="92" d="100"/>
        </p:scale>
        <p:origin x="498" y="90"/>
      </p:cViewPr>
      <p:guideLst>
        <p:guide orient="horz" pos="2160"/>
        <p:guide orient="horz" pos="1015"/>
        <p:guide orient="horz" pos="274"/>
        <p:guide orient="horz" pos="3840"/>
        <p:guide pos="3839"/>
        <p:guide pos="6911"/>
        <p:guide pos="7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0965" indent="0" algn="ctr">
              <a:buNone/>
              <a:defRPr sz="2000"/>
            </a:lvl4pPr>
            <a:lvl5pPr marL="1828165" indent="0" algn="ctr">
              <a:buNone/>
              <a:defRPr sz="2000"/>
            </a:lvl5pPr>
            <a:lvl6pPr marL="2285365" indent="0" algn="ctr">
              <a:buNone/>
              <a:defRPr sz="2000"/>
            </a:lvl6pPr>
            <a:lvl7pPr marL="2742565" indent="0" algn="ctr">
              <a:buNone/>
              <a:defRPr sz="2000"/>
            </a:lvl7pPr>
            <a:lvl8pPr marL="3199130" indent="0" algn="ctr">
              <a:buNone/>
              <a:defRPr sz="2000"/>
            </a:lvl8pPr>
            <a:lvl9pPr marL="365633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AD6EE87-EBD5-4F12-A48A-63ACA297AC8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525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6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285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64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36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jpeg"/><Relationship Id="rId2" Type="http://schemas.openxmlformats.org/officeDocument/2006/relationships/hyperlink" Target="https://www.st.com/en/motor-drivers/l298.html" TargetMode="Externa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12" y="990600"/>
            <a:ext cx="9435241" cy="1981200"/>
          </a:xfrm>
        </p:spPr>
        <p:txBody>
          <a:bodyPr/>
          <a:lstStyle/>
          <a:p>
            <a:r>
              <a:rPr lang="en-US" dirty="0" smtClean="0"/>
              <a:t>Arduino Based Home Automation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9012" y="3886200"/>
            <a:ext cx="9429931" cy="99107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Md. RASHEDUL ISLAM                             ID: </a:t>
            </a:r>
            <a:r>
              <a:rPr lang="en-US" dirty="0" smtClean="0"/>
              <a:t>2017-2-60-044 (15)</a:t>
            </a:r>
            <a:endParaRPr lang="en-US" dirty="0" smtClean="0"/>
          </a:p>
          <a:p>
            <a:r>
              <a:rPr lang="en-US" dirty="0" err="1"/>
              <a:t>Nazmul</a:t>
            </a:r>
            <a:r>
              <a:rPr lang="en-US" dirty="0"/>
              <a:t> </a:t>
            </a:r>
            <a:r>
              <a:rPr lang="en-US" dirty="0" err="1"/>
              <a:t>Hasan</a:t>
            </a:r>
            <a:r>
              <a:rPr lang="en-US" dirty="0"/>
              <a:t> </a:t>
            </a:r>
            <a:r>
              <a:rPr lang="en-US" dirty="0" smtClean="0"/>
              <a:t>Khan                             id: </a:t>
            </a:r>
            <a:r>
              <a:rPr lang="en-US" dirty="0" smtClean="0"/>
              <a:t>2017-2-60-055(18)</a:t>
            </a:r>
            <a:endParaRPr lang="en-US" dirty="0" smtClean="0"/>
          </a:p>
          <a:p>
            <a:r>
              <a:rPr lang="en-US" dirty="0" smtClean="0"/>
              <a:t>BM</a:t>
            </a:r>
            <a:r>
              <a:rPr lang="en-US" dirty="0" smtClean="0"/>
              <a:t>. </a:t>
            </a:r>
            <a:r>
              <a:rPr lang="en-US" dirty="0" err="1" smtClean="0"/>
              <a:t>Jahidul</a:t>
            </a:r>
            <a:r>
              <a:rPr lang="en-US" dirty="0" smtClean="0"/>
              <a:t> Haque                                     id: </a:t>
            </a:r>
            <a:r>
              <a:rPr lang="en-US" dirty="0" smtClean="0"/>
              <a:t>2017-2-60-133(22)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939800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+mj-lt"/>
              </a:rPr>
              <a:t>System is incapable of showing any feedback status.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Number of appliances that can be controlled is limited.</a:t>
            </a:r>
            <a:endParaRPr lang="en-US" sz="2800" dirty="0" smtClean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Range is limited.</a:t>
            </a:r>
            <a:endParaRPr lang="en-US" sz="2800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325093"/>
            <a:ext cx="4478337" cy="335875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573" y="1828800"/>
            <a:ext cx="1933928" cy="4351338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412" y="1803400"/>
            <a:ext cx="7467600" cy="284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 smtClean="0"/>
              <a:t>THANK YOU !!!</a:t>
            </a:r>
            <a:endParaRPr lang="en-US" sz="7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939800"/>
          </a:xfrm>
        </p:spPr>
        <p:txBody>
          <a:bodyPr/>
          <a:lstStyle/>
          <a:p>
            <a:r>
              <a:rPr lang="en-US" dirty="0" smtClean="0"/>
              <a:t>What is home automation system 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4597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+mj-lt"/>
              </a:rPr>
              <a:t>A home </a:t>
            </a:r>
            <a:r>
              <a:rPr lang="en-US" sz="2800" dirty="0" smtClean="0">
                <a:solidFill>
                  <a:srgbClr val="202122"/>
                </a:solidFill>
                <a:latin typeface="+mj-lt"/>
              </a:rPr>
              <a:t>automation is such a system that monitors </a:t>
            </a:r>
            <a:r>
              <a:rPr lang="en-US" sz="2800" dirty="0">
                <a:solidFill>
                  <a:srgbClr val="202122"/>
                </a:solidFill>
                <a:latin typeface="+mj-lt"/>
              </a:rPr>
              <a:t>and/or </a:t>
            </a:r>
            <a:r>
              <a:rPr lang="en-US" sz="2800" dirty="0" smtClean="0">
                <a:solidFill>
                  <a:srgbClr val="202122"/>
                </a:solidFill>
                <a:latin typeface="+mj-lt"/>
              </a:rPr>
              <a:t>controls </a:t>
            </a:r>
            <a:r>
              <a:rPr lang="en-US" sz="2800" dirty="0">
                <a:solidFill>
                  <a:srgbClr val="202122"/>
                </a:solidFill>
                <a:latin typeface="+mj-lt"/>
              </a:rPr>
              <a:t>home attributes such as </a:t>
            </a:r>
            <a:r>
              <a:rPr lang="en-US" sz="2800" dirty="0" smtClean="0">
                <a:solidFill>
                  <a:srgbClr val="202122"/>
                </a:solidFill>
                <a:latin typeface="+mj-lt"/>
              </a:rPr>
              <a:t>lighting and appliances etc.</a:t>
            </a:r>
            <a:endParaRPr lang="en-US" sz="2800" dirty="0" smtClean="0">
              <a:solidFill>
                <a:srgbClr val="202122"/>
              </a:solidFill>
              <a:latin typeface="+mj-lt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202122"/>
              </a:solidFill>
              <a:latin typeface="+mj-lt"/>
            </a:endParaRPr>
          </a:p>
          <a:p>
            <a:r>
              <a:rPr lang="en-US" sz="2800" dirty="0">
                <a:solidFill>
                  <a:srgbClr val="202122"/>
                </a:solidFill>
                <a:latin typeface="+mj-lt"/>
              </a:rPr>
              <a:t>Utilizing home automation could lead to more efficient and intelligent energy saving </a:t>
            </a:r>
            <a:r>
              <a:rPr lang="en-US" sz="2800" dirty="0" smtClean="0">
                <a:solidFill>
                  <a:srgbClr val="202122"/>
                </a:solidFill>
                <a:latin typeface="+mj-lt"/>
              </a:rPr>
              <a:t>techniques.</a:t>
            </a:r>
            <a:endParaRPr lang="en-US" sz="2800" dirty="0" smtClean="0">
              <a:solidFill>
                <a:srgbClr val="202122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202122"/>
              </a:solidFill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project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803400"/>
            <a:ext cx="9751060" cy="1320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02124"/>
                </a:solidFill>
                <a:latin typeface="+mj-lt"/>
              </a:rPr>
              <a:t>T</a:t>
            </a:r>
            <a:r>
              <a:rPr lang="en-US" dirty="0" smtClean="0">
                <a:solidFill>
                  <a:srgbClr val="202124"/>
                </a:solidFill>
                <a:latin typeface="+mj-lt"/>
              </a:rPr>
              <a:t>o 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eliminate the problem of well-known cable or wire</a:t>
            </a:r>
            <a:r>
              <a:rPr lang="en-US" dirty="0" smtClean="0">
                <a:solidFill>
                  <a:srgbClr val="202124"/>
                </a:solidFill>
                <a:latin typeface="+mj-lt"/>
              </a:rPr>
              <a:t>.</a:t>
            </a:r>
            <a:endParaRPr lang="en-US" dirty="0" smtClean="0">
              <a:solidFill>
                <a:srgbClr val="202124"/>
              </a:solidFill>
              <a:latin typeface="+mj-lt"/>
            </a:endParaRPr>
          </a:p>
          <a:p>
            <a:r>
              <a:rPr lang="en-GB" dirty="0">
                <a:solidFill>
                  <a:srgbClr val="202124"/>
                </a:solidFill>
                <a:latin typeface="+mj-lt"/>
              </a:rPr>
              <a:t>The basic aim of Home automation </a:t>
            </a:r>
            <a:r>
              <a:rPr lang="en-GB" dirty="0" smtClean="0">
                <a:solidFill>
                  <a:srgbClr val="202124"/>
                </a:solidFill>
                <a:latin typeface="+mj-lt"/>
              </a:rPr>
              <a:t>is also </a:t>
            </a:r>
            <a:r>
              <a:rPr lang="en-GB" dirty="0">
                <a:solidFill>
                  <a:srgbClr val="202124"/>
                </a:solidFill>
                <a:latin typeface="+mj-lt"/>
              </a:rPr>
              <a:t>to control or monitor signals from different appliances, or basic services. A smart phone or web browser can be used to control or monitor the home automation </a:t>
            </a:r>
            <a:r>
              <a:rPr lang="en-GB" dirty="0" smtClean="0">
                <a:solidFill>
                  <a:srgbClr val="202124"/>
                </a:solidFill>
                <a:latin typeface="+mj-lt"/>
              </a:rPr>
              <a:t>system also.</a:t>
            </a:r>
            <a:endParaRPr lang="en-US" dirty="0" smtClean="0">
              <a:solidFill>
                <a:srgbClr val="202124"/>
              </a:solidFill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2"/>
          <p:cNvSpPr txBox="1"/>
          <p:nvPr/>
        </p:nvSpPr>
        <p:spPr>
          <a:xfrm>
            <a:off x="1218882" y="3048000"/>
            <a:ext cx="9597390" cy="101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8" name="Content Placeholder 1"/>
          <p:cNvSpPr txBox="1"/>
          <p:nvPr/>
        </p:nvSpPr>
        <p:spPr>
          <a:xfrm>
            <a:off x="1218882" y="4368800"/>
            <a:ext cx="9597389" cy="157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7015" indent="-247015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701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265" indent="-24701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1890" indent="-24701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4150" indent="-24701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775" indent="-24701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701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025" indent="-24701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650" indent="-247015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02124"/>
                </a:solidFill>
                <a:latin typeface="+mj-lt"/>
              </a:rPr>
              <a:t>To explore the main reasons of Home Automation for better security, provide comfort and energy efficiency</a:t>
            </a:r>
            <a:r>
              <a:rPr lang="en-US" dirty="0" smtClean="0">
                <a:solidFill>
                  <a:srgbClr val="202124"/>
                </a:solidFill>
                <a:latin typeface="+mj-lt"/>
              </a:rPr>
              <a:t>.</a:t>
            </a:r>
            <a:endParaRPr lang="en-US" dirty="0" smtClean="0">
              <a:solidFill>
                <a:srgbClr val="202124"/>
              </a:solidFill>
              <a:latin typeface="+mj-lt"/>
            </a:endParaRPr>
          </a:p>
          <a:p>
            <a:r>
              <a:rPr lang="en-US" dirty="0">
                <a:solidFill>
                  <a:srgbClr val="202124"/>
                </a:solidFill>
                <a:latin typeface="+mj-lt"/>
              </a:rPr>
              <a:t>T</a:t>
            </a:r>
            <a:r>
              <a:rPr lang="en-US" dirty="0" smtClean="0">
                <a:solidFill>
                  <a:srgbClr val="202124"/>
                </a:solidFill>
                <a:latin typeface="+mj-lt"/>
              </a:rPr>
              <a:t>o 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make a house to become intelligent and automated.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2812" y="431800"/>
            <a:ext cx="10057131" cy="787400"/>
          </a:xfrm>
        </p:spPr>
        <p:txBody>
          <a:bodyPr/>
          <a:lstStyle/>
          <a:p>
            <a:r>
              <a:rPr lang="en-US" dirty="0" smtClean="0"/>
              <a:t>Project materials(H\W)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0412" y="1981200"/>
            <a:ext cx="9751060" cy="2743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Hardware: </a:t>
            </a:r>
            <a:r>
              <a:rPr lang="it-IT" dirty="0" smtClean="0">
                <a:latin typeface="+mj-lt"/>
              </a:rPr>
              <a:t>Arduino UNO, Bluetooth HC-05 module, 1N4007 rectifier diode, 12V Relay circuits</a:t>
            </a:r>
            <a:r>
              <a:rPr lang="en-US" sz="2000" dirty="0" smtClean="0"/>
              <a:t>, </a:t>
            </a:r>
            <a:r>
              <a:rPr lang="en-US" dirty="0">
                <a:latin typeface="+mj-lt"/>
              </a:rPr>
              <a:t>Resistors, </a:t>
            </a:r>
            <a:r>
              <a:rPr lang="en-US" dirty="0" smtClean="0">
                <a:latin typeface="+mj-lt"/>
              </a:rPr>
              <a:t>LED's, </a:t>
            </a:r>
            <a:r>
              <a:rPr lang="en-US" dirty="0">
                <a:latin typeface="+mj-lt"/>
              </a:rPr>
              <a:t>Fans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Diplay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Ultrasonic Sensor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Flame sensor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4" y="2508250"/>
            <a:ext cx="4166326" cy="366395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80" y="2508250"/>
            <a:ext cx="3769303" cy="36639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LDR sensor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745389"/>
            <a:ext cx="4478337" cy="318967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Buzzer Module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12" y="2508250"/>
            <a:ext cx="3743450" cy="36639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Thermal Sensor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746" y="2508250"/>
            <a:ext cx="4052971" cy="366395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dirty="0" smtClean="0">
              <a:hlinkClick r:id="rId2"/>
            </a:endParaRPr>
          </a:p>
          <a:p>
            <a:r>
              <a:rPr lang="en-US" dirty="0" smtClean="0"/>
              <a:t>L298 Dual Full Bridge </a:t>
            </a:r>
            <a:r>
              <a:rPr lang="en-US" dirty="0" err="1" smtClean="0"/>
              <a:t>Driber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88" y="2508250"/>
            <a:ext cx="3166699" cy="36639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787400"/>
          </a:xfrm>
        </p:spPr>
        <p:txBody>
          <a:bodyPr/>
          <a:lstStyle/>
          <a:p>
            <a:r>
              <a:rPr lang="en-US" dirty="0" smtClean="0"/>
              <a:t>Design of proposed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859" y="1828800"/>
            <a:ext cx="2991544" cy="4351338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939800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0856" y="1828800"/>
            <a:ext cx="9751060" cy="37338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Smart home </a:t>
            </a:r>
            <a:r>
              <a:rPr lang="en-US" dirty="0" smtClean="0">
                <a:latin typeface="+mj-lt"/>
              </a:rPr>
              <a:t>technology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It is a robust and easy to use system.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Design is efficient and low cost.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Controlling electrical devices wirelessly.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Complexity is less as only a single mobile is used to control multiple </a:t>
            </a:r>
            <a:r>
              <a:rPr lang="en-US" dirty="0" err="1" smtClean="0">
                <a:latin typeface="+mj-lt"/>
              </a:rPr>
              <a:t>aplliances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1620</Words>
  <Application>WPS Presentation</Application>
  <PresentationFormat>Custom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Wingdings 2</vt:lpstr>
      <vt:lpstr>Century Schoolbook</vt:lpstr>
      <vt:lpstr>Microsoft YaHei</vt:lpstr>
      <vt:lpstr>Arial Unicode MS</vt:lpstr>
      <vt:lpstr>Palatino Linotype</vt:lpstr>
      <vt:lpstr>View</vt:lpstr>
      <vt:lpstr>Arduino Based Home Automation System</vt:lpstr>
      <vt:lpstr>What is home automation system ?</vt:lpstr>
      <vt:lpstr>Aim of the project</vt:lpstr>
      <vt:lpstr>Project materials(H\W)</vt:lpstr>
      <vt:lpstr>Sensor</vt:lpstr>
      <vt:lpstr>Sensor</vt:lpstr>
      <vt:lpstr>Sensors </vt:lpstr>
      <vt:lpstr>Design of proposed work</vt:lpstr>
      <vt:lpstr>Advantages</vt:lpstr>
      <vt:lpstr>Limitations</vt:lpstr>
      <vt:lpstr>Project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rifat</cp:lastModifiedBy>
  <cp:revision>2</cp:revision>
  <dcterms:created xsi:type="dcterms:W3CDTF">2021-01-08T17:19:00Z</dcterms:created>
  <dcterms:modified xsi:type="dcterms:W3CDTF">2022-04-12T18:35:24Z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  <property fmtid="{D5CDD505-2E9C-101B-9397-08002B2CF9AE}" pid="3" name="ICV">
    <vt:lpwstr>720B427FF3034D818B4DDB70E596C096</vt:lpwstr>
  </property>
  <property fmtid="{D5CDD505-2E9C-101B-9397-08002B2CF9AE}" pid="4" name="KSOProductBuildVer">
    <vt:lpwstr>1033-11.2.0.11029</vt:lpwstr>
  </property>
</Properties>
</file>