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3"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4" d="100"/>
          <a:sy n="94" d="100"/>
        </p:scale>
        <p:origin x="1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hidul Islam Shakib" userId="757d39222340f29f" providerId="LiveId" clId="{9AE930C8-AC97-4D89-A2A3-72B2A3131D19}"/>
    <pc:docChg chg="addSld modSld">
      <pc:chgData name="Jahidul Islam Shakib" userId="757d39222340f29f" providerId="LiveId" clId="{9AE930C8-AC97-4D89-A2A3-72B2A3131D19}" dt="2023-11-12T02:23:41.193" v="25" actId="14100"/>
      <pc:docMkLst>
        <pc:docMk/>
      </pc:docMkLst>
      <pc:sldChg chg="modSp mod">
        <pc:chgData name="Jahidul Islam Shakib" userId="757d39222340f29f" providerId="LiveId" clId="{9AE930C8-AC97-4D89-A2A3-72B2A3131D19}" dt="2023-11-12T02:08:23.941" v="0" actId="255"/>
        <pc:sldMkLst>
          <pc:docMk/>
          <pc:sldMk cId="1036367602" sldId="257"/>
        </pc:sldMkLst>
        <pc:spChg chg="mod">
          <ac:chgData name="Jahidul Islam Shakib" userId="757d39222340f29f" providerId="LiveId" clId="{9AE930C8-AC97-4D89-A2A3-72B2A3131D19}" dt="2023-11-12T02:08:23.941" v="0" actId="255"/>
          <ac:spMkLst>
            <pc:docMk/>
            <pc:sldMk cId="1036367602" sldId="257"/>
            <ac:spMk id="2" creationId="{C5DF433B-2ECA-49D5-9B9B-AB54792A039E}"/>
          </ac:spMkLst>
        </pc:spChg>
      </pc:sldChg>
      <pc:sldChg chg="addSp delSp modSp new mod">
        <pc:chgData name="Jahidul Islam Shakib" userId="757d39222340f29f" providerId="LiveId" clId="{9AE930C8-AC97-4D89-A2A3-72B2A3131D19}" dt="2023-11-12T02:23:41.193" v="25" actId="14100"/>
        <pc:sldMkLst>
          <pc:docMk/>
          <pc:sldMk cId="2795669705" sldId="263"/>
        </pc:sldMkLst>
        <pc:spChg chg="mod">
          <ac:chgData name="Jahidul Islam Shakib" userId="757d39222340f29f" providerId="LiveId" clId="{9AE930C8-AC97-4D89-A2A3-72B2A3131D19}" dt="2023-11-12T02:23:15.991" v="22" actId="20577"/>
          <ac:spMkLst>
            <pc:docMk/>
            <pc:sldMk cId="2795669705" sldId="263"/>
            <ac:spMk id="2" creationId="{5E19E557-9AB0-4C7E-B5E1-C95FAB3E5E90}"/>
          </ac:spMkLst>
        </pc:spChg>
        <pc:spChg chg="del">
          <ac:chgData name="Jahidul Islam Shakib" userId="757d39222340f29f" providerId="LiveId" clId="{9AE930C8-AC97-4D89-A2A3-72B2A3131D19}" dt="2023-11-12T02:23:33.804" v="23" actId="931"/>
          <ac:spMkLst>
            <pc:docMk/>
            <pc:sldMk cId="2795669705" sldId="263"/>
            <ac:spMk id="3" creationId="{4379B70B-00DC-479A-8966-5DE4FC829408}"/>
          </ac:spMkLst>
        </pc:spChg>
        <pc:picChg chg="add mod">
          <ac:chgData name="Jahidul Islam Shakib" userId="757d39222340f29f" providerId="LiveId" clId="{9AE930C8-AC97-4D89-A2A3-72B2A3131D19}" dt="2023-11-12T02:23:41.193" v="25" actId="14100"/>
          <ac:picMkLst>
            <pc:docMk/>
            <pc:sldMk cId="2795669705" sldId="263"/>
            <ac:picMk id="5" creationId="{25C8E880-B77C-4AFD-9F06-0FA7BFB5DFF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B3455C-74D5-4D56-A869-ABB071532356}" type="datetimeFigureOut">
              <a:rPr lang="en-US" smtClean="0"/>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CC103-B60A-427D-9A2B-7F19FD04D8A3}" type="slidenum">
              <a:rPr lang="en-US" smtClean="0"/>
              <a:t>‹#›</a:t>
            </a:fld>
            <a:endParaRPr lang="en-US"/>
          </a:p>
        </p:txBody>
      </p:sp>
    </p:spTree>
    <p:extLst>
      <p:ext uri="{BB962C8B-B14F-4D97-AF65-F5344CB8AC3E}">
        <p14:creationId xmlns:p14="http://schemas.microsoft.com/office/powerpoint/2010/main" val="1333594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3455C-74D5-4D56-A869-ABB071532356}" type="datetimeFigureOut">
              <a:rPr lang="en-US" smtClean="0"/>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CC103-B60A-427D-9A2B-7F19FD04D8A3}" type="slidenum">
              <a:rPr lang="en-US" smtClean="0"/>
              <a:t>‹#›</a:t>
            </a:fld>
            <a:endParaRPr lang="en-US"/>
          </a:p>
        </p:txBody>
      </p:sp>
    </p:spTree>
    <p:extLst>
      <p:ext uri="{BB962C8B-B14F-4D97-AF65-F5344CB8AC3E}">
        <p14:creationId xmlns:p14="http://schemas.microsoft.com/office/powerpoint/2010/main" val="2042479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3455C-74D5-4D56-A869-ABB071532356}" type="datetimeFigureOut">
              <a:rPr lang="en-US" smtClean="0"/>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CC103-B60A-427D-9A2B-7F19FD04D8A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84558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3455C-74D5-4D56-A869-ABB071532356}" type="datetimeFigureOut">
              <a:rPr lang="en-US" smtClean="0"/>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CC103-B60A-427D-9A2B-7F19FD04D8A3}" type="slidenum">
              <a:rPr lang="en-US" smtClean="0"/>
              <a:t>‹#›</a:t>
            </a:fld>
            <a:endParaRPr lang="en-US"/>
          </a:p>
        </p:txBody>
      </p:sp>
    </p:spTree>
    <p:extLst>
      <p:ext uri="{BB962C8B-B14F-4D97-AF65-F5344CB8AC3E}">
        <p14:creationId xmlns:p14="http://schemas.microsoft.com/office/powerpoint/2010/main" val="374556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3455C-74D5-4D56-A869-ABB071532356}" type="datetimeFigureOut">
              <a:rPr lang="en-US" smtClean="0"/>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CC103-B60A-427D-9A2B-7F19FD04D8A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9661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3455C-74D5-4D56-A869-ABB071532356}" type="datetimeFigureOut">
              <a:rPr lang="en-US" smtClean="0"/>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CC103-B60A-427D-9A2B-7F19FD04D8A3}" type="slidenum">
              <a:rPr lang="en-US" smtClean="0"/>
              <a:t>‹#›</a:t>
            </a:fld>
            <a:endParaRPr lang="en-US"/>
          </a:p>
        </p:txBody>
      </p:sp>
    </p:spTree>
    <p:extLst>
      <p:ext uri="{BB962C8B-B14F-4D97-AF65-F5344CB8AC3E}">
        <p14:creationId xmlns:p14="http://schemas.microsoft.com/office/powerpoint/2010/main" val="146908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B3455C-74D5-4D56-A869-ABB071532356}" type="datetimeFigureOut">
              <a:rPr lang="en-US" smtClean="0"/>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CC103-B60A-427D-9A2B-7F19FD04D8A3}" type="slidenum">
              <a:rPr lang="en-US" smtClean="0"/>
              <a:t>‹#›</a:t>
            </a:fld>
            <a:endParaRPr lang="en-US"/>
          </a:p>
        </p:txBody>
      </p:sp>
    </p:spTree>
    <p:extLst>
      <p:ext uri="{BB962C8B-B14F-4D97-AF65-F5344CB8AC3E}">
        <p14:creationId xmlns:p14="http://schemas.microsoft.com/office/powerpoint/2010/main" val="1003090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B3455C-74D5-4D56-A869-ABB071532356}" type="datetimeFigureOut">
              <a:rPr lang="en-US" smtClean="0"/>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CC103-B60A-427D-9A2B-7F19FD04D8A3}" type="slidenum">
              <a:rPr lang="en-US" smtClean="0"/>
              <a:t>‹#›</a:t>
            </a:fld>
            <a:endParaRPr lang="en-US"/>
          </a:p>
        </p:txBody>
      </p:sp>
    </p:spTree>
    <p:extLst>
      <p:ext uri="{BB962C8B-B14F-4D97-AF65-F5344CB8AC3E}">
        <p14:creationId xmlns:p14="http://schemas.microsoft.com/office/powerpoint/2010/main" val="90622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B3455C-74D5-4D56-A869-ABB071532356}" type="datetimeFigureOut">
              <a:rPr lang="en-US" smtClean="0"/>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CC103-B60A-427D-9A2B-7F19FD04D8A3}" type="slidenum">
              <a:rPr lang="en-US" smtClean="0"/>
              <a:t>‹#›</a:t>
            </a:fld>
            <a:endParaRPr lang="en-US"/>
          </a:p>
        </p:txBody>
      </p:sp>
    </p:spTree>
    <p:extLst>
      <p:ext uri="{BB962C8B-B14F-4D97-AF65-F5344CB8AC3E}">
        <p14:creationId xmlns:p14="http://schemas.microsoft.com/office/powerpoint/2010/main" val="2965562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3455C-74D5-4D56-A869-ABB071532356}" type="datetimeFigureOut">
              <a:rPr lang="en-US" smtClean="0"/>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CC103-B60A-427D-9A2B-7F19FD04D8A3}" type="slidenum">
              <a:rPr lang="en-US" smtClean="0"/>
              <a:t>‹#›</a:t>
            </a:fld>
            <a:endParaRPr lang="en-US"/>
          </a:p>
        </p:txBody>
      </p:sp>
    </p:spTree>
    <p:extLst>
      <p:ext uri="{BB962C8B-B14F-4D97-AF65-F5344CB8AC3E}">
        <p14:creationId xmlns:p14="http://schemas.microsoft.com/office/powerpoint/2010/main" val="944128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B3455C-74D5-4D56-A869-ABB071532356}" type="datetimeFigureOut">
              <a:rPr lang="en-US" smtClean="0"/>
              <a:t>11/12/2023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CC103-B60A-427D-9A2B-7F19FD04D8A3}" type="slidenum">
              <a:rPr lang="en-US" smtClean="0"/>
              <a:t>‹#›</a:t>
            </a:fld>
            <a:endParaRPr lang="en-US"/>
          </a:p>
        </p:txBody>
      </p:sp>
    </p:spTree>
    <p:extLst>
      <p:ext uri="{BB962C8B-B14F-4D97-AF65-F5344CB8AC3E}">
        <p14:creationId xmlns:p14="http://schemas.microsoft.com/office/powerpoint/2010/main" val="1643203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B3455C-74D5-4D56-A869-ABB071532356}" type="datetimeFigureOut">
              <a:rPr lang="en-US" smtClean="0"/>
              <a:t>11/12/2023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8CC103-B60A-427D-9A2B-7F19FD04D8A3}" type="slidenum">
              <a:rPr lang="en-US" smtClean="0"/>
              <a:t>‹#›</a:t>
            </a:fld>
            <a:endParaRPr lang="en-US"/>
          </a:p>
        </p:txBody>
      </p:sp>
    </p:spTree>
    <p:extLst>
      <p:ext uri="{BB962C8B-B14F-4D97-AF65-F5344CB8AC3E}">
        <p14:creationId xmlns:p14="http://schemas.microsoft.com/office/powerpoint/2010/main" val="743559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B3455C-74D5-4D56-A869-ABB071532356}" type="datetimeFigureOut">
              <a:rPr lang="en-US" smtClean="0"/>
              <a:t>11/12/2023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8CC103-B60A-427D-9A2B-7F19FD04D8A3}" type="slidenum">
              <a:rPr lang="en-US" smtClean="0"/>
              <a:t>‹#›</a:t>
            </a:fld>
            <a:endParaRPr lang="en-US"/>
          </a:p>
        </p:txBody>
      </p:sp>
    </p:spTree>
    <p:extLst>
      <p:ext uri="{BB962C8B-B14F-4D97-AF65-F5344CB8AC3E}">
        <p14:creationId xmlns:p14="http://schemas.microsoft.com/office/powerpoint/2010/main" val="1056244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3455C-74D5-4D56-A869-ABB071532356}" type="datetimeFigureOut">
              <a:rPr lang="en-US" smtClean="0"/>
              <a:t>11/12/2023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8CC103-B60A-427D-9A2B-7F19FD04D8A3}" type="slidenum">
              <a:rPr lang="en-US" smtClean="0"/>
              <a:t>‹#›</a:t>
            </a:fld>
            <a:endParaRPr lang="en-US"/>
          </a:p>
        </p:txBody>
      </p:sp>
    </p:spTree>
    <p:extLst>
      <p:ext uri="{BB962C8B-B14F-4D97-AF65-F5344CB8AC3E}">
        <p14:creationId xmlns:p14="http://schemas.microsoft.com/office/powerpoint/2010/main" val="29013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B3455C-74D5-4D56-A869-ABB071532356}" type="datetimeFigureOut">
              <a:rPr lang="en-US" smtClean="0"/>
              <a:t>11/12/2023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CC103-B60A-427D-9A2B-7F19FD04D8A3}" type="slidenum">
              <a:rPr lang="en-US" smtClean="0"/>
              <a:t>‹#›</a:t>
            </a:fld>
            <a:endParaRPr lang="en-US"/>
          </a:p>
        </p:txBody>
      </p:sp>
    </p:spTree>
    <p:extLst>
      <p:ext uri="{BB962C8B-B14F-4D97-AF65-F5344CB8AC3E}">
        <p14:creationId xmlns:p14="http://schemas.microsoft.com/office/powerpoint/2010/main" val="3292805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B3455C-74D5-4D56-A869-ABB071532356}" type="datetimeFigureOut">
              <a:rPr lang="en-US" smtClean="0"/>
              <a:t>11/12/2023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CC103-B60A-427D-9A2B-7F19FD04D8A3}" type="slidenum">
              <a:rPr lang="en-US" smtClean="0"/>
              <a:t>‹#›</a:t>
            </a:fld>
            <a:endParaRPr lang="en-US"/>
          </a:p>
        </p:txBody>
      </p:sp>
    </p:spTree>
    <p:extLst>
      <p:ext uri="{BB962C8B-B14F-4D97-AF65-F5344CB8AC3E}">
        <p14:creationId xmlns:p14="http://schemas.microsoft.com/office/powerpoint/2010/main" val="2283849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B3455C-74D5-4D56-A869-ABB071532356}" type="datetimeFigureOut">
              <a:rPr lang="en-US" smtClean="0"/>
              <a:t>11/12/2023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68CC103-B60A-427D-9A2B-7F19FD04D8A3}" type="slidenum">
              <a:rPr lang="en-US" smtClean="0"/>
              <a:t>‹#›</a:t>
            </a:fld>
            <a:endParaRPr lang="en-US"/>
          </a:p>
        </p:txBody>
      </p:sp>
    </p:spTree>
    <p:extLst>
      <p:ext uri="{BB962C8B-B14F-4D97-AF65-F5344CB8AC3E}">
        <p14:creationId xmlns:p14="http://schemas.microsoft.com/office/powerpoint/2010/main" val="185509005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92BA9-7F3B-4554-8856-8FE853DD70C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279A93D-A7B2-4902-816A-07752CD6E040}"/>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94ACE443-808C-44AF-9D9B-FA4CC7B3E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047750"/>
            <a:ext cx="9753600" cy="4762500"/>
          </a:xfrm>
          <a:prstGeom prst="rect">
            <a:avLst/>
          </a:prstGeom>
        </p:spPr>
      </p:pic>
    </p:spTree>
    <p:extLst>
      <p:ext uri="{BB962C8B-B14F-4D97-AF65-F5344CB8AC3E}">
        <p14:creationId xmlns:p14="http://schemas.microsoft.com/office/powerpoint/2010/main" val="2678879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F433B-2ECA-49D5-9B9B-AB54792A039E}"/>
              </a:ext>
            </a:extLst>
          </p:cNvPr>
          <p:cNvSpPr>
            <a:spLocks noGrp="1"/>
          </p:cNvSpPr>
          <p:nvPr>
            <p:ph type="title"/>
          </p:nvPr>
        </p:nvSpPr>
        <p:spPr>
          <a:xfrm>
            <a:off x="262393" y="609600"/>
            <a:ext cx="6456459" cy="2819400"/>
          </a:xfrm>
        </p:spPr>
        <p:txBody>
          <a:bodyPr>
            <a:normAutofit/>
          </a:bodyPr>
          <a:lstStyle/>
          <a:p>
            <a:r>
              <a:rPr lang="en-US" dirty="0" err="1"/>
              <a:t>Introduction:</a:t>
            </a:r>
            <a:r>
              <a:rPr lang="en-US" sz="2000" dirty="0" err="1"/>
              <a:t>A</a:t>
            </a:r>
            <a:r>
              <a:rPr lang="en-US" sz="2000" dirty="0"/>
              <a:t> movie database management system is a specialized software application designed to efficiently organize, store, retrieve, and manage information related to films and their associated data. It serves as a comprehensive repository for details about movies, including cast and crew information, release dates, genres, ratings, reviews, and more. </a:t>
            </a:r>
          </a:p>
        </p:txBody>
      </p:sp>
      <p:pic>
        <p:nvPicPr>
          <p:cNvPr id="5" name="Content Placeholder 4">
            <a:extLst>
              <a:ext uri="{FF2B5EF4-FFF2-40B4-BE49-F238E27FC236}">
                <a16:creationId xmlns:a16="http://schemas.microsoft.com/office/drawing/2014/main" id="{DCA88798-0797-4DB4-B6A2-C0CE82BE94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78630" y="0"/>
            <a:ext cx="5313369" cy="6858000"/>
          </a:xfrm>
        </p:spPr>
      </p:pic>
    </p:spTree>
    <p:extLst>
      <p:ext uri="{BB962C8B-B14F-4D97-AF65-F5344CB8AC3E}">
        <p14:creationId xmlns:p14="http://schemas.microsoft.com/office/powerpoint/2010/main" val="1036367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39259-A5DB-4FFB-8067-5B2672C80341}"/>
              </a:ext>
            </a:extLst>
          </p:cNvPr>
          <p:cNvSpPr>
            <a:spLocks noGrp="1"/>
          </p:cNvSpPr>
          <p:nvPr>
            <p:ph type="title"/>
          </p:nvPr>
        </p:nvSpPr>
        <p:spPr>
          <a:xfrm>
            <a:off x="677334" y="609600"/>
            <a:ext cx="5230485" cy="6248400"/>
          </a:xfrm>
        </p:spPr>
        <p:txBody>
          <a:bodyPr>
            <a:normAutofit/>
          </a:bodyPr>
          <a:lstStyle/>
          <a:p>
            <a:r>
              <a:rPr lang="en-US" dirty="0"/>
              <a:t>Purpose:  </a:t>
            </a:r>
            <a:r>
              <a:rPr lang="en-US" sz="2200" dirty="0"/>
              <a:t>creating a movie database serves the overarching purpose of improving the management, accessibility, and utilization of information within the film industry. It benefits various stakeholders, including filmmakers, distributors, audiences, and researchers, contributing to the overall growth and efficiency of the industry</a:t>
            </a:r>
            <a:r>
              <a:rPr lang="en-US" dirty="0"/>
              <a:t>.</a:t>
            </a:r>
            <a:endParaRPr lang="en-US" sz="2000" dirty="0">
              <a:solidFill>
                <a:schemeClr val="accent1">
                  <a:lumMod val="40000"/>
                  <a:lumOff val="60000"/>
                </a:schemeClr>
              </a:solidFill>
              <a:highlight>
                <a:srgbClr val="C0C0C0"/>
              </a:highlight>
            </a:endParaRPr>
          </a:p>
        </p:txBody>
      </p:sp>
      <p:pic>
        <p:nvPicPr>
          <p:cNvPr id="5" name="Content Placeholder 4">
            <a:extLst>
              <a:ext uri="{FF2B5EF4-FFF2-40B4-BE49-F238E27FC236}">
                <a16:creationId xmlns:a16="http://schemas.microsoft.com/office/drawing/2014/main" id="{CDEB4F5D-A578-4251-9D82-82675B7C13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36959" y="-10319"/>
            <a:ext cx="6055041" cy="6868319"/>
          </a:xfrm>
        </p:spPr>
      </p:pic>
    </p:spTree>
    <p:extLst>
      <p:ext uri="{BB962C8B-B14F-4D97-AF65-F5344CB8AC3E}">
        <p14:creationId xmlns:p14="http://schemas.microsoft.com/office/powerpoint/2010/main" val="540314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9E557-9AB0-4C7E-B5E1-C95FAB3E5E90}"/>
              </a:ext>
            </a:extLst>
          </p:cNvPr>
          <p:cNvSpPr>
            <a:spLocks noGrp="1"/>
          </p:cNvSpPr>
          <p:nvPr>
            <p:ph type="title"/>
          </p:nvPr>
        </p:nvSpPr>
        <p:spPr/>
        <p:txBody>
          <a:bodyPr/>
          <a:lstStyle/>
          <a:p>
            <a:r>
              <a:rPr lang="en-US" dirty="0"/>
              <a:t>ER diagram:</a:t>
            </a:r>
          </a:p>
        </p:txBody>
      </p:sp>
      <p:pic>
        <p:nvPicPr>
          <p:cNvPr id="5" name="Content Placeholder 4">
            <a:extLst>
              <a:ext uri="{FF2B5EF4-FFF2-40B4-BE49-F238E27FC236}">
                <a16:creationId xmlns:a16="http://schemas.microsoft.com/office/drawing/2014/main" id="{25C8E880-B77C-4AFD-9F06-0FA7BFB5DF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5549" y="1216550"/>
            <a:ext cx="4736241" cy="4825475"/>
          </a:xfrm>
        </p:spPr>
      </p:pic>
    </p:spTree>
    <p:extLst>
      <p:ext uri="{BB962C8B-B14F-4D97-AF65-F5344CB8AC3E}">
        <p14:creationId xmlns:p14="http://schemas.microsoft.com/office/powerpoint/2010/main" val="2795669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27428-5AC4-4CD1-A117-189B1E859698}"/>
              </a:ext>
            </a:extLst>
          </p:cNvPr>
          <p:cNvSpPr>
            <a:spLocks noGrp="1"/>
          </p:cNvSpPr>
          <p:nvPr>
            <p:ph type="title"/>
          </p:nvPr>
        </p:nvSpPr>
        <p:spPr/>
        <p:txBody>
          <a:bodyPr>
            <a:normAutofit fontScale="90000"/>
          </a:bodyPr>
          <a:lstStyle/>
          <a:p>
            <a:r>
              <a:rPr lang="en-US" sz="1600" dirty="0"/>
              <a:t>Tables:                                                                                              users:</a:t>
            </a: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r>
              <a:rPr lang="en-US" sz="1600" dirty="0"/>
              <a:t>permission table:</a:t>
            </a:r>
          </a:p>
        </p:txBody>
      </p:sp>
      <p:pic>
        <p:nvPicPr>
          <p:cNvPr id="5" name="Content Placeholder 4">
            <a:extLst>
              <a:ext uri="{FF2B5EF4-FFF2-40B4-BE49-F238E27FC236}">
                <a16:creationId xmlns:a16="http://schemas.microsoft.com/office/drawing/2014/main" id="{25F8880F-BB07-47CC-857A-9C7D5B6857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9771" y="914727"/>
            <a:ext cx="3581900" cy="2619741"/>
          </a:xfrm>
        </p:spPr>
      </p:pic>
      <p:pic>
        <p:nvPicPr>
          <p:cNvPr id="7" name="Picture 6">
            <a:extLst>
              <a:ext uri="{FF2B5EF4-FFF2-40B4-BE49-F238E27FC236}">
                <a16:creationId xmlns:a16="http://schemas.microsoft.com/office/drawing/2014/main" id="{BFD3AD87-44CA-43C9-B0C8-BB8E47CFEF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9395" y="4209765"/>
            <a:ext cx="3410426" cy="2038635"/>
          </a:xfrm>
          <a:prstGeom prst="rect">
            <a:avLst/>
          </a:prstGeom>
        </p:spPr>
      </p:pic>
      <p:pic>
        <p:nvPicPr>
          <p:cNvPr id="9" name="Picture 8">
            <a:extLst>
              <a:ext uri="{FF2B5EF4-FFF2-40B4-BE49-F238E27FC236}">
                <a16:creationId xmlns:a16="http://schemas.microsoft.com/office/drawing/2014/main" id="{5FBE2BAB-4C47-4031-A59D-37A0A2526F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9821" y="1459829"/>
            <a:ext cx="6483194" cy="3467772"/>
          </a:xfrm>
          <a:prstGeom prst="rect">
            <a:avLst/>
          </a:prstGeom>
        </p:spPr>
      </p:pic>
    </p:spTree>
    <p:extLst>
      <p:ext uri="{BB962C8B-B14F-4D97-AF65-F5344CB8AC3E}">
        <p14:creationId xmlns:p14="http://schemas.microsoft.com/office/powerpoint/2010/main" val="2908073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B1433-1660-4BE1-84C7-D5B556269C6D}"/>
              </a:ext>
            </a:extLst>
          </p:cNvPr>
          <p:cNvSpPr>
            <a:spLocks noGrp="1"/>
          </p:cNvSpPr>
          <p:nvPr>
            <p:ph type="title"/>
          </p:nvPr>
        </p:nvSpPr>
        <p:spPr/>
        <p:txBody>
          <a:bodyPr>
            <a:normAutofit/>
          </a:bodyPr>
          <a:lstStyle/>
          <a:p>
            <a:r>
              <a:rPr lang="en-US" sz="1800" dirty="0"/>
              <a:t>Media type:                                                                    </a:t>
            </a:r>
            <a:r>
              <a:rPr lang="en-US" sz="1800" dirty="0" err="1"/>
              <a:t>user_permission</a:t>
            </a:r>
            <a:r>
              <a:rPr lang="en-US" sz="1800" dirty="0"/>
              <a:t>:</a:t>
            </a:r>
          </a:p>
        </p:txBody>
      </p:sp>
      <p:pic>
        <p:nvPicPr>
          <p:cNvPr id="5" name="Content Placeholder 4">
            <a:extLst>
              <a:ext uri="{FF2B5EF4-FFF2-40B4-BE49-F238E27FC236}">
                <a16:creationId xmlns:a16="http://schemas.microsoft.com/office/drawing/2014/main" id="{12494BB8-BC4B-4F2D-8B4F-269A89E2AC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81903" y="2295278"/>
            <a:ext cx="4877104" cy="2577986"/>
          </a:xfrm>
        </p:spPr>
      </p:pic>
      <p:pic>
        <p:nvPicPr>
          <p:cNvPr id="7" name="Picture 6">
            <a:extLst>
              <a:ext uri="{FF2B5EF4-FFF2-40B4-BE49-F238E27FC236}">
                <a16:creationId xmlns:a16="http://schemas.microsoft.com/office/drawing/2014/main" id="{BD2A713F-CC11-4094-9C57-F22D2BDE25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769" y="2295278"/>
            <a:ext cx="5153744" cy="2753109"/>
          </a:xfrm>
          <a:prstGeom prst="rect">
            <a:avLst/>
          </a:prstGeom>
        </p:spPr>
      </p:pic>
    </p:spTree>
    <p:extLst>
      <p:ext uri="{BB962C8B-B14F-4D97-AF65-F5344CB8AC3E}">
        <p14:creationId xmlns:p14="http://schemas.microsoft.com/office/powerpoint/2010/main" val="2713470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0C7C0-0608-43E1-9EB2-3498564A7FB7}"/>
              </a:ext>
            </a:extLst>
          </p:cNvPr>
          <p:cNvSpPr>
            <a:spLocks noGrp="1"/>
          </p:cNvSpPr>
          <p:nvPr>
            <p:ph type="title"/>
          </p:nvPr>
        </p:nvSpPr>
        <p:spPr/>
        <p:txBody>
          <a:bodyPr>
            <a:normAutofit/>
          </a:bodyPr>
          <a:lstStyle/>
          <a:p>
            <a:r>
              <a:rPr lang="en-US" sz="1800" dirty="0"/>
              <a:t>Movie:                               movie library:</a:t>
            </a:r>
          </a:p>
        </p:txBody>
      </p:sp>
      <p:pic>
        <p:nvPicPr>
          <p:cNvPr id="5" name="Content Placeholder 4">
            <a:extLst>
              <a:ext uri="{FF2B5EF4-FFF2-40B4-BE49-F238E27FC236}">
                <a16:creationId xmlns:a16="http://schemas.microsoft.com/office/drawing/2014/main" id="{9FC53501-E3FC-4F37-B372-668C4AEB85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046164"/>
            <a:ext cx="2440018" cy="3881437"/>
          </a:xfrm>
        </p:spPr>
      </p:pic>
      <p:pic>
        <p:nvPicPr>
          <p:cNvPr id="7" name="Picture 6">
            <a:extLst>
              <a:ext uri="{FF2B5EF4-FFF2-40B4-BE49-F238E27FC236}">
                <a16:creationId xmlns:a16="http://schemas.microsoft.com/office/drawing/2014/main" id="{CA2DD281-B863-4A37-A26E-EBCCAF7F45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3613" y="1166930"/>
            <a:ext cx="4296375" cy="3077004"/>
          </a:xfrm>
          <a:prstGeom prst="rect">
            <a:avLst/>
          </a:prstGeom>
        </p:spPr>
      </p:pic>
      <p:pic>
        <p:nvPicPr>
          <p:cNvPr id="9" name="Picture 8">
            <a:extLst>
              <a:ext uri="{FF2B5EF4-FFF2-40B4-BE49-F238E27FC236}">
                <a16:creationId xmlns:a16="http://schemas.microsoft.com/office/drawing/2014/main" id="{FD332DF4-1660-4B29-AB29-A9D4426997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96500" y="3732640"/>
            <a:ext cx="2095500" cy="3143250"/>
          </a:xfrm>
          <a:prstGeom prst="rect">
            <a:avLst/>
          </a:prstGeom>
        </p:spPr>
      </p:pic>
    </p:spTree>
    <p:extLst>
      <p:ext uri="{BB962C8B-B14F-4D97-AF65-F5344CB8AC3E}">
        <p14:creationId xmlns:p14="http://schemas.microsoft.com/office/powerpoint/2010/main" val="3928009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860F2-0C92-4814-B09B-19712E52BBE3}"/>
              </a:ext>
            </a:extLst>
          </p:cNvPr>
          <p:cNvSpPr>
            <a:spLocks noGrp="1"/>
          </p:cNvSpPr>
          <p:nvPr>
            <p:ph type="title"/>
          </p:nvPr>
        </p:nvSpPr>
        <p:spPr>
          <a:xfrm>
            <a:off x="677334" y="609599"/>
            <a:ext cx="3687932" cy="5799151"/>
          </a:xfrm>
        </p:spPr>
        <p:txBody>
          <a:bodyPr>
            <a:normAutofit fontScale="90000"/>
          </a:bodyPr>
          <a:lstStyle/>
          <a:p>
            <a:r>
              <a:rPr lang="en-US" dirty="0"/>
              <a:t>Conclusion:</a:t>
            </a:r>
            <a:r>
              <a:rPr lang="en-US" sz="2000" dirty="0"/>
              <a:t> In conclusion, a movie database is a crucial tool that plays a pivotal role in the efficient functioning of the film industry. By serving as a comprehensive repository for a wealth of information about movies, it addresses the complex and dynamic nature of the filmmaking process. The creation of a movie database is driven by the need for streamlined data management, decision-making support, and improved collaboration among stakeholders.</a:t>
            </a:r>
          </a:p>
        </p:txBody>
      </p:sp>
      <p:pic>
        <p:nvPicPr>
          <p:cNvPr id="5" name="Content Placeholder 4">
            <a:extLst>
              <a:ext uri="{FF2B5EF4-FFF2-40B4-BE49-F238E27FC236}">
                <a16:creationId xmlns:a16="http://schemas.microsoft.com/office/drawing/2014/main" id="{BE7D33D6-1E10-4769-B68F-9C7C50E02C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8787" y="0"/>
            <a:ext cx="7393213" cy="6924619"/>
          </a:xfrm>
        </p:spPr>
      </p:pic>
    </p:spTree>
    <p:extLst>
      <p:ext uri="{BB962C8B-B14F-4D97-AF65-F5344CB8AC3E}">
        <p14:creationId xmlns:p14="http://schemas.microsoft.com/office/powerpoint/2010/main" val="41373561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45</TotalTime>
  <Words>233</Words>
  <Application>Microsoft Office PowerPoint</Application>
  <PresentationFormat>Widescreen</PresentationFormat>
  <Paragraphs>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PowerPoint Presentation</vt:lpstr>
      <vt:lpstr>Introduction:A movie database management system is a specialized software application designed to efficiently organize, store, retrieve, and manage information related to films and their associated data. It serves as a comprehensive repository for details about movies, including cast and crew information, release dates, genres, ratings, reviews, and more. </vt:lpstr>
      <vt:lpstr>Purpose:  creating a movie database serves the overarching purpose of improving the management, accessibility, and utilization of information within the film industry. It benefits various stakeholders, including filmmakers, distributors, audiences, and researchers, contributing to the overall growth and efficiency of the industry.</vt:lpstr>
      <vt:lpstr>ER diagram:</vt:lpstr>
      <vt:lpstr>Tables:                                                                                              users:                     permission table:</vt:lpstr>
      <vt:lpstr>Media type:                                                                    user_permission:</vt:lpstr>
      <vt:lpstr>Movie:                               movie library:</vt:lpstr>
      <vt:lpstr>Conclusion: In conclusion, a movie database is a crucial tool that plays a pivotal role in the efficient functioning of the film industry. By serving as a comprehensive repository for a wealth of information about movies, it addresses the complex and dynamic nature of the filmmaking process. The creation of a movie database is driven by the need for streamlined data management, decision-making support, and improved collaboration among stakeholders.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Jahidul Islam Shakib</dc:creator>
  <cp:lastModifiedBy>Jahidul Islam Shakib</cp:lastModifiedBy>
  <cp:revision>4</cp:revision>
  <dcterms:created xsi:type="dcterms:W3CDTF">2023-11-12T01:38:14Z</dcterms:created>
  <dcterms:modified xsi:type="dcterms:W3CDTF">2023-11-12T02:24:11Z</dcterms:modified>
</cp:coreProperties>
</file>