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E2DA-672D-178B-8BC3-C1D1BCCF1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4A50-79EC-4BE9-07A7-BD9093841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4ED36-EE88-AFEF-A557-70033FF17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68E1-A263-1762-38EF-0F4FCD00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01FB-DA70-74B9-32F7-18C73E31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1017-39F0-758B-72A5-3EE9C384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8A18B-15F2-FD5A-8BFF-A807C0B7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0BED-02FC-D77C-637D-7A010988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59214-57CB-C142-F493-948D1D55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AD97C-2868-D869-9C1E-9F97C7EB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2195F-76EE-07B6-F263-AA6F7AFBE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9172A-C44B-F482-C7FD-61709924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C2832-26A6-9B10-1C6B-CA25B4A5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7E86-3182-D380-336E-B0D2F342C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063AF-B2A8-4F69-6ACF-E212BD6F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C768-6CA0-778A-8732-71AC9793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1BB96-4856-9631-CC1C-EDD281A45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2B7A-28E2-9B64-8716-A34AAB27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F296-1C8D-4015-B587-001A316A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2549-31E3-7F47-6333-DA23ED5B3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1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01088-CA82-6EE4-2077-1D65FD5F9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44761-76F6-C284-DBBB-1526447F1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F7456-A939-E812-893D-5493AF1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AFAD8-B34F-AF90-42BC-FB5120FE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296E-5578-B3D2-2E77-AE548F3F6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67756-EB17-D050-1617-7B54E8470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7C2DB-500C-5822-56A4-1A2DF5170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9E4B-3EBE-D2B2-57C8-F73DC7628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1EAB7-B36A-B01C-5450-116E68D4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4D09-DEF9-84B7-7FEF-4B21E967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F57E0-F0D7-1BC2-A72B-6EE0B71B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8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D2C4-015E-F249-E177-C2AC7FBD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FE359-2B92-8793-3B75-AA422CA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98C0F-8687-5EC0-F314-487E9039D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70BCC8-8354-8C0C-D9D6-A92A3AAF7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739C-B448-D52A-3CF5-891C2B8A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FDCB1-62F4-AE11-D705-2D1979C6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31276-0011-B9EF-7F7A-576B8646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D17EF-9DD3-B56C-B444-A6C9BB15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4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914A-62B9-8811-FA11-1855D5F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C82D15-596E-7B92-7557-B85041AC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240B4-D7A6-A5DF-D319-6924047AD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9EB52-435E-A583-A874-821332BB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4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96AA4-5075-2F72-54AA-4BEC02C9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1DD50-95E1-8664-9CAC-F63C89DF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27045-3B80-6A9A-EBAB-0732822C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33089-9AF5-1FB0-7EE2-A3145E14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EA4F-8797-665B-8992-696137447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7B2C1-790D-4CE9-ABF0-4FB657B52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3A1A3-99D1-2EB1-54FD-E659E1A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F154A-15E6-5B9C-E394-0BD327F1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AC89F-761F-B625-2E05-3C4CCBC2C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5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0DCB8-31F7-1D5A-7523-2C871A43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FAD26-633A-83FB-DCB6-560CEEE8A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92C65-FF56-10D8-605D-A89FC2A0A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47616-167F-ADDD-7C70-CB466350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A4729-6765-A604-8310-E5035BEE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8E14-FE3E-2EB6-8E35-D155BFD0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0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5A866-C116-8F7E-A4FA-8F6784F8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D4CB8-3B33-2771-262A-B86150A78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F592E-0D79-788E-648F-D8516798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2EF1A-AFA1-4A26-AF5D-0F9C8BF1F93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5684-B570-EF78-6349-BDDD02A15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A9547-B614-FFBF-17AE-D7557ABF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815D0-7627-47B8-95ED-E48FF3C2C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BDF4B7-C0C3-AD97-1D7B-AA9254111134}"/>
              </a:ext>
            </a:extLst>
          </p:cNvPr>
          <p:cNvSpPr txBox="1"/>
          <p:nvPr/>
        </p:nvSpPr>
        <p:spPr>
          <a:xfrm>
            <a:off x="4502551" y="3731003"/>
            <a:ext cx="31868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pc="300" dirty="0">
                <a:solidFill>
                  <a:schemeClr val="bg2">
                    <a:lumMod val="75000"/>
                  </a:schemeClr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JAHINA AL KHANJARI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CFBD3-07F0-3D5C-7003-7815D98178E4}"/>
              </a:ext>
            </a:extLst>
          </p:cNvPr>
          <p:cNvSpPr txBox="1"/>
          <p:nvPr/>
        </p:nvSpPr>
        <p:spPr>
          <a:xfrm>
            <a:off x="3352685" y="3075057"/>
            <a:ext cx="5486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DR &amp; BDR LABORATORY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38D1AD-50C1-7782-9739-6F9E2E03BF32}"/>
              </a:ext>
            </a:extLst>
          </p:cNvPr>
          <p:cNvSpPr txBox="1"/>
          <p:nvPr/>
        </p:nvSpPr>
        <p:spPr>
          <a:xfrm>
            <a:off x="5215467" y="4131113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22.05.2025</a:t>
            </a:r>
          </a:p>
        </p:txBody>
      </p:sp>
    </p:spTree>
    <p:extLst>
      <p:ext uri="{BB962C8B-B14F-4D97-AF65-F5344CB8AC3E}">
        <p14:creationId xmlns:p14="http://schemas.microsoft.com/office/powerpoint/2010/main" val="88539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34F2D-9E97-8381-9EB4-DE76FF39C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1052FE1-066F-8046-B14A-82A6095411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45" y="490147"/>
            <a:ext cx="5324575" cy="58777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11843D-EEB0-F407-BDDD-368201EF4B78}"/>
              </a:ext>
            </a:extLst>
          </p:cNvPr>
          <p:cNvSpPr txBox="1"/>
          <p:nvPr/>
        </p:nvSpPr>
        <p:spPr>
          <a:xfrm>
            <a:off x="1595534" y="1073018"/>
            <a:ext cx="290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CONNECTIVITY TEST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0A0FA-1F38-6307-3917-4A6BCB3139C5}"/>
              </a:ext>
            </a:extLst>
          </p:cNvPr>
          <p:cNvSpPr/>
          <p:nvPr/>
        </p:nvSpPr>
        <p:spPr>
          <a:xfrm>
            <a:off x="6615076" y="5011502"/>
            <a:ext cx="4814924" cy="11098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DF822-FBC9-6B08-DEC4-1C67A0E18950}"/>
              </a:ext>
            </a:extLst>
          </p:cNvPr>
          <p:cNvSpPr txBox="1"/>
          <p:nvPr/>
        </p:nvSpPr>
        <p:spPr>
          <a:xfrm>
            <a:off x="1595534" y="1820334"/>
            <a:ext cx="324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R8 which is in area 2 is able to</a:t>
            </a:r>
          </a:p>
          <a:p>
            <a:r>
              <a:rPr lang="en-US" dirty="0"/>
              <a:t>Communicate with R1 which is</a:t>
            </a:r>
          </a:p>
          <a:p>
            <a:r>
              <a:rPr lang="en-US" dirty="0"/>
              <a:t>In area 0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602946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912DC-DDF5-88D6-31B4-4FE5AB1F3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F1A1D2-9348-55E1-4E83-342949A7B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26" y="1660749"/>
            <a:ext cx="4191463" cy="4622484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858D13-C3BA-5BB1-47E1-F8F3597DD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471" y="1660749"/>
            <a:ext cx="4154992" cy="4622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E30042-4A20-03F7-8362-F7DA53D84760}"/>
              </a:ext>
            </a:extLst>
          </p:cNvPr>
          <p:cNvSpPr txBox="1"/>
          <p:nvPr/>
        </p:nvSpPr>
        <p:spPr>
          <a:xfrm>
            <a:off x="1595534" y="1073018"/>
            <a:ext cx="4247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VIRTUAL LINK CONFIGURATION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0CA232-E824-D28D-D765-C007D16CCE00}"/>
              </a:ext>
            </a:extLst>
          </p:cNvPr>
          <p:cNvSpPr/>
          <p:nvPr/>
        </p:nvSpPr>
        <p:spPr>
          <a:xfrm>
            <a:off x="7010399" y="5562600"/>
            <a:ext cx="2328333" cy="4910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F10AA5-34AF-D7B6-F754-AB3DFE899E1E}"/>
              </a:ext>
            </a:extLst>
          </p:cNvPr>
          <p:cNvSpPr/>
          <p:nvPr/>
        </p:nvSpPr>
        <p:spPr>
          <a:xfrm>
            <a:off x="1498599" y="5317066"/>
            <a:ext cx="2328333" cy="49106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16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E48D-E1B7-9AF1-F785-EE2EA651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8FD231-2235-11DC-4542-F8ED649E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10" y="644431"/>
            <a:ext cx="5023351" cy="5569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4DECAC-A8EB-C3AD-08A0-1E15F0F6C64B}"/>
              </a:ext>
            </a:extLst>
          </p:cNvPr>
          <p:cNvSpPr txBox="1"/>
          <p:nvPr/>
        </p:nvSpPr>
        <p:spPr>
          <a:xfrm>
            <a:off x="1595534" y="1073018"/>
            <a:ext cx="2775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R1 OSPF DATABASE </a:t>
            </a:r>
          </a:p>
        </p:txBody>
      </p:sp>
    </p:spTree>
    <p:extLst>
      <p:ext uri="{BB962C8B-B14F-4D97-AF65-F5344CB8AC3E}">
        <p14:creationId xmlns:p14="http://schemas.microsoft.com/office/powerpoint/2010/main" val="28315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14AE-538C-DBA2-75A5-A9B14FAD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CAEAED-C2AB-369F-C5E3-6EAD35A03019}"/>
              </a:ext>
            </a:extLst>
          </p:cNvPr>
          <p:cNvSpPr txBox="1"/>
          <p:nvPr/>
        </p:nvSpPr>
        <p:spPr>
          <a:xfrm>
            <a:off x="4850306" y="3013501"/>
            <a:ext cx="24913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+mj-lt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332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54F47-8EB1-B55D-3660-37FF251CBB8E}"/>
              </a:ext>
            </a:extLst>
          </p:cNvPr>
          <p:cNvSpPr txBox="1"/>
          <p:nvPr/>
        </p:nvSpPr>
        <p:spPr>
          <a:xfrm>
            <a:off x="1595534" y="1073018"/>
            <a:ext cx="4109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LABORATORY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16B0B-3D15-8B48-7D9E-8E5431FF08F0}"/>
              </a:ext>
            </a:extLst>
          </p:cNvPr>
          <p:cNvSpPr txBox="1"/>
          <p:nvPr/>
        </p:nvSpPr>
        <p:spPr>
          <a:xfrm>
            <a:off x="1595534" y="2584579"/>
            <a:ext cx="73979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Design a network with OSPF routing protocol that has three areas, area 0,</a:t>
            </a:r>
          </a:p>
          <a:p>
            <a:r>
              <a:rPr lang="en-US" dirty="0"/>
              <a:t>area 1 and area 2. Area 0 and area 2 are connected to area 1. However,</a:t>
            </a:r>
          </a:p>
          <a:p>
            <a:r>
              <a:rPr lang="en-US" dirty="0"/>
              <a:t>area 0 and area 2 are not directly connected.</a:t>
            </a:r>
          </a:p>
          <a:p>
            <a:endParaRPr lang="en-US" dirty="0"/>
          </a:p>
          <a:p>
            <a:r>
              <a:rPr lang="en-US" dirty="0"/>
              <a:t>Configure priority to determine the designated router (DR).</a:t>
            </a:r>
          </a:p>
          <a:p>
            <a:endParaRPr lang="en-US" dirty="0"/>
          </a:p>
          <a:p>
            <a:r>
              <a:rPr lang="en-US" dirty="0"/>
              <a:t>Stop OSPF Hello Packets sent to hosts.</a:t>
            </a:r>
          </a:p>
          <a:p>
            <a:endParaRPr lang="en-US" dirty="0"/>
          </a:p>
          <a:p>
            <a:r>
              <a:rPr lang="en-US" dirty="0"/>
              <a:t>Configure OSPF authentication type 2 between R3 and R5. In addition,</a:t>
            </a:r>
          </a:p>
          <a:p>
            <a:r>
              <a:rPr lang="en-US" dirty="0"/>
              <a:t>configure authentication type 1 between R5 and R6.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43F731-260C-2B61-1CAB-0155ED8EBBEE}"/>
              </a:ext>
            </a:extLst>
          </p:cNvPr>
          <p:cNvCxnSpPr/>
          <p:nvPr/>
        </p:nvCxnSpPr>
        <p:spPr>
          <a:xfrm>
            <a:off x="1679510" y="2090057"/>
            <a:ext cx="860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7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AE1A-0F30-A519-6FA0-78E9841F4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51BE2-CB65-5ACD-6911-7EF41B61EAA2}"/>
              </a:ext>
            </a:extLst>
          </p:cNvPr>
          <p:cNvSpPr txBox="1"/>
          <p:nvPr/>
        </p:nvSpPr>
        <p:spPr>
          <a:xfrm>
            <a:off x="1595534" y="1073018"/>
            <a:ext cx="365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LABORATORY CHALLANGE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7BE5-0085-EDA9-4FC0-3F5DA7A3F1CA}"/>
              </a:ext>
            </a:extLst>
          </p:cNvPr>
          <p:cNvSpPr txBox="1"/>
          <p:nvPr/>
        </p:nvSpPr>
        <p:spPr>
          <a:xfrm>
            <a:off x="1595534" y="2584579"/>
            <a:ext cx="81779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OSPF, all areas should be connected to area 0 directly or via a special solution.</a:t>
            </a:r>
          </a:p>
          <a:p>
            <a:r>
              <a:rPr lang="en-US" dirty="0"/>
              <a:t>In this lab I am going to implement a solution by creating a virtual link in the two</a:t>
            </a:r>
          </a:p>
          <a:p>
            <a:r>
              <a:rPr lang="en-US" dirty="0"/>
              <a:t>Area border routers. This makes area 2 virtually connected to area 0.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2EED2A-EDCC-6793-7ABD-E674979277A2}"/>
              </a:ext>
            </a:extLst>
          </p:cNvPr>
          <p:cNvCxnSpPr/>
          <p:nvPr/>
        </p:nvCxnSpPr>
        <p:spPr>
          <a:xfrm>
            <a:off x="1679510" y="2090057"/>
            <a:ext cx="860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113FB-CAC6-ACCF-3184-3C0F71F4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64F7A7-B3F9-0810-F94E-630AB0423F60}"/>
              </a:ext>
            </a:extLst>
          </p:cNvPr>
          <p:cNvSpPr txBox="1"/>
          <p:nvPr/>
        </p:nvSpPr>
        <p:spPr>
          <a:xfrm>
            <a:off x="1595534" y="1073018"/>
            <a:ext cx="2856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NETWORK DIAGRAM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6D5CD36-DACE-681B-14B6-4C2658BDB7EC}"/>
              </a:ext>
            </a:extLst>
          </p:cNvPr>
          <p:cNvCxnSpPr/>
          <p:nvPr/>
        </p:nvCxnSpPr>
        <p:spPr>
          <a:xfrm>
            <a:off x="1679510" y="2090057"/>
            <a:ext cx="86028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688F1E5B-39F1-423D-6D05-FC12A1561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41" y="2154939"/>
            <a:ext cx="8456561" cy="42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FB42-E397-CD3E-146B-5B5BB4E6A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9CEC4-A327-5F96-A8A8-75D3CD9D5A00}"/>
              </a:ext>
            </a:extLst>
          </p:cNvPr>
          <p:cNvSpPr txBox="1"/>
          <p:nvPr/>
        </p:nvSpPr>
        <p:spPr>
          <a:xfrm>
            <a:off x="1595534" y="1073018"/>
            <a:ext cx="3508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R4 PRIOEITY SET TO ZERO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B52CAA-9790-E383-10F2-19C21AB2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131" y="540813"/>
            <a:ext cx="5295946" cy="59111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83BEE9C-49BD-1F9F-8FA4-8286547C43F9}"/>
              </a:ext>
            </a:extLst>
          </p:cNvPr>
          <p:cNvSpPr/>
          <p:nvPr/>
        </p:nvSpPr>
        <p:spPr>
          <a:xfrm>
            <a:off x="6703541" y="5733534"/>
            <a:ext cx="4794421" cy="1112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16AD55-2DD4-872C-954C-163154BE7AE1}"/>
              </a:ext>
            </a:extLst>
          </p:cNvPr>
          <p:cNvSpPr/>
          <p:nvPr/>
        </p:nvSpPr>
        <p:spPr>
          <a:xfrm>
            <a:off x="7661189" y="5733534"/>
            <a:ext cx="185352" cy="11121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BF61-E191-F89B-BC1C-32599AFF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098FE-36BC-5323-83EF-D7190AEFD589}"/>
              </a:ext>
            </a:extLst>
          </p:cNvPr>
          <p:cNvSpPr txBox="1"/>
          <p:nvPr/>
        </p:nvSpPr>
        <p:spPr>
          <a:xfrm>
            <a:off x="1595534" y="1073018"/>
            <a:ext cx="327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R1 PRIOEITY SET TO 100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7B0479-F6C7-D896-19A7-803DCE981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173" y="279918"/>
            <a:ext cx="5667156" cy="62981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55CD17-8C8A-BF3F-2EAF-722DED904C34}"/>
              </a:ext>
            </a:extLst>
          </p:cNvPr>
          <p:cNvSpPr/>
          <p:nvPr/>
        </p:nvSpPr>
        <p:spPr>
          <a:xfrm>
            <a:off x="6628896" y="5808179"/>
            <a:ext cx="5099684" cy="1074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7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7FE07-AB29-8C06-12AB-40C73B81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C5F6EA-BA28-1B31-BB9B-8943723D9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0443" y="224505"/>
            <a:ext cx="5686364" cy="6326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F60A9A-8450-B7CA-E17E-14A2584A8285}"/>
              </a:ext>
            </a:extLst>
          </p:cNvPr>
          <p:cNvSpPr txBox="1"/>
          <p:nvPr/>
        </p:nvSpPr>
        <p:spPr>
          <a:xfrm>
            <a:off x="1595534" y="1073018"/>
            <a:ext cx="2853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PASSIVE INTERFACE </a:t>
            </a:r>
          </a:p>
          <a:p>
            <a:r>
              <a:rPr lang="en-US" sz="2400" dirty="0">
                <a:latin typeface="+mj-lt"/>
              </a:rPr>
              <a:t>FOR F 1/1 IN R2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88141-0994-1BC1-8B0B-B7C452A1BEF5}"/>
              </a:ext>
            </a:extLst>
          </p:cNvPr>
          <p:cNvSpPr/>
          <p:nvPr/>
        </p:nvSpPr>
        <p:spPr>
          <a:xfrm>
            <a:off x="6404961" y="5183029"/>
            <a:ext cx="5118345" cy="210065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5EFB03-BE32-E874-C77F-EA17E58B7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1904015"/>
            <a:ext cx="4189021" cy="46466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2855C-0306-B068-CFF6-8D64C7C30C89}"/>
              </a:ext>
            </a:extLst>
          </p:cNvPr>
          <p:cNvSpPr/>
          <p:nvPr/>
        </p:nvSpPr>
        <p:spPr>
          <a:xfrm>
            <a:off x="1890219" y="5393094"/>
            <a:ext cx="3618348" cy="17089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0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40D7-37DB-E275-B411-E80233B3E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1850688-77F1-2D0C-EA5D-8286D441A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146611"/>
            <a:ext cx="6751905" cy="34064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96DF8C-FDC0-7912-4AAC-44FC18A32817}"/>
              </a:ext>
            </a:extLst>
          </p:cNvPr>
          <p:cNvSpPr txBox="1"/>
          <p:nvPr/>
        </p:nvSpPr>
        <p:spPr>
          <a:xfrm>
            <a:off x="1595534" y="1073018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AUTHINTICATION TYPE 2</a:t>
            </a:r>
          </a:p>
          <a:p>
            <a:r>
              <a:rPr lang="en-US" sz="2400" dirty="0">
                <a:latin typeface="+mj-lt"/>
              </a:rPr>
              <a:t>BETWEEN R3 &amp; R5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05EEEC-9DCF-AD8B-E205-89AAA3248D74}"/>
              </a:ext>
            </a:extLst>
          </p:cNvPr>
          <p:cNvSpPr/>
          <p:nvPr/>
        </p:nvSpPr>
        <p:spPr>
          <a:xfrm>
            <a:off x="1730324" y="4231306"/>
            <a:ext cx="4794421" cy="144751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9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6D59D-2B53-3F7D-CE2B-368D4219A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CF5FE6-457E-3FE9-F442-88803876C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534" y="2180194"/>
            <a:ext cx="6790008" cy="3132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2DF8B6-6409-B4DC-A851-59A926902D93}"/>
              </a:ext>
            </a:extLst>
          </p:cNvPr>
          <p:cNvSpPr txBox="1"/>
          <p:nvPr/>
        </p:nvSpPr>
        <p:spPr>
          <a:xfrm>
            <a:off x="1595534" y="1073018"/>
            <a:ext cx="3348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AUTHINTICATION TYPE 1</a:t>
            </a:r>
          </a:p>
          <a:p>
            <a:r>
              <a:rPr lang="en-US" sz="2400" dirty="0">
                <a:latin typeface="+mj-lt"/>
              </a:rPr>
              <a:t>BETWEEN R5 &amp; R6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966FA-A022-F427-7263-69D8B8A376C7}"/>
              </a:ext>
            </a:extLst>
          </p:cNvPr>
          <p:cNvSpPr/>
          <p:nvPr/>
        </p:nvSpPr>
        <p:spPr>
          <a:xfrm>
            <a:off x="2011548" y="4257970"/>
            <a:ext cx="4794421" cy="1647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Jahina Al Khanjari</dc:creator>
  <cp:lastModifiedBy>Jahina Al Khanjari</cp:lastModifiedBy>
  <cp:revision>6</cp:revision>
  <dcterms:created xsi:type="dcterms:W3CDTF">2025-05-22T04:29:17Z</dcterms:created>
  <dcterms:modified xsi:type="dcterms:W3CDTF">2025-05-22T06:51:36Z</dcterms:modified>
</cp:coreProperties>
</file>